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73" d="100"/>
          <a:sy n="73" d="100"/>
        </p:scale>
        <p:origin x="9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15/05/2019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28892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15/05/2019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49964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15/05/2019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98668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15/05/2019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97207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15/05/2019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9016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15/05/2019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332259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15/05/2019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151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15/05/2019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349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15/05/2019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582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15/05/2019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44643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713A-5EB9-4B7A-B87D-F2B7940161AF}" type="datetimeFigureOut">
              <a:rPr lang="en-NZ" smtClean="0"/>
              <a:t>15/05/2019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95527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2F713A-5EB9-4B7A-B87D-F2B7940161AF}" type="datetimeFigureOut">
              <a:rPr lang="en-NZ" smtClean="0"/>
              <a:t>15/05/2019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8C196-3ABE-43C0-9E5E-32D62974A7D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230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165215" y="1025540"/>
            <a:ext cx="2779849" cy="2400019"/>
            <a:chOff x="6886747" y="1587243"/>
            <a:chExt cx="2779849" cy="240001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6747" y="1587243"/>
              <a:ext cx="2761905" cy="2247619"/>
            </a:xfrm>
            <a:prstGeom prst="rect">
              <a:avLst/>
            </a:prstGeom>
          </p:spPr>
        </p:pic>
        <p:sp>
          <p:nvSpPr>
            <p:cNvPr id="4" name="Rectangle 3"/>
            <p:cNvSpPr/>
            <p:nvPr/>
          </p:nvSpPr>
          <p:spPr>
            <a:xfrm>
              <a:off x="7111547" y="2090567"/>
              <a:ext cx="589413" cy="1744295"/>
            </a:xfrm>
            <a:prstGeom prst="rect">
              <a:avLst/>
            </a:pr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6" name="Rectangle 5"/>
            <p:cNvSpPr/>
            <p:nvPr/>
          </p:nvSpPr>
          <p:spPr>
            <a:xfrm>
              <a:off x="7832271" y="3849291"/>
              <a:ext cx="1834325" cy="137971"/>
            </a:xfrm>
            <a:prstGeom prst="rect">
              <a:avLst/>
            </a:prstGeom>
            <a:solidFill>
              <a:schemeClr val="bg1">
                <a:alpha val="5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3977174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/>
          <p:cNvGrpSpPr/>
          <p:nvPr/>
        </p:nvGrpSpPr>
        <p:grpSpPr>
          <a:xfrm>
            <a:off x="1211700" y="126299"/>
            <a:ext cx="7305386" cy="4435108"/>
            <a:chOff x="1211700" y="126299"/>
            <a:chExt cx="7305386" cy="4435108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02436" y="1706540"/>
              <a:ext cx="2914650" cy="1581150"/>
            </a:xfrm>
            <a:prstGeom prst="rect">
              <a:avLst/>
            </a:prstGeom>
            <a:ln w="19050">
              <a:solidFill>
                <a:srgbClr val="0070C0"/>
              </a:solidFill>
              <a:prstDash val="sysDash"/>
            </a:ln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2436" y="169686"/>
              <a:ext cx="2771775" cy="1295400"/>
            </a:xfrm>
            <a:prstGeom prst="rect">
              <a:avLst/>
            </a:prstGeom>
            <a:ln w="19050">
              <a:solidFill>
                <a:srgbClr val="C00000"/>
              </a:solidFill>
              <a:prstDash val="sysDash"/>
            </a:ln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11700" y="654672"/>
              <a:ext cx="4352925" cy="3495675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2541123" y="3864730"/>
              <a:ext cx="2985692" cy="285618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717657" y="2197591"/>
              <a:ext cx="785655" cy="1952756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385361" y="1394333"/>
              <a:ext cx="217075" cy="2611850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cxnSp>
          <p:nvCxnSpPr>
            <p:cNvPr id="10" name="Straight Connector 9"/>
            <p:cNvCxnSpPr/>
            <p:nvPr/>
          </p:nvCxnSpPr>
          <p:spPr>
            <a:xfrm flipV="1">
              <a:off x="5274219" y="126299"/>
              <a:ext cx="353477" cy="1697449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5274219" y="1508475"/>
              <a:ext cx="328217" cy="260177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5294426" y="1706540"/>
              <a:ext cx="308010" cy="458623"/>
            </a:xfrm>
            <a:prstGeom prst="line">
              <a:avLst/>
            </a:prstGeom>
            <a:ln w="28575">
              <a:solidFill>
                <a:srgbClr val="0070C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294426" y="2110067"/>
              <a:ext cx="333270" cy="1177623"/>
            </a:xfrm>
            <a:prstGeom prst="line">
              <a:avLst/>
            </a:prstGeom>
            <a:ln w="28575">
              <a:solidFill>
                <a:srgbClr val="0070C0"/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65891" y="3599382"/>
              <a:ext cx="1704975" cy="962025"/>
            </a:xfrm>
            <a:prstGeom prst="rect">
              <a:avLst/>
            </a:prstGeom>
            <a:ln w="19050">
              <a:solidFill>
                <a:schemeClr val="accent2">
                  <a:lumMod val="75000"/>
                </a:schemeClr>
              </a:solidFill>
              <a:prstDash val="sysDash"/>
            </a:ln>
          </p:spPr>
        </p:pic>
        <p:cxnSp>
          <p:nvCxnSpPr>
            <p:cNvPr id="23" name="Straight Connector 22"/>
            <p:cNvCxnSpPr/>
            <p:nvPr/>
          </p:nvCxnSpPr>
          <p:spPr>
            <a:xfrm>
              <a:off x="5271771" y="2450714"/>
              <a:ext cx="1399095" cy="1203764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H="1">
              <a:off x="4981207" y="2395618"/>
              <a:ext cx="290564" cy="1226618"/>
            </a:xfrm>
            <a:prstGeom prst="line">
              <a:avLst/>
            </a:prstGeom>
            <a:ln w="28575">
              <a:solidFill>
                <a:schemeClr val="accent2">
                  <a:lumMod val="75000"/>
                </a:schemeClr>
              </a:solidFill>
              <a:prstDash val="sys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1211700" y="654672"/>
              <a:ext cx="435292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5159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263648" y="0"/>
            <a:ext cx="5905500" cy="2990850"/>
            <a:chOff x="2855290" y="1534472"/>
            <a:chExt cx="5905500" cy="299085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5290" y="1534472"/>
              <a:ext cx="5905500" cy="2990850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5829931" y="3690545"/>
              <a:ext cx="2025825" cy="815779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4" name="Rectangle 3"/>
            <p:cNvSpPr/>
            <p:nvPr/>
          </p:nvSpPr>
          <p:spPr>
            <a:xfrm>
              <a:off x="5829931" y="1717658"/>
              <a:ext cx="2884655" cy="545608"/>
            </a:xfrm>
            <a:prstGeom prst="rect">
              <a:avLst/>
            </a:prstGeom>
            <a:solidFill>
              <a:srgbClr val="FFFFFF">
                <a:alpha val="4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08685" y="2263266"/>
              <a:ext cx="3052105" cy="1369074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920018" y="2349149"/>
              <a:ext cx="2788668" cy="252597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74501" y="3330646"/>
            <a:ext cx="5895975" cy="2914650"/>
            <a:chOff x="3926010" y="3174036"/>
            <a:chExt cx="5895975" cy="291465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26010" y="3174036"/>
              <a:ext cx="5895975" cy="291465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6987662" y="5840880"/>
              <a:ext cx="2025825" cy="222546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873997" y="3275076"/>
              <a:ext cx="2924228" cy="815779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10058" y="4154846"/>
              <a:ext cx="3011927" cy="1660773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975735" y="4191894"/>
              <a:ext cx="2834323" cy="263911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992453" y="1993411"/>
            <a:ext cx="4505326" cy="2876550"/>
            <a:chOff x="6992453" y="1993411"/>
            <a:chExt cx="4505326" cy="2876550"/>
          </a:xfrm>
        </p:grpSpPr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92454" y="1993411"/>
              <a:ext cx="4505325" cy="2876550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9834744" y="2030877"/>
              <a:ext cx="1663035" cy="1158316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9901790" y="4296300"/>
              <a:ext cx="1488636" cy="537579"/>
            </a:xfrm>
            <a:prstGeom prst="rect">
              <a:avLst/>
            </a:prstGeom>
            <a:solidFill>
              <a:srgbClr val="FFFF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794437" y="3173106"/>
              <a:ext cx="1595989" cy="1074359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992453" y="3244765"/>
              <a:ext cx="2801983" cy="291589"/>
            </a:xfrm>
            <a:prstGeom prst="rect">
              <a:avLst/>
            </a:prstGeom>
            <a:noFill/>
            <a:ln w="28575">
              <a:solidFill>
                <a:srgbClr val="C0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</p:grpSp>
    </p:spTree>
    <p:extLst>
      <p:ext uri="{BB962C8B-B14F-4D97-AF65-F5344CB8AC3E}">
        <p14:creationId xmlns:p14="http://schemas.microsoft.com/office/powerpoint/2010/main" val="1847960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sosceles Triangle 28"/>
          <p:cNvSpPr/>
          <p:nvPr/>
        </p:nvSpPr>
        <p:spPr>
          <a:xfrm rot="15904933">
            <a:off x="4976268" y="1934382"/>
            <a:ext cx="1968851" cy="2915855"/>
          </a:xfrm>
          <a:prstGeom prst="triangle">
            <a:avLst>
              <a:gd name="adj" fmla="val 57363"/>
            </a:avLst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5" name="Isosceles Triangle 14"/>
          <p:cNvSpPr/>
          <p:nvPr/>
        </p:nvSpPr>
        <p:spPr>
          <a:xfrm rot="13445729">
            <a:off x="4555625" y="328921"/>
            <a:ext cx="2329452" cy="3306462"/>
          </a:xfrm>
          <a:prstGeom prst="triangle">
            <a:avLst>
              <a:gd name="adj" fmla="val 57363"/>
            </a:avLst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52" y="231597"/>
            <a:ext cx="3927677" cy="597565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876" y="199049"/>
            <a:ext cx="3826072" cy="228294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1391" y="2718515"/>
            <a:ext cx="3704694" cy="34887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216584" y="2492034"/>
            <a:ext cx="3594808" cy="293315"/>
          </a:xfrm>
          <a:prstGeom prst="rect">
            <a:avLst/>
          </a:prstGeom>
          <a:noFill/>
          <a:ln w="190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Rectangle 6"/>
          <p:cNvSpPr/>
          <p:nvPr/>
        </p:nvSpPr>
        <p:spPr>
          <a:xfrm>
            <a:off x="5895876" y="183353"/>
            <a:ext cx="3826072" cy="2282942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TextBox 7"/>
          <p:cNvSpPr txBox="1"/>
          <p:nvPr/>
        </p:nvSpPr>
        <p:spPr>
          <a:xfrm>
            <a:off x="1395845" y="2539128"/>
            <a:ext cx="31053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00" b="1" i="1" dirty="0" smtClean="0">
                <a:solidFill>
                  <a:srgbClr val="C00000"/>
                </a:solidFill>
              </a:rPr>
              <a:t>* Some common formats to choose from</a:t>
            </a:r>
            <a:endParaRPr lang="en-NZ" sz="1000" b="1" i="1" dirty="0">
              <a:solidFill>
                <a:srgbClr val="C0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55958" y="686571"/>
            <a:ext cx="39116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b="1" i="1" dirty="0" smtClean="0">
                <a:solidFill>
                  <a:srgbClr val="0070C0"/>
                </a:solidFill>
              </a:rPr>
              <a:t>Note:  Format for our Example is not in this list</a:t>
            </a:r>
          </a:p>
          <a:p>
            <a:pPr algn="r"/>
            <a:r>
              <a:rPr lang="en-NZ" sz="1100" b="1" i="1" dirty="0" smtClean="0">
                <a:solidFill>
                  <a:srgbClr val="0070C0"/>
                </a:solidFill>
              </a:rPr>
              <a:t>so no use here</a:t>
            </a:r>
            <a:endParaRPr lang="en-NZ" sz="1100" b="1" i="1" dirty="0">
              <a:solidFill>
                <a:srgbClr val="0070C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4811392" y="208787"/>
            <a:ext cx="1044566" cy="2299444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4811392" y="2450599"/>
            <a:ext cx="1066963" cy="365648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919745" y="3206962"/>
            <a:ext cx="1423788" cy="400110"/>
          </a:xfrm>
          <a:prstGeom prst="rect">
            <a:avLst/>
          </a:prstGeom>
          <a:noFill/>
          <a:ln w="12700">
            <a:solidFill>
              <a:srgbClr val="C0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NZ" sz="1000" b="1" i="1" dirty="0" smtClean="0">
                <a:solidFill>
                  <a:srgbClr val="C00000"/>
                </a:solidFill>
              </a:rPr>
              <a:t>Expand</a:t>
            </a:r>
            <a:r>
              <a:rPr lang="en-NZ" sz="1000" dirty="0">
                <a:solidFill>
                  <a:srgbClr val="C00000"/>
                </a:solidFill>
              </a:rPr>
              <a:t> (</a:t>
            </a:r>
            <a:r>
              <a:rPr lang="en-NZ" sz="1000" i="1" dirty="0">
                <a:solidFill>
                  <a:srgbClr val="C00000"/>
                </a:solidFill>
              </a:rPr>
              <a:t>click </a:t>
            </a:r>
            <a:r>
              <a:rPr lang="en-NZ" sz="1000" i="1" dirty="0" smtClean="0">
                <a:solidFill>
                  <a:srgbClr val="C00000"/>
                </a:solidFill>
              </a:rPr>
              <a:t>“+”</a:t>
            </a:r>
            <a:r>
              <a:rPr lang="en-NZ" sz="1000" dirty="0" smtClean="0">
                <a:solidFill>
                  <a:srgbClr val="C00000"/>
                </a:solidFill>
              </a:rPr>
              <a:t>)</a:t>
            </a:r>
          </a:p>
          <a:p>
            <a:r>
              <a:rPr lang="en-NZ" sz="1000" b="1" i="1" dirty="0" smtClean="0">
                <a:solidFill>
                  <a:srgbClr val="C00000"/>
                </a:solidFill>
              </a:rPr>
              <a:t>for more options</a:t>
            </a:r>
          </a:p>
        </p:txBody>
      </p:sp>
      <p:cxnSp>
        <p:nvCxnSpPr>
          <p:cNvPr id="18" name="Straight Connector 17"/>
          <p:cNvCxnSpPr>
            <a:endCxn id="17" idx="1"/>
          </p:cNvCxnSpPr>
          <p:nvPr/>
        </p:nvCxnSpPr>
        <p:spPr>
          <a:xfrm>
            <a:off x="1395845" y="2929342"/>
            <a:ext cx="1523900" cy="477675"/>
          </a:xfrm>
          <a:prstGeom prst="line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6121391" y="2718346"/>
            <a:ext cx="3687173" cy="1136104"/>
          </a:xfrm>
          <a:prstGeom prst="rect">
            <a:avLst/>
          </a:prstGeom>
          <a:noFill/>
          <a:ln w="28575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23" name="Straight Connector 22"/>
          <p:cNvCxnSpPr/>
          <p:nvPr/>
        </p:nvCxnSpPr>
        <p:spPr>
          <a:xfrm>
            <a:off x="4365703" y="3376975"/>
            <a:ext cx="1806497" cy="495765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V="1">
            <a:off x="4358965" y="2730119"/>
            <a:ext cx="1769164" cy="629151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8578166" y="2865482"/>
            <a:ext cx="1879817" cy="86177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NZ" sz="1000" b="1" i="1" dirty="0" smtClean="0">
                <a:solidFill>
                  <a:srgbClr val="0070C0"/>
                </a:solidFill>
              </a:rPr>
              <a:t>Click these buttons in the order these fields appear in the variable you are trying to convert</a:t>
            </a:r>
          </a:p>
        </p:txBody>
      </p:sp>
      <p:sp>
        <p:nvSpPr>
          <p:cNvPr id="45" name="Rectangle 44"/>
          <p:cNvSpPr/>
          <p:nvPr/>
        </p:nvSpPr>
        <p:spPr>
          <a:xfrm>
            <a:off x="6216349" y="2929342"/>
            <a:ext cx="2346385" cy="594659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6" name="Rectangle 45"/>
          <p:cNvSpPr/>
          <p:nvPr/>
        </p:nvSpPr>
        <p:spPr>
          <a:xfrm>
            <a:off x="6399581" y="432809"/>
            <a:ext cx="269977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1000" b="1" i="1" dirty="0" smtClean="0">
                <a:solidFill>
                  <a:srgbClr val="C00000"/>
                </a:solidFill>
              </a:rPr>
              <a:t>Drop-down list of common formats</a:t>
            </a:r>
            <a:endParaRPr lang="en-NZ" sz="1000" dirty="0"/>
          </a:p>
        </p:txBody>
      </p:sp>
      <p:cxnSp>
        <p:nvCxnSpPr>
          <p:cNvPr id="19" name="Straight Connector 18"/>
          <p:cNvCxnSpPr>
            <a:stCxn id="20" idx="1"/>
          </p:cNvCxnSpPr>
          <p:nvPr/>
        </p:nvCxnSpPr>
        <p:spPr>
          <a:xfrm flipH="1" flipV="1">
            <a:off x="3493357" y="5658166"/>
            <a:ext cx="933755" cy="146183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4427112" y="5511961"/>
            <a:ext cx="1433698" cy="58477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NZ" sz="1000" i="1" dirty="0" smtClean="0">
                <a:solidFill>
                  <a:srgbClr val="C00000"/>
                </a:solidFill>
              </a:rPr>
              <a:t>When happy with Preview </a:t>
            </a:r>
          </a:p>
          <a:p>
            <a:pPr algn="ctr"/>
            <a:r>
              <a:rPr lang="en-NZ" sz="1200" i="1" dirty="0" smtClean="0">
                <a:solidFill>
                  <a:srgbClr val="C00000"/>
                </a:solidFill>
              </a:rPr>
              <a:t>click </a:t>
            </a:r>
            <a:r>
              <a:rPr lang="en-NZ" sz="1200" b="1" i="1" dirty="0" smtClean="0">
                <a:solidFill>
                  <a:srgbClr val="C00000"/>
                </a:solidFill>
              </a:rPr>
              <a:t>Convert</a:t>
            </a:r>
            <a:endParaRPr lang="en-NZ" sz="2800" dirty="0"/>
          </a:p>
        </p:txBody>
      </p:sp>
      <p:sp>
        <p:nvSpPr>
          <p:cNvPr id="21" name="Oval 20"/>
          <p:cNvSpPr/>
          <p:nvPr/>
        </p:nvSpPr>
        <p:spPr>
          <a:xfrm>
            <a:off x="2823559" y="5506608"/>
            <a:ext cx="601651" cy="187636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Rectangle 23"/>
          <p:cNvSpPr/>
          <p:nvPr/>
        </p:nvSpPr>
        <p:spPr>
          <a:xfrm>
            <a:off x="8460939" y="3911952"/>
            <a:ext cx="821059" cy="261610"/>
          </a:xfrm>
          <a:prstGeom prst="rect">
            <a:avLst/>
          </a:prstGeom>
          <a:solidFill>
            <a:schemeClr val="bg1"/>
          </a:solidFill>
          <a:ln w="19050">
            <a:solidFill>
              <a:srgbClr val="C00000"/>
            </a:solidFill>
            <a:prstDash val="sysDash"/>
          </a:ln>
        </p:spPr>
        <p:txBody>
          <a:bodyPr wrap="none">
            <a:spAutoFit/>
          </a:bodyPr>
          <a:lstStyle/>
          <a:p>
            <a:pPr algn="ctr"/>
            <a:r>
              <a:rPr lang="en-NZ" sz="1100" b="1" i="1" dirty="0" smtClean="0">
                <a:solidFill>
                  <a:srgbClr val="C00000"/>
                </a:solidFill>
              </a:rPr>
              <a:t>Preview</a:t>
            </a:r>
            <a:endParaRPr lang="en-NZ" sz="3600" b="1" dirty="0">
              <a:solidFill>
                <a:srgbClr val="C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137058" y="2481992"/>
            <a:ext cx="2552268" cy="218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2" name="Rectangle 31"/>
          <p:cNvSpPr/>
          <p:nvPr/>
        </p:nvSpPr>
        <p:spPr>
          <a:xfrm>
            <a:off x="5861819" y="-65439"/>
            <a:ext cx="2552268" cy="2180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0137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-9748838"/>
            <a:ext cx="2874169" cy="6588919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342610" y="749343"/>
            <a:ext cx="2886365" cy="4860131"/>
            <a:chOff x="342610" y="749343"/>
            <a:chExt cx="2886365" cy="486013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662" y="749343"/>
              <a:ext cx="2881313" cy="1935956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42610" y="2685299"/>
              <a:ext cx="2883694" cy="2924175"/>
            </a:xfrm>
            <a:prstGeom prst="rect">
              <a:avLst/>
            </a:prstGeom>
          </p:spPr>
        </p:pic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1104" y="1717321"/>
            <a:ext cx="1390650" cy="1540669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5816" y="1366178"/>
            <a:ext cx="1862138" cy="2140744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67254" y="560033"/>
            <a:ext cx="2869406" cy="5395913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 flipV="1">
            <a:off x="868933" y="1899527"/>
            <a:ext cx="1818893" cy="301783"/>
          </a:xfrm>
          <a:prstGeom prst="line">
            <a:avLst/>
          </a:prstGeom>
          <a:ln w="28575"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238474" y="1938610"/>
            <a:ext cx="1091966" cy="400110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NZ" sz="1000" b="1" i="1" dirty="0" smtClean="0">
                <a:solidFill>
                  <a:srgbClr val="C00000"/>
                </a:solidFill>
              </a:rPr>
              <a:t>Expand</a:t>
            </a:r>
            <a:r>
              <a:rPr lang="en-NZ" sz="1000" b="1" dirty="0" smtClean="0">
                <a:solidFill>
                  <a:srgbClr val="C00000"/>
                </a:solidFill>
              </a:rPr>
              <a:t> Date</a:t>
            </a:r>
          </a:p>
          <a:p>
            <a:pPr algn="ctr"/>
            <a:r>
              <a:rPr lang="en-NZ" sz="1000" dirty="0" smtClean="0">
                <a:solidFill>
                  <a:srgbClr val="C00000"/>
                </a:solidFill>
              </a:rPr>
              <a:t> (</a:t>
            </a:r>
            <a:r>
              <a:rPr lang="en-NZ" sz="1000" i="1" dirty="0" smtClean="0">
                <a:solidFill>
                  <a:srgbClr val="C00000"/>
                </a:solidFill>
              </a:rPr>
              <a:t>click “+”</a:t>
            </a:r>
            <a:r>
              <a:rPr lang="en-NZ" sz="1000" dirty="0" smtClean="0">
                <a:solidFill>
                  <a:srgbClr val="C00000"/>
                </a:solidFill>
              </a:rPr>
              <a:t>)</a:t>
            </a:r>
            <a:endParaRPr lang="en-NZ" sz="1000" b="1" i="1" dirty="0" smtClean="0">
              <a:solidFill>
                <a:srgbClr val="C0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398970" y="1938610"/>
            <a:ext cx="1087157" cy="400110"/>
          </a:xfrm>
          <a:prstGeom prst="rect">
            <a:avLst/>
          </a:prstGeom>
          <a:solidFill>
            <a:schemeClr val="bg1"/>
          </a:solidFill>
          <a:ln w="12700">
            <a:solidFill>
              <a:srgbClr val="C00000"/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en-NZ" sz="1000" b="1" i="1" dirty="0" smtClean="0">
                <a:solidFill>
                  <a:srgbClr val="C00000"/>
                </a:solidFill>
              </a:rPr>
              <a:t>Expand</a:t>
            </a:r>
            <a:r>
              <a:rPr lang="en-NZ" sz="1000" b="1" dirty="0" smtClean="0">
                <a:solidFill>
                  <a:srgbClr val="C00000"/>
                </a:solidFill>
              </a:rPr>
              <a:t> Year</a:t>
            </a:r>
          </a:p>
          <a:p>
            <a:pPr algn="ctr"/>
            <a:r>
              <a:rPr lang="en-NZ" sz="1000" dirty="0" smtClean="0">
                <a:solidFill>
                  <a:srgbClr val="C00000"/>
                </a:solidFill>
              </a:rPr>
              <a:t> (</a:t>
            </a:r>
            <a:r>
              <a:rPr lang="en-NZ" sz="1000" i="1" dirty="0" smtClean="0">
                <a:solidFill>
                  <a:srgbClr val="C00000"/>
                </a:solidFill>
              </a:rPr>
              <a:t>click “+”</a:t>
            </a:r>
            <a:r>
              <a:rPr lang="en-NZ" sz="1000" dirty="0" smtClean="0">
                <a:solidFill>
                  <a:srgbClr val="C00000"/>
                </a:solidFill>
              </a:rPr>
              <a:t>)</a:t>
            </a:r>
            <a:endParaRPr lang="en-NZ" sz="1000" b="1" i="1" dirty="0" smtClean="0">
              <a:solidFill>
                <a:srgbClr val="C0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908360" y="1858200"/>
            <a:ext cx="926499" cy="854015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ot"/>
          </a:ln>
        </p:spPr>
        <p:txBody>
          <a:bodyPr wrap="square" rtlCol="0">
            <a:spAutoFit/>
          </a:bodyPr>
          <a:lstStyle/>
          <a:p>
            <a:endParaRPr lang="en-NZ" sz="1000" b="1" i="1" dirty="0" smtClean="0">
              <a:solidFill>
                <a:srgbClr val="C00000"/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3150591" y="2137114"/>
            <a:ext cx="404991" cy="45258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039661" y="5476487"/>
            <a:ext cx="966603" cy="328879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6132580" y="5336007"/>
            <a:ext cx="1433698" cy="43088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NZ" sz="1000" i="1" dirty="0" smtClean="0">
                <a:solidFill>
                  <a:srgbClr val="C00000"/>
                </a:solidFill>
              </a:rPr>
              <a:t>When happy </a:t>
            </a:r>
          </a:p>
          <a:p>
            <a:pPr algn="ctr"/>
            <a:r>
              <a:rPr lang="en-NZ" sz="1200" i="1" dirty="0" smtClean="0">
                <a:solidFill>
                  <a:srgbClr val="C00000"/>
                </a:solidFill>
              </a:rPr>
              <a:t>click </a:t>
            </a:r>
            <a:r>
              <a:rPr lang="en-NZ" sz="1200" b="1" i="1" dirty="0" smtClean="0">
                <a:solidFill>
                  <a:srgbClr val="C00000"/>
                </a:solidFill>
              </a:rPr>
              <a:t>Extract</a:t>
            </a:r>
            <a:endParaRPr lang="en-NZ" sz="2800" dirty="0"/>
          </a:p>
        </p:txBody>
      </p:sp>
      <p:sp>
        <p:nvSpPr>
          <p:cNvPr id="42" name="Rectangle 41"/>
          <p:cNvSpPr/>
          <p:nvPr/>
        </p:nvSpPr>
        <p:spPr>
          <a:xfrm>
            <a:off x="5891121" y="1973214"/>
            <a:ext cx="652743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algn="ctr"/>
            <a:r>
              <a:rPr lang="en-NZ" sz="900" b="1" i="1" dirty="0" smtClean="0">
                <a:solidFill>
                  <a:srgbClr val="C00000"/>
                </a:solidFill>
              </a:rPr>
              <a:t>Choose</a:t>
            </a:r>
            <a:endParaRPr lang="en-NZ" sz="1600" dirty="0">
              <a:solidFill>
                <a:prstClr val="black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630033" y="1752446"/>
            <a:ext cx="1901483" cy="507831"/>
          </a:xfrm>
          <a:prstGeom prst="rect">
            <a:avLst/>
          </a:prstGeom>
          <a:ln w="28575"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NZ" sz="900" b="1" i="1" dirty="0" smtClean="0">
                <a:solidFill>
                  <a:srgbClr val="0070C0"/>
                </a:solidFill>
              </a:rPr>
              <a:t>In this Example </a:t>
            </a:r>
            <a:r>
              <a:rPr lang="en-NZ" sz="900" i="1" dirty="0" smtClean="0">
                <a:solidFill>
                  <a:srgbClr val="0070C0"/>
                </a:solidFill>
              </a:rPr>
              <a:t>we have </a:t>
            </a:r>
          </a:p>
          <a:p>
            <a:pPr algn="ctr"/>
            <a:r>
              <a:rPr lang="en-NZ" sz="900" i="1" dirty="0" smtClean="0">
                <a:solidFill>
                  <a:srgbClr val="0070C0"/>
                </a:solidFill>
              </a:rPr>
              <a:t>chosen to get the </a:t>
            </a:r>
            <a:r>
              <a:rPr lang="en-NZ" sz="900" i="1" dirty="0" err="1" smtClean="0">
                <a:solidFill>
                  <a:srgbClr val="0070C0"/>
                </a:solidFill>
              </a:rPr>
              <a:t>datetime</a:t>
            </a:r>
            <a:r>
              <a:rPr lang="en-NZ" sz="900" i="1" dirty="0" smtClean="0">
                <a:solidFill>
                  <a:srgbClr val="0070C0"/>
                </a:solidFill>
              </a:rPr>
              <a:t> in</a:t>
            </a:r>
          </a:p>
          <a:p>
            <a:pPr algn="ctr"/>
            <a:r>
              <a:rPr lang="en-NZ" sz="900" b="1" i="1" dirty="0" smtClean="0">
                <a:solidFill>
                  <a:srgbClr val="0070C0"/>
                </a:solidFill>
              </a:rPr>
              <a:t>Decimal Year </a:t>
            </a:r>
            <a:r>
              <a:rPr lang="en-NZ" sz="900" i="1" dirty="0" smtClean="0">
                <a:solidFill>
                  <a:srgbClr val="0070C0"/>
                </a:solidFill>
              </a:rPr>
              <a:t>format  </a:t>
            </a:r>
            <a:endParaRPr lang="en-NZ" sz="2400" dirty="0">
              <a:solidFill>
                <a:srgbClr val="0070C0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8167582" y="3226759"/>
            <a:ext cx="652743" cy="215444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pPr algn="ctr"/>
            <a:r>
              <a:rPr lang="en-NZ" sz="800" b="1" i="1" dirty="0" smtClean="0">
                <a:solidFill>
                  <a:srgbClr val="C00000"/>
                </a:solidFill>
              </a:rPr>
              <a:t>Preview</a:t>
            </a:r>
            <a:endParaRPr lang="en-NZ" sz="2000" dirty="0">
              <a:solidFill>
                <a:srgbClr val="C00000"/>
              </a:solidFill>
            </a:endParaRPr>
          </a:p>
        </p:txBody>
      </p:sp>
      <p:cxnSp>
        <p:nvCxnSpPr>
          <p:cNvPr id="46" name="Straight Connector 45"/>
          <p:cNvCxnSpPr/>
          <p:nvPr/>
        </p:nvCxnSpPr>
        <p:spPr>
          <a:xfrm flipH="1" flipV="1">
            <a:off x="8491278" y="3470577"/>
            <a:ext cx="2676" cy="426487"/>
          </a:xfrm>
          <a:prstGeom prst="line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8038353" y="5739634"/>
            <a:ext cx="496900" cy="17531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Rectangle 24"/>
          <p:cNvSpPr/>
          <p:nvPr/>
        </p:nvSpPr>
        <p:spPr>
          <a:xfrm>
            <a:off x="6011138" y="2201310"/>
            <a:ext cx="528469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lvl="0" algn="ctr"/>
            <a:r>
              <a:rPr lang="en-NZ" sz="900" b="1" i="1" dirty="0" smtClean="0">
                <a:solidFill>
                  <a:srgbClr val="C00000"/>
                </a:solidFill>
              </a:rPr>
              <a:t>from</a:t>
            </a:r>
            <a:endParaRPr lang="en-NZ" sz="1600" dirty="0">
              <a:solidFill>
                <a:prstClr val="black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5857786" y="2206362"/>
            <a:ext cx="621134" cy="4807"/>
          </a:xfrm>
          <a:prstGeom prst="line">
            <a:avLst/>
          </a:prstGeom>
          <a:ln w="28575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027034" y="682011"/>
            <a:ext cx="12634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050" b="1" i="1" dirty="0" smtClean="0">
                <a:solidFill>
                  <a:srgbClr val="C00000"/>
                </a:solidFill>
              </a:rPr>
              <a:t>Changes to …</a:t>
            </a:r>
            <a:endParaRPr lang="en-NZ" sz="1050" b="1" i="1" dirty="0">
              <a:solidFill>
                <a:srgbClr val="C00000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5987109" y="1973214"/>
            <a:ext cx="652743" cy="2308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algn="ctr"/>
            <a:r>
              <a:rPr lang="en-NZ" sz="900" b="1" i="1" dirty="0" smtClean="0">
                <a:solidFill>
                  <a:srgbClr val="C00000"/>
                </a:solidFill>
              </a:rPr>
              <a:t>Choose</a:t>
            </a:r>
            <a:endParaRPr lang="en-NZ" sz="1600" dirty="0">
              <a:solidFill>
                <a:prstClr val="black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041164" y="3384302"/>
            <a:ext cx="67677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NZ" sz="800" b="1" i="1" dirty="0" smtClean="0">
                <a:solidFill>
                  <a:srgbClr val="C00000"/>
                </a:solidFill>
              </a:rPr>
              <a:t>Preview</a:t>
            </a:r>
            <a:endParaRPr lang="en-NZ" sz="1400" dirty="0">
              <a:solidFill>
                <a:prstClr val="black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426321" y="1910315"/>
            <a:ext cx="528469" cy="230832"/>
            <a:chOff x="4451581" y="374527"/>
            <a:chExt cx="528469" cy="230832"/>
          </a:xfrm>
        </p:grpSpPr>
        <p:sp>
          <p:nvSpPr>
            <p:cNvPr id="5" name="Rectangle 4"/>
            <p:cNvSpPr/>
            <p:nvPr/>
          </p:nvSpPr>
          <p:spPr>
            <a:xfrm>
              <a:off x="4531585" y="445255"/>
              <a:ext cx="324043" cy="115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4451581" y="374527"/>
              <a:ext cx="528469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NZ" sz="900" i="1" dirty="0" smtClean="0">
                  <a:solidFill>
                    <a:srgbClr val="C00000"/>
                  </a:solidFill>
                </a:rPr>
                <a:t>gives</a:t>
              </a:r>
              <a:endParaRPr lang="en-NZ" sz="160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16" name="Straight Connector 15"/>
          <p:cNvCxnSpPr>
            <a:stCxn id="17" idx="3"/>
          </p:cNvCxnSpPr>
          <p:nvPr/>
        </p:nvCxnSpPr>
        <p:spPr>
          <a:xfrm flipV="1">
            <a:off x="4486127" y="2137114"/>
            <a:ext cx="364449" cy="1551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/>
          <p:cNvGrpSpPr/>
          <p:nvPr/>
        </p:nvGrpSpPr>
        <p:grpSpPr>
          <a:xfrm rot="20784866">
            <a:off x="2207080" y="1698959"/>
            <a:ext cx="528469" cy="230832"/>
            <a:chOff x="4451581" y="374527"/>
            <a:chExt cx="528469" cy="230832"/>
          </a:xfrm>
        </p:grpSpPr>
        <p:sp>
          <p:nvSpPr>
            <p:cNvPr id="33" name="Rectangle 32"/>
            <p:cNvSpPr/>
            <p:nvPr/>
          </p:nvSpPr>
          <p:spPr>
            <a:xfrm>
              <a:off x="4531585" y="445255"/>
              <a:ext cx="324043" cy="115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451581" y="374527"/>
              <a:ext cx="528469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NZ" sz="900" i="1" dirty="0" smtClean="0">
                  <a:solidFill>
                    <a:srgbClr val="C00000"/>
                  </a:solidFill>
                </a:rPr>
                <a:t>gives</a:t>
              </a:r>
              <a:endParaRPr lang="en-NZ" sz="1600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78489" y="1981848"/>
            <a:ext cx="528469" cy="230832"/>
            <a:chOff x="4451581" y="374527"/>
            <a:chExt cx="528469" cy="230832"/>
          </a:xfrm>
        </p:grpSpPr>
        <p:sp>
          <p:nvSpPr>
            <p:cNvPr id="38" name="Rectangle 37"/>
            <p:cNvSpPr/>
            <p:nvPr/>
          </p:nvSpPr>
          <p:spPr>
            <a:xfrm>
              <a:off x="4531585" y="445255"/>
              <a:ext cx="324043" cy="11541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Z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451581" y="374527"/>
              <a:ext cx="528469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 algn="ctr"/>
              <a:r>
                <a:rPr lang="en-NZ" sz="900" i="1" dirty="0" smtClean="0">
                  <a:solidFill>
                    <a:srgbClr val="C00000"/>
                  </a:solidFill>
                </a:rPr>
                <a:t>gives</a:t>
              </a:r>
              <a:endParaRPr lang="en-NZ" sz="160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40" name="Straight Connector 39"/>
          <p:cNvCxnSpPr/>
          <p:nvPr/>
        </p:nvCxnSpPr>
        <p:spPr>
          <a:xfrm flipV="1">
            <a:off x="6638295" y="2208647"/>
            <a:ext cx="364449" cy="1551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591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/>
        </p:nvGrpSpPr>
        <p:grpSpPr>
          <a:xfrm>
            <a:off x="1547812" y="1782207"/>
            <a:ext cx="3190902" cy="3296723"/>
            <a:chOff x="2194459" y="167030"/>
            <a:chExt cx="7267575" cy="750859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94459" y="167030"/>
              <a:ext cx="7267575" cy="3543300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4459" y="3617973"/>
              <a:ext cx="7248525" cy="4057650"/>
            </a:xfrm>
            <a:prstGeom prst="rect">
              <a:avLst/>
            </a:prstGeom>
          </p:spPr>
        </p:pic>
      </p:grpSp>
      <p:sp>
        <p:nvSpPr>
          <p:cNvPr id="6" name="Rectangle 5"/>
          <p:cNvSpPr/>
          <p:nvPr/>
        </p:nvSpPr>
        <p:spPr>
          <a:xfrm>
            <a:off x="3753911" y="3210970"/>
            <a:ext cx="797013" cy="253916"/>
          </a:xfrm>
          <a:prstGeom prst="rect">
            <a:avLst/>
          </a:prstGeom>
          <a:ln w="19050">
            <a:solidFill>
              <a:srgbClr val="C00000"/>
            </a:solidFill>
          </a:ln>
        </p:spPr>
        <p:txBody>
          <a:bodyPr wrap="none">
            <a:spAutoFit/>
          </a:bodyPr>
          <a:lstStyle/>
          <a:p>
            <a:r>
              <a:rPr lang="en-NZ" sz="1050" b="1" i="1" dirty="0" smtClean="0">
                <a:solidFill>
                  <a:srgbClr val="C00000"/>
                </a:solidFill>
              </a:rPr>
              <a:t>Preview</a:t>
            </a:r>
            <a:endParaRPr lang="en-NZ" sz="1050" b="1" i="1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55995" y="4328109"/>
            <a:ext cx="1521316" cy="4385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NZ" sz="1050" b="1" i="1" dirty="0" smtClean="0">
                <a:solidFill>
                  <a:srgbClr val="C00000"/>
                </a:solidFill>
              </a:rPr>
              <a:t>When happy </a:t>
            </a:r>
          </a:p>
          <a:p>
            <a:pPr algn="ctr"/>
            <a:r>
              <a:rPr lang="en-NZ" sz="1200" b="1" i="1" dirty="0" smtClean="0">
                <a:solidFill>
                  <a:srgbClr val="C00000"/>
                </a:solidFill>
              </a:rPr>
              <a:t>click Aggregate</a:t>
            </a:r>
            <a:endParaRPr lang="en-NZ" sz="2800" dirty="0"/>
          </a:p>
        </p:txBody>
      </p:sp>
      <p:sp>
        <p:nvSpPr>
          <p:cNvPr id="8" name="Rectangle 7"/>
          <p:cNvSpPr/>
          <p:nvPr/>
        </p:nvSpPr>
        <p:spPr>
          <a:xfrm>
            <a:off x="3024872" y="3210969"/>
            <a:ext cx="1653220" cy="1555721"/>
          </a:xfrm>
          <a:prstGeom prst="rect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9" name="Straight Connector 8"/>
          <p:cNvCxnSpPr/>
          <p:nvPr/>
        </p:nvCxnSpPr>
        <p:spPr>
          <a:xfrm>
            <a:off x="2398672" y="4739178"/>
            <a:ext cx="509431" cy="16444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908103" y="4822786"/>
            <a:ext cx="496900" cy="175312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3" name="Straight Connector 12"/>
          <p:cNvCxnSpPr/>
          <p:nvPr/>
        </p:nvCxnSpPr>
        <p:spPr>
          <a:xfrm>
            <a:off x="2566382" y="2305913"/>
            <a:ext cx="259702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567222" y="2523989"/>
            <a:ext cx="259702" cy="0"/>
          </a:xfrm>
          <a:prstGeom prst="line">
            <a:avLst/>
          </a:prstGeom>
          <a:ln w="28575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5573027" y="1904725"/>
            <a:ext cx="2665634" cy="3093373"/>
            <a:chOff x="6237053" y="474092"/>
            <a:chExt cx="3438525" cy="3990287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52532" y="474092"/>
              <a:ext cx="3407569" cy="2085975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41559" y="2509658"/>
              <a:ext cx="3378994" cy="1443038"/>
            </a:xfrm>
            <a:prstGeom prst="rect">
              <a:avLst/>
            </a:prstGeom>
          </p:spPr>
        </p:pic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37053" y="3911929"/>
              <a:ext cx="3438525" cy="552450"/>
            </a:xfrm>
            <a:prstGeom prst="rect">
              <a:avLst/>
            </a:prstGeom>
          </p:spPr>
        </p:pic>
        <p:cxnSp>
          <p:nvCxnSpPr>
            <p:cNvPr id="23" name="Straight Connector 22"/>
            <p:cNvCxnSpPr/>
            <p:nvPr/>
          </p:nvCxnSpPr>
          <p:spPr>
            <a:xfrm>
              <a:off x="9628291" y="474092"/>
              <a:ext cx="31810" cy="3990287"/>
            </a:xfrm>
            <a:prstGeom prst="line">
              <a:avLst/>
            </a:prstGeom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27316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8E3E123-A269-4C2C-B83D-CCF8CE8D6D2D}" vid="{616D8776-4612-40CB-A629-823BC9E388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4654</TotalTime>
  <Words>104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Consolas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Auckland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Wild</dc:creator>
  <cp:lastModifiedBy>Chris Wild</cp:lastModifiedBy>
  <cp:revision>32</cp:revision>
  <dcterms:created xsi:type="dcterms:W3CDTF">2019-05-01T22:37:44Z</dcterms:created>
  <dcterms:modified xsi:type="dcterms:W3CDTF">2019-05-15T02:59:06Z</dcterms:modified>
</cp:coreProperties>
</file>