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6" r:id="rId6"/>
    <p:sldId id="265" r:id="rId7"/>
    <p:sldId id="267" r:id="rId8"/>
    <p:sldId id="268" r:id="rId9"/>
    <p:sldId id="269" r:id="rId10"/>
    <p:sldId id="256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592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C25E-A3F2-453E-BC0A-8827756FA657}" type="datetimeFigureOut">
              <a:rPr lang="en-NZ" smtClean="0"/>
              <a:t>14/12/2018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6CC2-F7FF-44EF-B09F-85372557888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8677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C25E-A3F2-453E-BC0A-8827756FA657}" type="datetimeFigureOut">
              <a:rPr lang="en-NZ" smtClean="0"/>
              <a:t>14/12/2018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6CC2-F7FF-44EF-B09F-85372557888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4212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C25E-A3F2-453E-BC0A-8827756FA657}" type="datetimeFigureOut">
              <a:rPr lang="en-NZ" smtClean="0"/>
              <a:t>14/12/2018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6CC2-F7FF-44EF-B09F-85372557888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050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C25E-A3F2-453E-BC0A-8827756FA657}" type="datetimeFigureOut">
              <a:rPr lang="en-NZ" smtClean="0"/>
              <a:t>14/12/2018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6CC2-F7FF-44EF-B09F-85372557888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4453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C25E-A3F2-453E-BC0A-8827756FA657}" type="datetimeFigureOut">
              <a:rPr lang="en-NZ" smtClean="0"/>
              <a:t>14/12/2018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6CC2-F7FF-44EF-B09F-85372557888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7023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C25E-A3F2-453E-BC0A-8827756FA657}" type="datetimeFigureOut">
              <a:rPr lang="en-NZ" smtClean="0"/>
              <a:t>14/12/2018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6CC2-F7FF-44EF-B09F-85372557888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0115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C25E-A3F2-453E-BC0A-8827756FA657}" type="datetimeFigureOut">
              <a:rPr lang="en-NZ" smtClean="0"/>
              <a:t>14/12/2018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6CC2-F7FF-44EF-B09F-85372557888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3029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C25E-A3F2-453E-BC0A-8827756FA657}" type="datetimeFigureOut">
              <a:rPr lang="en-NZ" smtClean="0"/>
              <a:t>14/12/2018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6CC2-F7FF-44EF-B09F-85372557888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042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C25E-A3F2-453E-BC0A-8827756FA657}" type="datetimeFigureOut">
              <a:rPr lang="en-NZ" smtClean="0"/>
              <a:t>14/12/2018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6CC2-F7FF-44EF-B09F-85372557888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7875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C25E-A3F2-453E-BC0A-8827756FA657}" type="datetimeFigureOut">
              <a:rPr lang="en-NZ" smtClean="0"/>
              <a:t>14/12/2018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6CC2-F7FF-44EF-B09F-85372557888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8902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C25E-A3F2-453E-BC0A-8827756FA657}" type="datetimeFigureOut">
              <a:rPr lang="en-NZ" smtClean="0"/>
              <a:t>14/12/2018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6CC2-F7FF-44EF-B09F-85372557888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965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3C25E-A3F2-453E-BC0A-8827756FA657}" type="datetimeFigureOut">
              <a:rPr lang="en-NZ" smtClean="0"/>
              <a:t>14/12/2018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56CC2-F7FF-44EF-B09F-85372557888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8580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371812" y="1066800"/>
            <a:ext cx="6256338" cy="1852829"/>
            <a:chOff x="1371812" y="1066800"/>
            <a:chExt cx="6256338" cy="1852829"/>
          </a:xfrm>
        </p:grpSpPr>
        <p:pic>
          <p:nvPicPr>
            <p:cNvPr id="4" name="Picture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94328" y="1299309"/>
              <a:ext cx="6198870" cy="1609090"/>
            </a:xfrm>
            <a:prstGeom prst="rect">
              <a:avLst/>
            </a:prstGeom>
            <a:ln w="22225">
              <a:solidFill>
                <a:srgbClr val="C00000"/>
              </a:solidFill>
            </a:ln>
          </p:spPr>
        </p:pic>
        <p:cxnSp>
          <p:nvCxnSpPr>
            <p:cNvPr id="6" name="Straight Connector 5"/>
            <p:cNvCxnSpPr/>
            <p:nvPr/>
          </p:nvCxnSpPr>
          <p:spPr>
            <a:xfrm>
              <a:off x="1371812" y="2913289"/>
              <a:ext cx="6256338" cy="0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1839396" y="1308367"/>
              <a:ext cx="1397677" cy="1611262"/>
            </a:xfrm>
            <a:prstGeom prst="rect">
              <a:avLst/>
            </a:prstGeom>
            <a:solidFill>
              <a:srgbClr val="FFFF0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164865" y="1066800"/>
              <a:ext cx="0" cy="315672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962725" y="1077390"/>
              <a:ext cx="0" cy="315672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785607" y="3339759"/>
            <a:ext cx="5265542" cy="2337089"/>
            <a:chOff x="1785607" y="3339759"/>
            <a:chExt cx="5265542" cy="2337089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785607" y="3617743"/>
              <a:ext cx="5230495" cy="2047875"/>
            </a:xfrm>
            <a:prstGeom prst="rect">
              <a:avLst/>
            </a:prstGeom>
            <a:ln w="22225">
              <a:solidFill>
                <a:srgbClr val="C00000"/>
              </a:solidFill>
            </a:ln>
          </p:spPr>
        </p:pic>
        <p:cxnSp>
          <p:nvCxnSpPr>
            <p:cNvPr id="8" name="Straight Connector 7"/>
            <p:cNvCxnSpPr/>
            <p:nvPr/>
          </p:nvCxnSpPr>
          <p:spPr>
            <a:xfrm>
              <a:off x="1785607" y="5676848"/>
              <a:ext cx="5265542" cy="0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785607" y="3647820"/>
              <a:ext cx="1686179" cy="1998237"/>
            </a:xfrm>
            <a:prstGeom prst="rect">
              <a:avLst/>
            </a:prstGeom>
            <a:solidFill>
              <a:srgbClr val="FFFF0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134712" y="3339759"/>
              <a:ext cx="0" cy="315672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402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097973" y="860690"/>
            <a:ext cx="7316354" cy="3834539"/>
            <a:chOff x="1097973" y="860690"/>
            <a:chExt cx="7316354" cy="383453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8308" y="917530"/>
              <a:ext cx="3586019" cy="3586019"/>
            </a:xfrm>
            <a:prstGeom prst="rect">
              <a:avLst/>
            </a:prstGeom>
          </p:spPr>
        </p:pic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0075975"/>
                </p:ext>
              </p:extLst>
            </p:nvPr>
          </p:nvGraphicFramePr>
          <p:xfrm>
            <a:off x="1097973" y="886691"/>
            <a:ext cx="3124200" cy="37998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r:id="rId4" imgW="3124440" imgH="3825360" progId="">
                    <p:embed/>
                  </p:oleObj>
                </mc:Choice>
                <mc:Fallback>
                  <p:oleObj r:id="rId4" imgW="3124440" imgH="3825360" progId="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097973" y="886691"/>
                          <a:ext cx="3124200" cy="3799874"/>
                        </a:xfrm>
                        <a:prstGeom prst="rect">
                          <a:avLst/>
                        </a:prstGeom>
                        <a:ln w="28575">
                          <a:solidFill>
                            <a:srgbClr val="C00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tangle 4"/>
            <p:cNvSpPr/>
            <p:nvPr/>
          </p:nvSpPr>
          <p:spPr>
            <a:xfrm>
              <a:off x="4828308" y="917531"/>
              <a:ext cx="1812637" cy="1845854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22173" y="860690"/>
              <a:ext cx="606135" cy="5684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4240644" y="2763385"/>
              <a:ext cx="587664" cy="192318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97973" y="4695229"/>
              <a:ext cx="3124200" cy="0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014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26456" y="1342824"/>
            <a:ext cx="6866215" cy="3331844"/>
            <a:chOff x="926456" y="1342824"/>
            <a:chExt cx="6866215" cy="3331844"/>
          </a:xfrm>
        </p:grpSpPr>
        <p:grpSp>
          <p:nvGrpSpPr>
            <p:cNvPr id="7" name="Group 6"/>
            <p:cNvGrpSpPr/>
            <p:nvPr/>
          </p:nvGrpSpPr>
          <p:grpSpPr>
            <a:xfrm>
              <a:off x="926456" y="1342824"/>
              <a:ext cx="6866215" cy="3331844"/>
              <a:chOff x="926456" y="1342824"/>
              <a:chExt cx="6866215" cy="3331844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6456" y="1352060"/>
                <a:ext cx="6866215" cy="3322608"/>
              </a:xfrm>
              <a:prstGeom prst="rect">
                <a:avLst/>
              </a:prstGeom>
              <a:ln w="22225">
                <a:solidFill>
                  <a:srgbClr val="C00000"/>
                </a:solidFill>
              </a:ln>
            </p:spPr>
          </p:pic>
          <p:cxnSp>
            <p:nvCxnSpPr>
              <p:cNvPr id="4" name="Straight Connector 3"/>
              <p:cNvCxnSpPr/>
              <p:nvPr/>
            </p:nvCxnSpPr>
            <p:spPr>
              <a:xfrm>
                <a:off x="926456" y="1342824"/>
                <a:ext cx="6866215" cy="0"/>
              </a:xfrm>
              <a:prstGeom prst="line">
                <a:avLst/>
              </a:prstGeom>
              <a:ln w="381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Arrow Connector 4"/>
            <p:cNvCxnSpPr/>
            <p:nvPr/>
          </p:nvCxnSpPr>
          <p:spPr>
            <a:xfrm>
              <a:off x="1420238" y="3424136"/>
              <a:ext cx="201039" cy="333983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294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556014" y="1277467"/>
            <a:ext cx="5035490" cy="392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02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627672" y="854560"/>
            <a:ext cx="5310188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1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-768350" y="-651510"/>
            <a:ext cx="10680700" cy="816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5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197080" y="1213672"/>
            <a:ext cx="4967262" cy="475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589198" y="1540522"/>
            <a:ext cx="5230884" cy="272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92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434" y="422842"/>
            <a:ext cx="5662462" cy="27786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57" y="3763239"/>
            <a:ext cx="8185051" cy="22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657" y="567476"/>
            <a:ext cx="3134185" cy="38395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397" y="577256"/>
            <a:ext cx="3240249" cy="38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4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062" y="777483"/>
            <a:ext cx="5102719" cy="548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66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Wild</dc:creator>
  <cp:lastModifiedBy>Chris Wild</cp:lastModifiedBy>
  <cp:revision>34</cp:revision>
  <dcterms:created xsi:type="dcterms:W3CDTF">2018-12-12T18:55:11Z</dcterms:created>
  <dcterms:modified xsi:type="dcterms:W3CDTF">2018-12-14T22:20:59Z</dcterms:modified>
</cp:coreProperties>
</file>