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4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2/06/2020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889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2/06/2020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4996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2/06/2020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866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2/06/2020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720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2/06/2020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016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2/06/2020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225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2/06/2020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151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2/06/2020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349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2/06/2020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2/06/2020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464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2/06/2020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552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F713A-5EB9-4B7A-B87D-F2B7940161AF}" type="datetimeFigureOut">
              <a:rPr lang="en-NZ" smtClean="0"/>
              <a:t>2/06/2020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230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488353" y="724394"/>
            <a:ext cx="3300701" cy="3924300"/>
            <a:chOff x="3488353" y="724394"/>
            <a:chExt cx="3300701" cy="39243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4121" y="724394"/>
              <a:ext cx="3278981" cy="12096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8353" y="1934069"/>
              <a:ext cx="3293269" cy="237172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91023" y="4305794"/>
              <a:ext cx="3298031" cy="342900"/>
            </a:xfrm>
            <a:prstGeom prst="rect">
              <a:avLst/>
            </a:prstGeom>
          </p:spPr>
        </p:pic>
      </p:grpSp>
      <p:cxnSp>
        <p:nvCxnSpPr>
          <p:cNvPr id="9" name="Straight Connector 8"/>
          <p:cNvCxnSpPr/>
          <p:nvPr/>
        </p:nvCxnSpPr>
        <p:spPr>
          <a:xfrm flipV="1">
            <a:off x="2246709" y="1560909"/>
            <a:ext cx="35719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100513" y="1278732"/>
            <a:ext cx="53935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67375" y="1278732"/>
            <a:ext cx="64412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38563" y="2188370"/>
            <a:ext cx="53935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flipV="1">
            <a:off x="5065860" y="2025254"/>
            <a:ext cx="1677840" cy="42148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NZ" sz="1200" dirty="0"/>
          </a:p>
        </p:txBody>
      </p:sp>
    </p:spTree>
    <p:extLst>
      <p:ext uri="{BB962C8B-B14F-4D97-AF65-F5344CB8AC3E}">
        <p14:creationId xmlns:p14="http://schemas.microsoft.com/office/powerpoint/2010/main" val="373185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712" y="309826"/>
            <a:ext cx="7108688" cy="4376128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198527"/>
              </p:ext>
            </p:extLst>
          </p:nvPr>
        </p:nvGraphicFramePr>
        <p:xfrm>
          <a:off x="609156" y="138082"/>
          <a:ext cx="3089275" cy="28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4" imgW="12317400" imgH="11491920" progId="">
                  <p:embed/>
                </p:oleObj>
              </mc:Choice>
              <mc:Fallback>
                <p:oleObj r:id="rId4" imgW="12317400" imgH="114919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156" y="138082"/>
                        <a:ext cx="3089275" cy="286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321" y="3545487"/>
            <a:ext cx="3525677" cy="240853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119102" y="723710"/>
            <a:ext cx="414895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839678" y="5240635"/>
            <a:ext cx="414895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V="1">
            <a:off x="4721675" y="2460806"/>
            <a:ext cx="2899525" cy="1437994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NZ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8432302" y="723710"/>
            <a:ext cx="414895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63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00" y="1052737"/>
            <a:ext cx="4251960" cy="363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8E3E123-A269-4C2C-B83D-CCF8CE8D6D2D}" vid="{616D8776-4612-40CB-A629-823BC9E388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7249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Consolas</vt:lpstr>
      <vt:lpstr>Verdana</vt:lpstr>
      <vt:lpstr>Office Theme</vt:lpstr>
      <vt:lpstr>PowerPoint Presentation</vt:lpstr>
      <vt:lpstr>PowerPoint Presentation</vt:lpstr>
      <vt:lpstr>PowerPoint Presentation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Wild</dc:creator>
  <cp:lastModifiedBy>Chris Wild</cp:lastModifiedBy>
  <cp:revision>41</cp:revision>
  <dcterms:created xsi:type="dcterms:W3CDTF">2019-05-01T22:37:44Z</dcterms:created>
  <dcterms:modified xsi:type="dcterms:W3CDTF">2020-06-03T07:38:53Z</dcterms:modified>
</cp:coreProperties>
</file>