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4"/>
  </p:sldMasterIdLst>
  <p:notesMasterIdLst>
    <p:notesMasterId r:id="rId19"/>
  </p:notesMasterIdLst>
  <p:sldIdLst>
    <p:sldId id="258" r:id="rId5"/>
    <p:sldId id="271" r:id="rId6"/>
    <p:sldId id="270" r:id="rId7"/>
    <p:sldId id="256" r:id="rId8"/>
    <p:sldId id="259" r:id="rId9"/>
    <p:sldId id="260" r:id="rId10"/>
    <p:sldId id="262" r:id="rId11"/>
    <p:sldId id="263" r:id="rId12"/>
    <p:sldId id="261" r:id="rId13"/>
    <p:sldId id="266" r:id="rId14"/>
    <p:sldId id="265" r:id="rId15"/>
    <p:sldId id="268" r:id="rId16"/>
    <p:sldId id="267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179E"/>
    <a:srgbClr val="A80895"/>
    <a:srgbClr val="DF0BC6"/>
    <a:srgbClr val="B361AF"/>
    <a:srgbClr val="DFA1DB"/>
    <a:srgbClr val="B43EAC"/>
    <a:srgbClr val="2E0B2F"/>
    <a:srgbClr val="4D134E"/>
    <a:srgbClr val="FA98EE"/>
    <a:srgbClr val="E94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86" autoAdjust="0"/>
  </p:normalViewPr>
  <p:slideViewPr>
    <p:cSldViewPr showGuides="1">
      <p:cViewPr varScale="1">
        <p:scale>
          <a:sx n="120" d="100"/>
          <a:sy n="120" d="100"/>
        </p:scale>
        <p:origin x="10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22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282A7-70A2-40EB-BA90-3E5E0CC5412F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D1F271-C6F3-4EB5-8F42-01A31264773A}">
      <dgm:prSet phldrT="[Text]" custT="1"/>
      <dgm:spPr>
        <a:gradFill flip="none" rotWithShape="1">
          <a:gsLst>
            <a:gs pos="0">
              <a:srgbClr val="4D134E"/>
            </a:gs>
            <a:gs pos="50000">
              <a:srgbClr val="B43EAC"/>
            </a:gs>
            <a:gs pos="100000">
              <a:srgbClr val="4D1C1B"/>
            </a:gs>
          </a:gsLst>
          <a:lin ang="0" scaled="1"/>
          <a:tileRect/>
        </a:gra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 defTabSz="914400">
            <a:buNone/>
          </a:pPr>
          <a:r>
            <a:rPr lang="fr-FR" sz="2600" b="0" i="0" kern="1200" noProof="0" dirty="0">
              <a:solidFill>
                <a:prstClr val="white"/>
              </a:solidFill>
              <a:latin typeface="Coalition" panose="02000000000000000000" pitchFamily="2" charset="0"/>
              <a:ea typeface="+mn-ea"/>
              <a:cs typeface="+mn-cs"/>
            </a:rPr>
            <a:t>Scratch</a:t>
          </a:r>
        </a:p>
      </dgm:t>
    </dgm:pt>
    <dgm:pt modelId="{074B466C-5E74-43B0-AC01-3032107620EA}" type="parTrans" cxnId="{A5C2BC63-CD93-4ED2-8B91-F588E0E68119}">
      <dgm:prSet/>
      <dgm:spPr/>
      <dgm:t>
        <a:bodyPr/>
        <a:lstStyle/>
        <a:p>
          <a:endParaRPr lang="en-US"/>
        </a:p>
      </dgm:t>
    </dgm:pt>
    <dgm:pt modelId="{2C6514D4-354C-4C04-88DE-F01CB5F87F6A}" type="sibTrans" cxnId="{A5C2BC63-CD93-4ED2-8B91-F588E0E68119}">
      <dgm:prSet/>
      <dgm:spPr/>
      <dgm:t>
        <a:bodyPr/>
        <a:lstStyle/>
        <a:p>
          <a:endParaRPr lang="en-US"/>
        </a:p>
      </dgm:t>
    </dgm:pt>
    <dgm:pt modelId="{1C43A977-4EAD-4771-ADB5-E1B52B3F242E}">
      <dgm:prSet phldrT="[Text]" custT="1"/>
      <dgm:spPr>
        <a:gradFill flip="none" rotWithShape="1">
          <a:gsLst>
            <a:gs pos="0">
              <a:srgbClr val="4D134E"/>
            </a:gs>
            <a:gs pos="50000">
              <a:srgbClr val="B43EAC"/>
            </a:gs>
            <a:gs pos="100000">
              <a:srgbClr val="4D1C1B"/>
            </a:gs>
          </a:gsLst>
          <a:lin ang="0" scaled="1"/>
          <a:tileRect/>
        </a:gra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200" b="0" i="0" kern="1200" noProof="0" dirty="0" err="1">
              <a:solidFill>
                <a:prstClr val="white"/>
              </a:solidFill>
              <a:latin typeface="Coalition" panose="02000000000000000000" pitchFamily="2" charset="0"/>
              <a:ea typeface="+mn-ea"/>
              <a:cs typeface="+mn-cs"/>
            </a:rPr>
            <a:t>Codingame</a:t>
          </a:r>
          <a:endParaRPr lang="fr-FR" sz="2200" b="0" i="0" kern="1200" noProof="0" dirty="0">
            <a:solidFill>
              <a:prstClr val="white"/>
            </a:solidFill>
            <a:latin typeface="Coalition" panose="02000000000000000000" pitchFamily="2" charset="0"/>
            <a:ea typeface="+mn-ea"/>
            <a:cs typeface="+mn-cs"/>
          </a:endParaRPr>
        </a:p>
      </dgm:t>
    </dgm:pt>
    <dgm:pt modelId="{FF0DDD15-845F-46E2-B8F2-D13D2FCE5D78}" type="sibTrans" cxnId="{54740E67-FD49-41A4-8C0C-96030A4AD188}">
      <dgm:prSet/>
      <dgm:spPr/>
      <dgm:t>
        <a:bodyPr/>
        <a:lstStyle/>
        <a:p>
          <a:endParaRPr lang="fr-BE"/>
        </a:p>
      </dgm:t>
    </dgm:pt>
    <dgm:pt modelId="{59EC3322-6F58-4769-B923-7D2540B899C5}" type="parTrans" cxnId="{54740E67-FD49-41A4-8C0C-96030A4AD188}">
      <dgm:prSet/>
      <dgm:spPr/>
      <dgm:t>
        <a:bodyPr/>
        <a:lstStyle/>
        <a:p>
          <a:endParaRPr lang="fr-BE"/>
        </a:p>
      </dgm:t>
    </dgm:pt>
    <dgm:pt modelId="{2A32C4C2-FE21-4C1E-877A-B1AB7FFFD840}">
      <dgm:prSet phldrT="[Text]" custT="1"/>
      <dgm:spPr>
        <a:gradFill flip="none" rotWithShape="1">
          <a:gsLst>
            <a:gs pos="0">
              <a:srgbClr val="4D134E"/>
            </a:gs>
            <a:gs pos="50000">
              <a:srgbClr val="B43EAC"/>
            </a:gs>
            <a:gs pos="100000">
              <a:srgbClr val="4D1C1B"/>
            </a:gs>
          </a:gsLst>
          <a:lin ang="0" scaled="1"/>
          <a:tileRect/>
        </a:gra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600" b="0" i="0" kern="1200" noProof="0" dirty="0">
              <a:solidFill>
                <a:prstClr val="white"/>
              </a:solidFill>
              <a:latin typeface="Coalition" panose="02000000000000000000" pitchFamily="2" charset="0"/>
              <a:ea typeface="+mn-ea"/>
              <a:cs typeface="+mn-cs"/>
            </a:rPr>
            <a:t>Python</a:t>
          </a:r>
        </a:p>
      </dgm:t>
    </dgm:pt>
    <dgm:pt modelId="{BAF9E989-370C-446F-98A2-83889889C6BE}" type="sibTrans" cxnId="{D65C1594-A451-4F93-9480-29AABAD56BB2}">
      <dgm:prSet/>
      <dgm:spPr/>
      <dgm:t>
        <a:bodyPr/>
        <a:lstStyle/>
        <a:p>
          <a:endParaRPr lang="fr-BE"/>
        </a:p>
      </dgm:t>
    </dgm:pt>
    <dgm:pt modelId="{0D67C267-0CB4-4DE0-A080-4D22A28A4952}" type="parTrans" cxnId="{D65C1594-A451-4F93-9480-29AABAD56BB2}">
      <dgm:prSet/>
      <dgm:spPr/>
      <dgm:t>
        <a:bodyPr/>
        <a:lstStyle/>
        <a:p>
          <a:endParaRPr lang="fr-BE"/>
        </a:p>
      </dgm:t>
    </dgm:pt>
    <dgm:pt modelId="{55E6CAFD-1157-435D-A0FE-25962D3B8702}">
      <dgm:prSet phldrT="[Text]" custT="1"/>
      <dgm:spPr>
        <a:noFill/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2800" b="0" i="0" kern="1200" noProof="0" dirty="0">
            <a:solidFill>
              <a:schemeClr val="tx1"/>
            </a:solidFill>
            <a:latin typeface="Gill Sans MT"/>
            <a:ea typeface="+mn-ea"/>
            <a:cs typeface="+mn-cs"/>
          </a:endParaRPr>
        </a:p>
        <a:p>
          <a:endParaRPr lang="fr-FR" sz="2800" b="0" i="0" kern="1200" noProof="0" dirty="0">
            <a:solidFill>
              <a:schemeClr val="tx1"/>
            </a:solidFill>
            <a:latin typeface="Gill Sans MT"/>
            <a:ea typeface="+mn-ea"/>
            <a:cs typeface="+mn-cs"/>
          </a:endParaRPr>
        </a:p>
        <a:p>
          <a:r>
            <a:rPr lang="fr-FR" sz="2600" b="0" i="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Orator Std" panose="020D0509020203030204" pitchFamily="49" charset="0"/>
              <a:ea typeface="+mn-ea"/>
              <a:cs typeface="+mn-cs"/>
            </a:rPr>
            <a:t>langage</a:t>
          </a:r>
        </a:p>
      </dgm:t>
    </dgm:pt>
    <dgm:pt modelId="{601A44ED-D662-4195-8B19-1E095C55AF83}" type="parTrans" cxnId="{ED3CDF49-5AB4-483D-8926-793F3BB8FC92}">
      <dgm:prSet/>
      <dgm:spPr/>
      <dgm:t>
        <a:bodyPr/>
        <a:lstStyle/>
        <a:p>
          <a:endParaRPr lang="fr-BE"/>
        </a:p>
      </dgm:t>
    </dgm:pt>
    <dgm:pt modelId="{592763EC-D5F1-4C37-A2BC-873CDAF01699}" type="sibTrans" cxnId="{ED3CDF49-5AB4-483D-8926-793F3BB8FC92}">
      <dgm:prSet/>
      <dgm:spPr/>
      <dgm:t>
        <a:bodyPr/>
        <a:lstStyle/>
        <a:p>
          <a:endParaRPr lang="fr-BE"/>
        </a:p>
      </dgm:t>
    </dgm:pt>
    <dgm:pt modelId="{9A312F65-F70E-4A71-94AF-2263B006D963}">
      <dgm:prSet phldrT="[Text]" custT="1"/>
      <dgm:spPr>
        <a:noFill/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 defTabSz="914400">
            <a:buNone/>
          </a:pPr>
          <a:endParaRPr lang="fr-FR" sz="2600" b="0" i="0" noProof="0" dirty="0">
            <a:latin typeface="Gill Sans MT"/>
            <a:ea typeface="+mn-ea"/>
            <a:cs typeface="+mn-cs"/>
          </a:endParaRPr>
        </a:p>
        <a:p>
          <a:pPr algn="ctr" defTabSz="914400">
            <a:buNone/>
          </a:pPr>
          <a:endParaRPr lang="fr-FR" sz="2600" b="0" i="0" noProof="0" dirty="0">
            <a:latin typeface="Gill Sans MT"/>
            <a:ea typeface="+mn-ea"/>
            <a:cs typeface="+mn-cs"/>
          </a:endParaRPr>
        </a:p>
        <a:p>
          <a:pPr algn="ctr" defTabSz="914400">
            <a:buNone/>
          </a:pPr>
          <a:r>
            <a:rPr lang="fr-FR" sz="2600" b="0" i="0" noProof="0" dirty="0">
              <a:latin typeface="Orator Std" panose="020D0509020203030204" pitchFamily="49" charset="0"/>
              <a:ea typeface="+mn-ea"/>
              <a:cs typeface="+mn-cs"/>
            </a:rPr>
            <a:t>logique</a:t>
          </a:r>
        </a:p>
      </dgm:t>
    </dgm:pt>
    <dgm:pt modelId="{2851A4A3-717B-4DC6-A3B2-40CCFAC6087A}" type="parTrans" cxnId="{D60A03AF-5F85-44EB-90CB-0FDA7E8345EF}">
      <dgm:prSet/>
      <dgm:spPr/>
      <dgm:t>
        <a:bodyPr/>
        <a:lstStyle/>
        <a:p>
          <a:endParaRPr lang="fr-BE"/>
        </a:p>
      </dgm:t>
    </dgm:pt>
    <dgm:pt modelId="{8ED817B2-FEDE-4F21-85CB-C752AAD78E36}" type="sibTrans" cxnId="{D60A03AF-5F85-44EB-90CB-0FDA7E8345EF}">
      <dgm:prSet/>
      <dgm:spPr/>
      <dgm:t>
        <a:bodyPr/>
        <a:lstStyle/>
        <a:p>
          <a:endParaRPr lang="fr-BE"/>
        </a:p>
      </dgm:t>
    </dgm:pt>
    <dgm:pt modelId="{3922EC9B-10E6-426F-A7B2-9C7F3EDF6638}">
      <dgm:prSet phldrT="[Text]" custT="1"/>
      <dgm:spPr>
        <a:noFill/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2800" b="0" i="0" kern="1200" noProof="0" dirty="0">
            <a:latin typeface="Gill Sans MT"/>
            <a:ea typeface="+mn-ea"/>
            <a:cs typeface="+mn-cs"/>
          </a:endParaRPr>
        </a:p>
        <a:p>
          <a:endParaRPr lang="fr-FR" sz="2800" b="0" i="0" kern="1200" noProof="0" dirty="0">
            <a:latin typeface="Gill Sans MT"/>
            <a:ea typeface="+mn-ea"/>
            <a:cs typeface="+mn-cs"/>
          </a:endParaRPr>
        </a:p>
        <a:p>
          <a:r>
            <a:rPr lang="fr-FR" sz="2600" b="0" i="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Orator Std" panose="020D0509020203030204" pitchFamily="49" charset="0"/>
              <a:ea typeface="+mn-ea"/>
              <a:cs typeface="+mn-cs"/>
            </a:rPr>
            <a:t>code</a:t>
          </a:r>
        </a:p>
      </dgm:t>
    </dgm:pt>
    <dgm:pt modelId="{EB5DE780-AE04-498F-B368-33F805A2B152}" type="parTrans" cxnId="{3BEEC4AB-477C-465A-BE26-51AB33D571EF}">
      <dgm:prSet/>
      <dgm:spPr/>
      <dgm:t>
        <a:bodyPr/>
        <a:lstStyle/>
        <a:p>
          <a:endParaRPr lang="fr-BE"/>
        </a:p>
      </dgm:t>
    </dgm:pt>
    <dgm:pt modelId="{F3964675-11F5-4BE4-9687-D5E183A804FB}" type="sibTrans" cxnId="{3BEEC4AB-477C-465A-BE26-51AB33D571EF}">
      <dgm:prSet/>
      <dgm:spPr/>
      <dgm:t>
        <a:bodyPr/>
        <a:lstStyle/>
        <a:p>
          <a:endParaRPr lang="fr-BE"/>
        </a:p>
      </dgm:t>
    </dgm:pt>
    <dgm:pt modelId="{9BAC8106-8CC6-4773-96AA-9DD524F0259F}" type="pres">
      <dgm:prSet presAssocID="{B63282A7-70A2-40EB-BA90-3E5E0CC5412F}" presName="Name0" presStyleCnt="0">
        <dgm:presLayoutVars>
          <dgm:dir/>
        </dgm:presLayoutVars>
      </dgm:prSet>
      <dgm:spPr/>
      <dgm:t>
        <a:bodyPr/>
        <a:lstStyle/>
        <a:p>
          <a:endParaRPr lang="fr-BE"/>
        </a:p>
      </dgm:t>
    </dgm:pt>
    <dgm:pt modelId="{7846938B-620B-48DC-889B-BB5890006A03}" type="pres">
      <dgm:prSet presAssocID="{BFD1F271-C6F3-4EB5-8F42-01A31264773A}" presName="composite" presStyleCnt="0"/>
      <dgm:spPr/>
    </dgm:pt>
    <dgm:pt modelId="{6EE71F31-E1FD-4051-8E20-8F20240C9854}" type="pres">
      <dgm:prSet presAssocID="{BFD1F271-C6F3-4EB5-8F42-01A31264773A}" presName="Accent" presStyleLbl="alignAcc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38100">
          <a:gradFill>
            <a:gsLst>
              <a:gs pos="0">
                <a:srgbClr val="280F0E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</a:ln>
      </dgm:spPr>
    </dgm:pt>
    <dgm:pt modelId="{7E7413C4-7C09-40FD-B67F-7804CD290F9A}" type="pres">
      <dgm:prSet presAssocID="{BFD1F271-C6F3-4EB5-8F42-01A31264773A}" presName="Image" presStyleLbl="node1" presStyleIdx="0" presStyleCnt="3"/>
      <dgm:spPr>
        <a:prstGeom prst="round1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innerShdw blurRad="63500" dist="50800" dir="18900000">
            <a:srgbClr val="DF0BC6">
              <a:alpha val="50000"/>
            </a:srgbClr>
          </a:innerShdw>
        </a:effectLst>
      </dgm:spPr>
    </dgm:pt>
    <dgm:pt modelId="{B2F64801-3A43-43B6-B958-B3D683F772C2}" type="pres">
      <dgm:prSet presAssocID="{BFD1F271-C6F3-4EB5-8F42-01A31264773A}" presName="Child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7280A11D-BA7D-4498-851F-3374AA3FA2AC}" type="pres">
      <dgm:prSet presAssocID="{BFD1F271-C6F3-4EB5-8F42-01A31264773A}" presName="Parent" presStyleLbl="alignNode1" presStyleIdx="0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fr-BE"/>
        </a:p>
      </dgm:t>
    </dgm:pt>
    <dgm:pt modelId="{603EBAD6-A84D-40D7-98AC-3E48ACBD8F03}" type="pres">
      <dgm:prSet presAssocID="{2C6514D4-354C-4C04-88DE-F01CB5F87F6A}" presName="sibTrans" presStyleCnt="0"/>
      <dgm:spPr/>
    </dgm:pt>
    <dgm:pt modelId="{05672C0A-78C5-487D-AB0D-B01CE05C4796}" type="pres">
      <dgm:prSet presAssocID="{2A32C4C2-FE21-4C1E-877A-B1AB7FFFD840}" presName="composite" presStyleCnt="0"/>
      <dgm:spPr/>
    </dgm:pt>
    <dgm:pt modelId="{94321941-E297-4142-AC8D-CD8EF3473203}" type="pres">
      <dgm:prSet presAssocID="{2A32C4C2-FE21-4C1E-877A-B1AB7FFFD840}" presName="Accent" presStyleLbl="alignAcc1" presStyleIdx="1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gradFill>
            <a:gsLst>
              <a:gs pos="63000">
                <a:srgbClr val="B361AF"/>
              </a:gs>
              <a:gs pos="98000">
                <a:srgbClr val="DFA1DB"/>
              </a:gs>
              <a:gs pos="0">
                <a:srgbClr val="4D134E"/>
              </a:gs>
            </a:gsLst>
            <a:lin ang="5400000" scaled="1"/>
          </a:gradFill>
        </a:ln>
      </dgm:spPr>
    </dgm:pt>
    <dgm:pt modelId="{A92141A1-7E9D-4666-83D2-D0C54B90BC6D}" type="pres">
      <dgm:prSet presAssocID="{2A32C4C2-FE21-4C1E-877A-B1AB7FFFD840}" presName="Image" presStyleLbl="node1" presStyleIdx="1" presStyleCnt="3"/>
      <dgm:spPr>
        <a:prstGeom prst="round1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>
          <a:innerShdw blurRad="63500" dist="50800" dir="18900000">
            <a:srgbClr val="DF0BC6">
              <a:alpha val="50000"/>
            </a:srgbClr>
          </a:innerShdw>
        </a:effectLst>
      </dgm:spPr>
    </dgm:pt>
    <dgm:pt modelId="{82D6FEFC-DEDE-40F7-BF13-0B8737BFB76D}" type="pres">
      <dgm:prSet presAssocID="{2A32C4C2-FE21-4C1E-877A-B1AB7FFFD840}" presName="Child" presStyleLbl="revTx" presStyleIdx="1" presStyleCnt="3" custLinFactNeighborX="1963" custLinFactNeighborY="-3760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AA515DDD-024A-4972-BBF0-FD0F62236F03}" type="pres">
      <dgm:prSet presAssocID="{2A32C4C2-FE21-4C1E-877A-B1AB7FFFD840}" presName="Parent" presStyleLbl="alignNode1" presStyleIdx="1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fr-BE"/>
        </a:p>
      </dgm:t>
    </dgm:pt>
    <dgm:pt modelId="{72DFCAA6-27C0-4206-8142-C52AFC99C4FE}" type="pres">
      <dgm:prSet presAssocID="{BAF9E989-370C-446F-98A2-83889889C6BE}" presName="sibTrans" presStyleCnt="0"/>
      <dgm:spPr/>
    </dgm:pt>
    <dgm:pt modelId="{2D023CFE-F67D-4453-8E9E-73EA12100BC9}" type="pres">
      <dgm:prSet presAssocID="{1C43A977-4EAD-4771-ADB5-E1B52B3F242E}" presName="composite" presStyleCnt="0"/>
      <dgm:spPr/>
    </dgm:pt>
    <dgm:pt modelId="{74F79AA3-CEA3-4918-B71B-AB8D352E15B2}" type="pres">
      <dgm:prSet presAssocID="{1C43A977-4EAD-4771-ADB5-E1B52B3F242E}" presName="Accent" presStyleLbl="alignAcc1" presStyleIdx="2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gradFill>
            <a:gsLst>
              <a:gs pos="0">
                <a:srgbClr val="2E0B2F"/>
              </a:gs>
              <a:gs pos="97000">
                <a:srgbClr val="DFA1DB"/>
              </a:gs>
            </a:gsLst>
            <a:lin ang="5400000" scaled="1"/>
          </a:gradFill>
        </a:ln>
      </dgm:spPr>
    </dgm:pt>
    <dgm:pt modelId="{3CA9D47F-EEEB-45D2-98E0-E0E983B864AC}" type="pres">
      <dgm:prSet presAssocID="{1C43A977-4EAD-4771-ADB5-E1B52B3F242E}" presName="Image" presStyleLbl="node1" presStyleIdx="2" presStyleCnt="3"/>
      <dgm:spPr>
        <a:prstGeom prst="round1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innerShdw blurRad="63500" dist="50800" dir="18900000">
            <a:srgbClr val="DF0BC6">
              <a:alpha val="50000"/>
            </a:srgbClr>
          </a:innerShdw>
        </a:effectLst>
      </dgm:spPr>
    </dgm:pt>
    <dgm:pt modelId="{D986152B-4A75-4CF6-977A-C665EDF988A7}" type="pres">
      <dgm:prSet presAssocID="{1C43A977-4EAD-4771-ADB5-E1B52B3F242E}" presName="Child" presStyleLbl="revTx" presStyleIdx="2" presStyleCnt="3" custLinFactNeighborX="-102" custLinFactNeighborY="-3760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D26405C2-60D3-411E-B504-516427B71454}" type="pres">
      <dgm:prSet presAssocID="{1C43A977-4EAD-4771-ADB5-E1B52B3F242E}" presName="Parent" presStyleLbl="alignNode1" presStyleIdx="2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fr-BE"/>
        </a:p>
      </dgm:t>
    </dgm:pt>
  </dgm:ptLst>
  <dgm:cxnLst>
    <dgm:cxn modelId="{3BEEC4AB-477C-465A-BE26-51AB33D571EF}" srcId="{1C43A977-4EAD-4771-ADB5-E1B52B3F242E}" destId="{3922EC9B-10E6-426F-A7B2-9C7F3EDF6638}" srcOrd="0" destOrd="0" parTransId="{EB5DE780-AE04-498F-B368-33F805A2B152}" sibTransId="{F3964675-11F5-4BE4-9687-D5E183A804FB}"/>
    <dgm:cxn modelId="{D60A03AF-5F85-44EB-90CB-0FDA7E8345EF}" srcId="{BFD1F271-C6F3-4EB5-8F42-01A31264773A}" destId="{9A312F65-F70E-4A71-94AF-2263B006D963}" srcOrd="0" destOrd="0" parTransId="{2851A4A3-717B-4DC6-A3B2-40CCFAC6087A}" sibTransId="{8ED817B2-FEDE-4F21-85CB-C752AAD78E36}"/>
    <dgm:cxn modelId="{D65C1594-A451-4F93-9480-29AABAD56BB2}" srcId="{B63282A7-70A2-40EB-BA90-3E5E0CC5412F}" destId="{2A32C4C2-FE21-4C1E-877A-B1AB7FFFD840}" srcOrd="1" destOrd="0" parTransId="{0D67C267-0CB4-4DE0-A080-4D22A28A4952}" sibTransId="{BAF9E989-370C-446F-98A2-83889889C6BE}"/>
    <dgm:cxn modelId="{DBACA49B-0BC9-42E4-B52D-9B0635F94F7C}" type="presOf" srcId="{55E6CAFD-1157-435D-A0FE-25962D3B8702}" destId="{82D6FEFC-DEDE-40F7-BF13-0B8737BFB76D}" srcOrd="0" destOrd="0" presId="urn:microsoft.com/office/officeart/2008/layout/TitlePictureLineup"/>
    <dgm:cxn modelId="{0D83FA08-A5F5-4252-8BFB-8980F61972DC}" type="presOf" srcId="{BFD1F271-C6F3-4EB5-8F42-01A31264773A}" destId="{7280A11D-BA7D-4498-851F-3374AA3FA2AC}" srcOrd="0" destOrd="0" presId="urn:microsoft.com/office/officeart/2008/layout/TitlePictureLineup"/>
    <dgm:cxn modelId="{2404F788-9370-4A6A-B101-A98C84B50248}" type="presOf" srcId="{2A32C4C2-FE21-4C1E-877A-B1AB7FFFD840}" destId="{AA515DDD-024A-4972-BBF0-FD0F62236F03}" srcOrd="0" destOrd="0" presId="urn:microsoft.com/office/officeart/2008/layout/TitlePictureLineup"/>
    <dgm:cxn modelId="{D29A6E34-EA57-4E8B-AB1B-8F0F08DA96BC}" type="presOf" srcId="{9A312F65-F70E-4A71-94AF-2263B006D963}" destId="{B2F64801-3A43-43B6-B958-B3D683F772C2}" srcOrd="0" destOrd="0" presId="urn:microsoft.com/office/officeart/2008/layout/TitlePictureLineup"/>
    <dgm:cxn modelId="{9702D2DB-AC05-4E59-A7C3-B3A5E73C41DE}" type="presOf" srcId="{1C43A977-4EAD-4771-ADB5-E1B52B3F242E}" destId="{D26405C2-60D3-411E-B504-516427B71454}" srcOrd="0" destOrd="0" presId="urn:microsoft.com/office/officeart/2008/layout/TitlePictureLineup"/>
    <dgm:cxn modelId="{C9A99361-227C-44EA-85A3-F1CCF00D595D}" type="presOf" srcId="{3922EC9B-10E6-426F-A7B2-9C7F3EDF6638}" destId="{D986152B-4A75-4CF6-977A-C665EDF988A7}" srcOrd="0" destOrd="0" presId="urn:microsoft.com/office/officeart/2008/layout/TitlePictureLineup"/>
    <dgm:cxn modelId="{875C960C-6CB2-4CC7-A33E-A8AE3522705C}" type="presOf" srcId="{B63282A7-70A2-40EB-BA90-3E5E0CC5412F}" destId="{9BAC8106-8CC6-4773-96AA-9DD524F0259F}" srcOrd="0" destOrd="0" presId="urn:microsoft.com/office/officeart/2008/layout/TitlePictureLineup"/>
    <dgm:cxn modelId="{ED3CDF49-5AB4-483D-8926-793F3BB8FC92}" srcId="{2A32C4C2-FE21-4C1E-877A-B1AB7FFFD840}" destId="{55E6CAFD-1157-435D-A0FE-25962D3B8702}" srcOrd="0" destOrd="0" parTransId="{601A44ED-D662-4195-8B19-1E095C55AF83}" sibTransId="{592763EC-D5F1-4C37-A2BC-873CDAF01699}"/>
    <dgm:cxn modelId="{A5C2BC63-CD93-4ED2-8B91-F588E0E68119}" srcId="{B63282A7-70A2-40EB-BA90-3E5E0CC5412F}" destId="{BFD1F271-C6F3-4EB5-8F42-01A31264773A}" srcOrd="0" destOrd="0" parTransId="{074B466C-5E74-43B0-AC01-3032107620EA}" sibTransId="{2C6514D4-354C-4C04-88DE-F01CB5F87F6A}"/>
    <dgm:cxn modelId="{54740E67-FD49-41A4-8C0C-96030A4AD188}" srcId="{B63282A7-70A2-40EB-BA90-3E5E0CC5412F}" destId="{1C43A977-4EAD-4771-ADB5-E1B52B3F242E}" srcOrd="2" destOrd="0" parTransId="{59EC3322-6F58-4769-B923-7D2540B899C5}" sibTransId="{FF0DDD15-845F-46E2-B8F2-D13D2FCE5D78}"/>
    <dgm:cxn modelId="{2FC4953F-5115-4482-9C17-EA98753C9E35}" type="presParOf" srcId="{9BAC8106-8CC6-4773-96AA-9DD524F0259F}" destId="{7846938B-620B-48DC-889B-BB5890006A03}" srcOrd="0" destOrd="0" presId="urn:microsoft.com/office/officeart/2008/layout/TitlePictureLineup"/>
    <dgm:cxn modelId="{78CB19C9-8808-4E2E-ABF6-B448585AE646}" type="presParOf" srcId="{7846938B-620B-48DC-889B-BB5890006A03}" destId="{6EE71F31-E1FD-4051-8E20-8F20240C9854}" srcOrd="0" destOrd="0" presId="urn:microsoft.com/office/officeart/2008/layout/TitlePictureLineup"/>
    <dgm:cxn modelId="{7BEBB43C-AE69-4440-97B9-A6F58A65582E}" type="presParOf" srcId="{7846938B-620B-48DC-889B-BB5890006A03}" destId="{7E7413C4-7C09-40FD-B67F-7804CD290F9A}" srcOrd="1" destOrd="0" presId="urn:microsoft.com/office/officeart/2008/layout/TitlePictureLineup"/>
    <dgm:cxn modelId="{D3F28873-429D-407C-A319-3FA3A5B578B9}" type="presParOf" srcId="{7846938B-620B-48DC-889B-BB5890006A03}" destId="{B2F64801-3A43-43B6-B958-B3D683F772C2}" srcOrd="2" destOrd="0" presId="urn:microsoft.com/office/officeart/2008/layout/TitlePictureLineup"/>
    <dgm:cxn modelId="{84E9944F-2C96-42CE-AF67-87314F515076}" type="presParOf" srcId="{7846938B-620B-48DC-889B-BB5890006A03}" destId="{7280A11D-BA7D-4498-851F-3374AA3FA2AC}" srcOrd="3" destOrd="0" presId="urn:microsoft.com/office/officeart/2008/layout/TitlePictureLineup"/>
    <dgm:cxn modelId="{EC9F7DC0-65F2-4297-8256-265905C6F57F}" type="presParOf" srcId="{9BAC8106-8CC6-4773-96AA-9DD524F0259F}" destId="{603EBAD6-A84D-40D7-98AC-3E48ACBD8F03}" srcOrd="1" destOrd="0" presId="urn:microsoft.com/office/officeart/2008/layout/TitlePictureLineup"/>
    <dgm:cxn modelId="{842BEE27-5DDA-4436-83A8-60E3418605EB}" type="presParOf" srcId="{9BAC8106-8CC6-4773-96AA-9DD524F0259F}" destId="{05672C0A-78C5-487D-AB0D-B01CE05C4796}" srcOrd="2" destOrd="0" presId="urn:microsoft.com/office/officeart/2008/layout/TitlePictureLineup"/>
    <dgm:cxn modelId="{90D6DDEB-E9FE-45C9-8D65-F5167D1EA184}" type="presParOf" srcId="{05672C0A-78C5-487D-AB0D-B01CE05C4796}" destId="{94321941-E297-4142-AC8D-CD8EF3473203}" srcOrd="0" destOrd="0" presId="urn:microsoft.com/office/officeart/2008/layout/TitlePictureLineup"/>
    <dgm:cxn modelId="{FD2DF224-3A36-4B15-8789-93D3A630AC16}" type="presParOf" srcId="{05672C0A-78C5-487D-AB0D-B01CE05C4796}" destId="{A92141A1-7E9D-4666-83D2-D0C54B90BC6D}" srcOrd="1" destOrd="0" presId="urn:microsoft.com/office/officeart/2008/layout/TitlePictureLineup"/>
    <dgm:cxn modelId="{BB8EBC76-40A0-47C6-A83B-0BECBF36D43C}" type="presParOf" srcId="{05672C0A-78C5-487D-AB0D-B01CE05C4796}" destId="{82D6FEFC-DEDE-40F7-BF13-0B8737BFB76D}" srcOrd="2" destOrd="0" presId="urn:microsoft.com/office/officeart/2008/layout/TitlePictureLineup"/>
    <dgm:cxn modelId="{CE6B0C64-2C15-4DE2-87B7-D971900BBE4F}" type="presParOf" srcId="{05672C0A-78C5-487D-AB0D-B01CE05C4796}" destId="{AA515DDD-024A-4972-BBF0-FD0F62236F03}" srcOrd="3" destOrd="0" presId="urn:microsoft.com/office/officeart/2008/layout/TitlePictureLineup"/>
    <dgm:cxn modelId="{D1287C6A-E423-4847-94B7-1E59CF97AC77}" type="presParOf" srcId="{9BAC8106-8CC6-4773-96AA-9DD524F0259F}" destId="{72DFCAA6-27C0-4206-8142-C52AFC99C4FE}" srcOrd="3" destOrd="0" presId="urn:microsoft.com/office/officeart/2008/layout/TitlePictureLineup"/>
    <dgm:cxn modelId="{22900BF3-2DAF-4641-9B97-5E03B06299EF}" type="presParOf" srcId="{9BAC8106-8CC6-4773-96AA-9DD524F0259F}" destId="{2D023CFE-F67D-4453-8E9E-73EA12100BC9}" srcOrd="4" destOrd="0" presId="urn:microsoft.com/office/officeart/2008/layout/TitlePictureLineup"/>
    <dgm:cxn modelId="{83C81BC4-310D-49BF-ABBF-77C98F113D2D}" type="presParOf" srcId="{2D023CFE-F67D-4453-8E9E-73EA12100BC9}" destId="{74F79AA3-CEA3-4918-B71B-AB8D352E15B2}" srcOrd="0" destOrd="0" presId="urn:microsoft.com/office/officeart/2008/layout/TitlePictureLineup"/>
    <dgm:cxn modelId="{2169DBD7-1E33-44CE-AE31-A028B980D8E5}" type="presParOf" srcId="{2D023CFE-F67D-4453-8E9E-73EA12100BC9}" destId="{3CA9D47F-EEEB-45D2-98E0-E0E983B864AC}" srcOrd="1" destOrd="0" presId="urn:microsoft.com/office/officeart/2008/layout/TitlePictureLineup"/>
    <dgm:cxn modelId="{3C9466F5-C60F-4CCE-B8A3-57C910C40813}" type="presParOf" srcId="{2D023CFE-F67D-4453-8E9E-73EA12100BC9}" destId="{D986152B-4A75-4CF6-977A-C665EDF988A7}" srcOrd="2" destOrd="0" presId="urn:microsoft.com/office/officeart/2008/layout/TitlePictureLineup"/>
    <dgm:cxn modelId="{D02743B8-816D-41D1-A488-0BEFF76E47A6}" type="presParOf" srcId="{2D023CFE-F67D-4453-8E9E-73EA12100BC9}" destId="{D26405C2-60D3-411E-B504-516427B71454}" srcOrd="3" destOrd="0" presId="urn:microsoft.com/office/officeart/2008/layout/TitlePictureLineup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71F31-E1FD-4051-8E20-8F20240C9854}">
      <dsp:nvSpPr>
        <dsp:cNvPr id="0" name=""/>
        <dsp:cNvSpPr/>
      </dsp:nvSpPr>
      <dsp:spPr>
        <a:xfrm>
          <a:off x="4241" y="765036"/>
          <a:ext cx="0" cy="4365143"/>
        </a:xfrm>
        <a:prstGeom prst="lin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gradFill>
            <a:gsLst>
              <a:gs pos="0">
                <a:srgbClr val="280F0E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413C4-7C09-40FD-B67F-7804CD290F9A}">
      <dsp:nvSpPr>
        <dsp:cNvPr id="0" name=""/>
        <dsp:cNvSpPr/>
      </dsp:nvSpPr>
      <dsp:spPr>
        <a:xfrm>
          <a:off x="125495" y="910540"/>
          <a:ext cx="2295823" cy="1964314"/>
        </a:xfrm>
        <a:prstGeom prst="round1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noFill/>
          <a:prstDash val="solid"/>
        </a:ln>
        <a:effectLst>
          <a:innerShdw blurRad="63500" dist="50800" dir="18900000">
            <a:srgbClr val="DF0BC6">
              <a:alpha val="50000"/>
            </a:srgb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64801-3A43-43B6-B958-B3D683F772C2}">
      <dsp:nvSpPr>
        <dsp:cNvPr id="0" name=""/>
        <dsp:cNvSpPr/>
      </dsp:nvSpPr>
      <dsp:spPr>
        <a:xfrm>
          <a:off x="125495" y="2874855"/>
          <a:ext cx="2295823" cy="2255324"/>
        </a:xfrm>
        <a:prstGeom prst="rect">
          <a:avLst/>
        </a:prstGeom>
        <a:noFill/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t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600" b="0" i="0" kern="1200" noProof="0" dirty="0">
            <a:latin typeface="Gill Sans MT"/>
            <a:ea typeface="+mn-ea"/>
            <a:cs typeface="+mn-cs"/>
          </a:endParaRPr>
        </a:p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600" b="0" i="0" kern="1200" noProof="0" dirty="0">
            <a:latin typeface="Gill Sans MT"/>
            <a:ea typeface="+mn-ea"/>
            <a:cs typeface="+mn-cs"/>
          </a:endParaRPr>
        </a:p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 noProof="0" dirty="0">
              <a:latin typeface="Orator Std" panose="020D0509020203030204" pitchFamily="49" charset="0"/>
              <a:ea typeface="+mn-ea"/>
              <a:cs typeface="+mn-cs"/>
            </a:rPr>
            <a:t>logique</a:t>
          </a:r>
        </a:p>
      </dsp:txBody>
      <dsp:txXfrm>
        <a:off x="125495" y="2874855"/>
        <a:ext cx="2295823" cy="2255324"/>
      </dsp:txXfrm>
    </dsp:sp>
    <dsp:sp modelId="{7280A11D-BA7D-4498-851F-3374AA3FA2AC}">
      <dsp:nvSpPr>
        <dsp:cNvPr id="0" name=""/>
        <dsp:cNvSpPr/>
      </dsp:nvSpPr>
      <dsp:spPr>
        <a:xfrm>
          <a:off x="4241" y="280020"/>
          <a:ext cx="2425079" cy="485015"/>
        </a:xfrm>
        <a:prstGeom prst="round2DiagRect">
          <a:avLst/>
        </a:prstGeom>
        <a:gradFill flip="none" rotWithShape="1">
          <a:gsLst>
            <a:gs pos="0">
              <a:srgbClr val="4D134E"/>
            </a:gs>
            <a:gs pos="50000">
              <a:srgbClr val="B43EAC"/>
            </a:gs>
            <a:gs pos="100000">
              <a:srgbClr val="4D1C1B"/>
            </a:gs>
          </a:gsLst>
          <a:lin ang="0" scaled="1"/>
          <a:tileRect/>
        </a:gradFill>
        <a:ln w="2540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 noProof="0" dirty="0">
              <a:solidFill>
                <a:prstClr val="white"/>
              </a:solidFill>
              <a:latin typeface="Coalition" panose="02000000000000000000" pitchFamily="2" charset="0"/>
              <a:ea typeface="+mn-ea"/>
              <a:cs typeface="+mn-cs"/>
            </a:rPr>
            <a:t>Scratch</a:t>
          </a:r>
        </a:p>
      </dsp:txBody>
      <dsp:txXfrm>
        <a:off x="27917" y="303696"/>
        <a:ext cx="2377727" cy="437663"/>
      </dsp:txXfrm>
    </dsp:sp>
    <dsp:sp modelId="{94321941-E297-4142-AC8D-CD8EF3473203}">
      <dsp:nvSpPr>
        <dsp:cNvPr id="0" name=""/>
        <dsp:cNvSpPr/>
      </dsp:nvSpPr>
      <dsp:spPr>
        <a:xfrm>
          <a:off x="2787960" y="765036"/>
          <a:ext cx="0" cy="4365143"/>
        </a:xfrm>
        <a:prstGeom prst="lin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gradFill>
            <a:gsLst>
              <a:gs pos="63000">
                <a:srgbClr val="B361AF"/>
              </a:gs>
              <a:gs pos="98000">
                <a:srgbClr val="DFA1DB"/>
              </a:gs>
              <a:gs pos="0">
                <a:srgbClr val="4D134E"/>
              </a:gs>
            </a:gsLst>
            <a:lin ang="5400000" scaled="1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41A1-7E9D-4666-83D2-D0C54B90BC6D}">
      <dsp:nvSpPr>
        <dsp:cNvPr id="0" name=""/>
        <dsp:cNvSpPr/>
      </dsp:nvSpPr>
      <dsp:spPr>
        <a:xfrm>
          <a:off x="2909214" y="910540"/>
          <a:ext cx="2295823" cy="1964314"/>
        </a:xfrm>
        <a:prstGeom prst="round1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noFill/>
          <a:prstDash val="solid"/>
        </a:ln>
        <a:effectLst>
          <a:innerShdw blurRad="63500" dist="50800" dir="18900000">
            <a:srgbClr val="DF0BC6">
              <a:alpha val="50000"/>
            </a:srgb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6FEFC-DEDE-40F7-BF13-0B8737BFB76D}">
      <dsp:nvSpPr>
        <dsp:cNvPr id="0" name=""/>
        <dsp:cNvSpPr/>
      </dsp:nvSpPr>
      <dsp:spPr>
        <a:xfrm>
          <a:off x="2954281" y="2790055"/>
          <a:ext cx="2295823" cy="2255324"/>
        </a:xfrm>
        <a:prstGeom prst="rect">
          <a:avLst/>
        </a:prstGeom>
        <a:noFill/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800" b="0" i="0" kern="1200" noProof="0" dirty="0">
            <a:solidFill>
              <a:schemeClr val="tx1"/>
            </a:solidFill>
            <a:latin typeface="Gill Sans MT"/>
            <a:ea typeface="+mn-ea"/>
            <a:cs typeface="+mn-cs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800" b="0" i="0" kern="1200" noProof="0" dirty="0">
            <a:solidFill>
              <a:schemeClr val="tx1"/>
            </a:solidFill>
            <a:latin typeface="Gill Sans MT"/>
            <a:ea typeface="+mn-ea"/>
            <a:cs typeface="+mn-cs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0" i="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Orator Std" panose="020D0509020203030204" pitchFamily="49" charset="0"/>
              <a:ea typeface="+mn-ea"/>
              <a:cs typeface="+mn-cs"/>
            </a:rPr>
            <a:t>langage</a:t>
          </a:r>
        </a:p>
      </dsp:txBody>
      <dsp:txXfrm>
        <a:off x="2954281" y="2790055"/>
        <a:ext cx="2295823" cy="2255324"/>
      </dsp:txXfrm>
    </dsp:sp>
    <dsp:sp modelId="{AA515DDD-024A-4972-BBF0-FD0F62236F03}">
      <dsp:nvSpPr>
        <dsp:cNvPr id="0" name=""/>
        <dsp:cNvSpPr/>
      </dsp:nvSpPr>
      <dsp:spPr>
        <a:xfrm>
          <a:off x="2787960" y="280020"/>
          <a:ext cx="2425079" cy="485015"/>
        </a:xfrm>
        <a:prstGeom prst="round2DiagRect">
          <a:avLst/>
        </a:prstGeom>
        <a:gradFill flip="none" rotWithShape="1">
          <a:gsLst>
            <a:gs pos="0">
              <a:srgbClr val="4D134E"/>
            </a:gs>
            <a:gs pos="50000">
              <a:srgbClr val="B43EAC"/>
            </a:gs>
            <a:gs pos="100000">
              <a:srgbClr val="4D1C1B"/>
            </a:gs>
          </a:gsLst>
          <a:lin ang="0" scaled="1"/>
          <a:tileRect/>
        </a:gradFill>
        <a:ln w="2540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0" i="0" kern="1200" noProof="0" dirty="0">
              <a:solidFill>
                <a:prstClr val="white"/>
              </a:solidFill>
              <a:latin typeface="Coalition" panose="02000000000000000000" pitchFamily="2" charset="0"/>
              <a:ea typeface="+mn-ea"/>
              <a:cs typeface="+mn-cs"/>
            </a:rPr>
            <a:t>Python</a:t>
          </a:r>
        </a:p>
      </dsp:txBody>
      <dsp:txXfrm>
        <a:off x="2811636" y="303696"/>
        <a:ext cx="2377727" cy="437663"/>
      </dsp:txXfrm>
    </dsp:sp>
    <dsp:sp modelId="{74F79AA3-CEA3-4918-B71B-AB8D352E15B2}">
      <dsp:nvSpPr>
        <dsp:cNvPr id="0" name=""/>
        <dsp:cNvSpPr/>
      </dsp:nvSpPr>
      <dsp:spPr>
        <a:xfrm>
          <a:off x="5571678" y="765036"/>
          <a:ext cx="0" cy="4365143"/>
        </a:xfrm>
        <a:prstGeom prst="lin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gradFill>
            <a:gsLst>
              <a:gs pos="0">
                <a:srgbClr val="2E0B2F"/>
              </a:gs>
              <a:gs pos="97000">
                <a:srgbClr val="DFA1DB"/>
              </a:gs>
            </a:gsLst>
            <a:lin ang="5400000" scaled="1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9D47F-EEEB-45D2-98E0-E0E983B864AC}">
      <dsp:nvSpPr>
        <dsp:cNvPr id="0" name=""/>
        <dsp:cNvSpPr/>
      </dsp:nvSpPr>
      <dsp:spPr>
        <a:xfrm>
          <a:off x="5692932" y="910540"/>
          <a:ext cx="2295823" cy="1964314"/>
        </a:xfrm>
        <a:prstGeom prst="round1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5400" cap="flat" cmpd="sng" algn="ctr">
          <a:noFill/>
          <a:prstDash val="solid"/>
        </a:ln>
        <a:effectLst>
          <a:innerShdw blurRad="63500" dist="50800" dir="18900000">
            <a:srgbClr val="DF0BC6">
              <a:alpha val="50000"/>
            </a:srgb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152B-4A75-4CF6-977A-C665EDF988A7}">
      <dsp:nvSpPr>
        <dsp:cNvPr id="0" name=""/>
        <dsp:cNvSpPr/>
      </dsp:nvSpPr>
      <dsp:spPr>
        <a:xfrm>
          <a:off x="5690590" y="2790055"/>
          <a:ext cx="2295823" cy="2255324"/>
        </a:xfrm>
        <a:prstGeom prst="rect">
          <a:avLst/>
        </a:prstGeom>
        <a:noFill/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800" b="0" i="0" kern="1200" noProof="0" dirty="0">
            <a:latin typeface="Gill Sans MT"/>
            <a:ea typeface="+mn-ea"/>
            <a:cs typeface="+mn-cs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800" b="0" i="0" kern="1200" noProof="0" dirty="0">
            <a:latin typeface="Gill Sans MT"/>
            <a:ea typeface="+mn-ea"/>
            <a:cs typeface="+mn-cs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0" i="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Orator Std" panose="020D0509020203030204" pitchFamily="49" charset="0"/>
              <a:ea typeface="+mn-ea"/>
              <a:cs typeface="+mn-cs"/>
            </a:rPr>
            <a:t>code</a:t>
          </a:r>
        </a:p>
      </dsp:txBody>
      <dsp:txXfrm>
        <a:off x="5690590" y="2790055"/>
        <a:ext cx="2295823" cy="2255324"/>
      </dsp:txXfrm>
    </dsp:sp>
    <dsp:sp modelId="{D26405C2-60D3-411E-B504-516427B71454}">
      <dsp:nvSpPr>
        <dsp:cNvPr id="0" name=""/>
        <dsp:cNvSpPr/>
      </dsp:nvSpPr>
      <dsp:spPr>
        <a:xfrm>
          <a:off x="5571678" y="280020"/>
          <a:ext cx="2425079" cy="485015"/>
        </a:xfrm>
        <a:prstGeom prst="round2DiagRect">
          <a:avLst/>
        </a:prstGeom>
        <a:gradFill flip="none" rotWithShape="1">
          <a:gsLst>
            <a:gs pos="0">
              <a:srgbClr val="4D134E"/>
            </a:gs>
            <a:gs pos="50000">
              <a:srgbClr val="B43EAC"/>
            </a:gs>
            <a:gs pos="100000">
              <a:srgbClr val="4D1C1B"/>
            </a:gs>
          </a:gsLst>
          <a:lin ang="0" scaled="1"/>
          <a:tileRect/>
        </a:gradFill>
        <a:ln w="2540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0" i="0" kern="1200" noProof="0" dirty="0" err="1">
              <a:solidFill>
                <a:prstClr val="white"/>
              </a:solidFill>
              <a:latin typeface="Coalition" panose="02000000000000000000" pitchFamily="2" charset="0"/>
              <a:ea typeface="+mn-ea"/>
              <a:cs typeface="+mn-cs"/>
            </a:rPr>
            <a:t>Codingame</a:t>
          </a:r>
          <a:endParaRPr lang="fr-FR" sz="2200" b="0" i="0" kern="1200" noProof="0" dirty="0">
            <a:solidFill>
              <a:prstClr val="white"/>
            </a:solidFill>
            <a:latin typeface="Coalition" panose="02000000000000000000" pitchFamily="2" charset="0"/>
            <a:ea typeface="+mn-ea"/>
            <a:cs typeface="+mn-cs"/>
          </a:endParaRPr>
        </a:p>
      </dsp:txBody>
      <dsp:txXfrm>
        <a:off x="5595354" y="303696"/>
        <a:ext cx="2377727" cy="437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5AFB0-0976-44A2-AD22-7A8880AA263B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19EB1-BBBA-4DC8-B0F2-8610D58BBDE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5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fr-FR" sz="14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Graphique </a:t>
            </a:r>
            <a:r>
              <a:rPr lang="fr-FR" sz="1400" b="1" i="0" noProof="0" dirty="0" err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SmartArt</a:t>
            </a:r>
            <a:r>
              <a:rPr lang="fr-FR" sz="14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4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avec photos sur fond rouge</a:t>
            </a:r>
          </a:p>
          <a:p>
            <a:pPr marL="0" algn="l" defTabSz="914400">
              <a:buNone/>
            </a:pPr>
            <a:r>
              <a:rPr lang="fr-FR" sz="14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(Intermédiaire)</a:t>
            </a:r>
          </a:p>
          <a:p>
            <a:pPr marL="0" algn="l" defTabSz="914400">
              <a:buNone/>
            </a:pPr>
            <a:endParaRPr lang="fr-FR" noProof="0" dirty="0"/>
          </a:p>
          <a:p>
            <a:pPr marL="0" algn="l" defTabSz="914400">
              <a:buNone/>
            </a:pPr>
            <a:endParaRPr lang="fr-FR" noProof="0" dirty="0"/>
          </a:p>
          <a:p>
            <a:pPr marL="0" algn="l" defTabSz="914400">
              <a:buNone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Pour reproduire le graphique </a:t>
            </a:r>
            <a:r>
              <a:rPr lang="fr-FR" sz="1200" b="0" i="0" baseline="0" noProof="0" dirty="0" err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sur cette diapositive, procédez comme suit :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Sous l’onglet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Accueil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Diapositives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Disposition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puis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Vide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Insertion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Illustrations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 err="1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boîte de dialogue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Choisir un graphique </a:t>
            </a:r>
            <a:r>
              <a:rPr lang="fr-FR" sz="1200" b="1" i="0" noProof="0" dirty="0" err="1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le volet gauche,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Image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le volet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Image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double-cliquez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Alignement d’images avec titre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(cinquième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ligne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) pour insérer le graphique dans la diapositive.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chacun des quatre espaces réservés pour image dans le graphique </a:t>
            </a:r>
            <a:r>
              <a:rPr lang="fr-FR" sz="1200" b="0" i="0" noProof="0" dirty="0" err="1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sélectionnez une image, puis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Insérer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le graphique.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</a:t>
            </a:r>
            <a:r>
              <a:rPr lang="fr-FR" sz="1200" b="1" i="0" u="none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Outils </a:t>
            </a:r>
            <a:r>
              <a:rPr lang="fr-FR" sz="1200" b="1" i="0" u="none" noProof="0" dirty="0" err="1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Format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Taille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5,92”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dans la zone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Hauteur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et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8,75”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dans la zone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Largeur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Outils </a:t>
            </a:r>
            <a:r>
              <a:rPr lang="fr-FR" sz="1200" b="1" i="0" baseline="0" noProof="0" dirty="0" err="1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l’onglet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Format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Réorganiser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Aligner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effectuez les opérations suivantes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Aligner sur la diapositive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Centrer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Aligner au milieu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le graphique, puis cliquez sur l’une des flèches sur la bordure gauche.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boîte de dialogue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Tapez votre texte ici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le texte.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Appuyez sur la touche CTRL et, tout en la maintenant enfoncée, sélectionnez toutes les zones de texte au-dessus des images. 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Sous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Accueil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Police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sélectionnez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Gill Sans MT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dans la liste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Police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puis sélectionnez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26 pt. 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dans la liste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Taille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de police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 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Couleur de police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et sélectionnez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Blanc, Arrière-plan 1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Appuyez sur la touche CTRL et, tout en la maintenant enfoncée, sélectionnez toutes les zones de texte au-dessus des images.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Outils </a:t>
            </a:r>
            <a:r>
              <a:rPr lang="fr-FR" sz="1200" b="1" i="0" noProof="0" dirty="0" err="1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Format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Formes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Modifier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la forme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sous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Rectangles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Arrondir un rectangle avec un coin diagonal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Outils </a:t>
            </a:r>
            <a:r>
              <a:rPr lang="fr-FR" sz="1200" b="1" i="0" baseline="0" noProof="0" dirty="0" err="1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l’onglet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Format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Styles de formes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le lanceur de boîte de dialogue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Format de la forme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boîte de dialogue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Format de la forme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Remplissage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dans le volet gauche. Dans le volet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Remplissage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</a:t>
            </a:r>
          </a:p>
          <a:p>
            <a:pPr marL="228600" indent="-228600" algn="l" defTabSz="914400">
              <a:buFont typeface="Calibri"/>
              <a:buNone/>
            </a:pP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	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Remplissage dégradé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effectuez les opérations suivantes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liste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Type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sélectionnez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Linéaire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Angle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0,3°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Points de dégradés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Ajouter un point de dégradé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ou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Supprimer un point de dégradé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jusqu’à ce que trois points de dégradé apparaissent dans le curseur.</a:t>
            </a:r>
          </a:p>
          <a:p>
            <a:pPr marL="228600" indent="-228600" algn="l" defTabSz="914400">
              <a:buFont typeface="+mj-lt"/>
              <a:buAutoNum type="arabicPeriod" startAt="11"/>
            </a:pPr>
            <a:r>
              <a:rPr lang="fr-FR" sz="1200" b="0" i="0" kern="120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ous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Points de dégradés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personnalisez les points de dégradés de la manière suivante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le premier point de dégradé dans le curseur, puis procédez comme suit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Position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0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%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le bouton en regard de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Autres 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dans la boîte de dialogue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sur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Personnalisé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les valeurs Rouge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77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Vert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28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et Bleu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27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le point de dégradé suivant dans le curseur, puis procédez comme suit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Position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50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%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le bouton en regard de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Autres 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dans la boîte de dialogue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sur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Personnalisé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les valeurs Rouge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136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Vert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50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et Bleu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48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le dernier point de dégradé dans le curseur, puis procédez comme suit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Position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100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%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le bouton en regard de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Autres 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dans la boîte de dialogue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sur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Personnalisé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les valeurs Rouge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77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Vert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28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et Bleu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27</a:t>
            </a:r>
          </a:p>
          <a:p>
            <a:pPr marL="228600" indent="-228600" algn="l" defTabSz="914400">
              <a:buFont typeface="Calibri"/>
              <a:buAutoNum type="arabicPeriod" startAt="11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boîte de 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dialogue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Format de la forme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 de trait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dans le volet gauche. Dans le volet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 de trait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</a:t>
            </a:r>
          </a:p>
          <a:p>
            <a:pPr marL="228600" indent="-228600" algn="l" defTabSz="914400">
              <a:buFont typeface="Calibri"/>
              <a:buNone/>
            </a:pP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	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Aucun trait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228600" indent="-228600" algn="l" defTabSz="914400">
              <a:buFont typeface="+mj-lt"/>
              <a:buAutoNum type="arabicPeriod" startAt="13"/>
            </a:pP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boîte de dialogue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Format de la forme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Ombre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dans le volet gauche. Dans le volet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Ombre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le bouton en regard de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Valeurs prédéfinies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sous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Externe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Décalage diagonal vers le bas à gauche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(première ligne).</a:t>
            </a:r>
          </a:p>
          <a:p>
            <a:pPr marL="228600" indent="-228600" algn="l" defTabSz="914400">
              <a:buFont typeface="Calibri"/>
              <a:buAutoNum type="arabicPeriod" startAt="13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Appuyez sur la touche CTRL et, tout en la maintenant enfoncée, sélectionnez les trois zones de texte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au-dessus des images.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Accueil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Police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sélectionnez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Gill Sans MT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dans la liste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Police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24 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Taille de police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 de police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et sélectionnez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Blanc, Arrière-plan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228600" indent="-228600" algn="l" defTabSz="914400">
              <a:buFont typeface="Calibri"/>
              <a:buAutoNum type="arabicPeriod" startAt="13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Sous l’onglet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Accueil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Paragraphe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Aligner le texte à gauche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 </a:t>
            </a:r>
          </a:p>
          <a:p>
            <a:pPr marL="228600" indent="-228600" algn="l" defTabSz="914400">
              <a:buFont typeface="Calibri"/>
              <a:buAutoNum type="arabicPeriod" startAt="13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Appuyez sur la touche CTRL et, tout en la maintenant enfoncée, sélectionnez les trois lignes verticales dans le graphique </a:t>
            </a:r>
            <a:r>
              <a:rPr lang="fr-FR" sz="1200" b="0" i="0" baseline="0" noProof="0" dirty="0" err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 Sous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Outils </a:t>
            </a:r>
            <a:r>
              <a:rPr lang="fr-FR" sz="1200" b="1" i="0" baseline="0" noProof="0" dirty="0" err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sous l’onglet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Format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Styles de formes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le lanceur de boîte de dialogue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Format de la forme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 Dans la boîte de dialogue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Format de la forme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Couleur de trait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dans le volet gauche. Dans le volet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Couleur de trait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Trait dégradé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puis effectuez les opérations suivantes :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Dans la liste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Type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sélectionnez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Linéaire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Angle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90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°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Points de dégradés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Ajouter un point de dégradé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ou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Supprimer un point de dégradé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jusqu’à ce que deux points de dégradé apparaissent dans le curseur.</a:t>
            </a:r>
          </a:p>
          <a:p>
            <a:pPr marL="228600" indent="-228600" algn="l" defTabSz="914400">
              <a:buFont typeface="Calibri"/>
              <a:buAutoNum type="arabicPeriod" startAt="13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Points de dégradés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personnalisez les points de dégradés de la manière suivante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le premier point de dégradé dans le curseur, puis procédez comme suit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Position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46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%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le bouton en regard de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Autres 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dans la boîte de dialogue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sur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Personnalisé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les valeurs Rouge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40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Vert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15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et Bleu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14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Transparence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0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%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le dernier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point de dégradé dans le curseur, puis procédez comme suit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Position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100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%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le bouton en regard de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sous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Couleurs du thème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Noir, Texte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 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(première ligne).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Transparence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100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%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228600" indent="-228600" algn="l" defTabSz="914400">
              <a:buFont typeface="Calibri"/>
              <a:buAutoNum type="arabicPeriod" startAt="13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Appuyez sur la touche CTRL et, tout en la maintenant enfoncée, sélectionnez les trois images. Sous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Outils </a:t>
            </a:r>
            <a:r>
              <a:rPr lang="fr-FR" sz="1200" b="1" i="0" baseline="0" noProof="0" dirty="0" err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l’onglet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Format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Formes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Modifier la forme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puis sous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Rectangles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Arrondir un rectangle avec un coin diagonal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marL="228600" indent="-228600" algn="l" defTabSz="914400">
              <a:buFont typeface="Calibri"/>
              <a:buAutoNum type="arabicPeriod" startAt="13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Sous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Outils Image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l’onglet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Format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Styles d’images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Effets d’images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pointez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Ombre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puis sous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Interne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Intérieur diagonal vers le haut à droite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marL="228600" indent="-228600" algn="l" defTabSz="914400">
              <a:buFont typeface="Calibri"/>
              <a:buAutoNum type="arabicPeriod" startAt="13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Sous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Outils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Image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l’onglet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Format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Styles d’images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Bord de l’image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puis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Sans contour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marL="0" algn="l" defTabSz="914400">
              <a:buNone/>
            </a:pPr>
            <a:endParaRPr lang="fr-FR" noProof="0" dirty="0"/>
          </a:p>
          <a:p>
            <a:pPr marL="0" algn="l" defTabSz="914400">
              <a:buNone/>
            </a:pPr>
            <a:endParaRPr lang="fr-FR" noProof="0" dirty="0"/>
          </a:p>
          <a:p>
            <a:pPr marL="0" algn="l" defTabSz="914400">
              <a:buNone/>
            </a:pP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Pour reproduire les effets de fond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sur la diapositive, procédez comme suit :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Sous l’onglet 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Création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Arrière-plan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Styles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d’arrière-plan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puis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Mise en forme de l’arrière-plan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 Dans la boîte de dialogue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Mise en forme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 l’arrière-plan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Remplissage dégradé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puis procédez comme suit :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Dans la liste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Type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sélectionnez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Radial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Dans la liste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Orientation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Du centre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Points de dégradés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Ajouter un point de dégradé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ou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Supprimer un point de dégradé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jusqu’à ce que trois points de dégradé apparaissent dans le curseur.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Points de dégradés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personnalisez les points de dégradés de la manière suivante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le premier point de dégradé dans le curseur, puis procédez comme suit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Position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0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%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le bouton en regard de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Autres 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dans la boîte de dialogue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sur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Personnalisé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les valeurs Rouge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153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Vert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57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et Bleu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55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le point de dégradé suivant dans le curseur, puis procédez comme suit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Position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50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%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le bouton en regard de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Autres 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dans la boîte de dialogue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sur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Personnalisé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les valeurs Rouge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114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Vert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42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et Bleu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40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le dernier point de dégradé dans le curseur, puis procédez comme suit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Position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100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%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le bouton en regard de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Autres 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dans la boîte de dialogue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sur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Personnalisé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les valeurs Rouge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40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Vert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15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et Bleu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14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95DBE89-0D3A-4930-9130-5796A18168FD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30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endParaRPr lang="fr-FR" sz="1200" b="0" i="0" noProof="0" dirty="0">
              <a:solidFill>
                <a:schemeClr val="tx1"/>
              </a:solidFill>
              <a:effectLst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95DBE89-0D3A-4930-9130-5796A18168FD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42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endParaRPr lang="fr-FR" sz="1200" b="0" i="0" noProof="0" dirty="0">
              <a:solidFill>
                <a:schemeClr val="tx1"/>
              </a:solidFill>
              <a:effectLst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95DBE89-0D3A-4930-9130-5796A18168FD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307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endParaRPr lang="fr-FR" sz="1200" b="0" i="0" noProof="0" dirty="0">
              <a:solidFill>
                <a:schemeClr val="tx1"/>
              </a:solidFill>
              <a:effectLst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95DBE89-0D3A-4930-9130-5796A18168FD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528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endParaRPr lang="fr-FR" sz="1200" b="0" i="0" noProof="0" dirty="0">
              <a:solidFill>
                <a:schemeClr val="tx1"/>
              </a:solidFill>
              <a:effectLst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95DBE89-0D3A-4930-9130-5796A18168FD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952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endParaRPr lang="fr-FR" sz="1200" b="0" i="0" noProof="0" dirty="0">
              <a:solidFill>
                <a:schemeClr val="tx1"/>
              </a:solidFill>
              <a:effectLst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95DBE89-0D3A-4930-9130-5796A18168FD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400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fr-FR" sz="14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Graphique </a:t>
            </a:r>
            <a:r>
              <a:rPr lang="fr-FR" sz="1400" b="1" i="0" noProof="0" dirty="0" err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SmartArt</a:t>
            </a:r>
            <a:r>
              <a:rPr lang="fr-FR" sz="14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4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avec photos sur fond rouge</a:t>
            </a:r>
          </a:p>
          <a:p>
            <a:pPr marL="0" algn="l" defTabSz="914400">
              <a:buNone/>
            </a:pPr>
            <a:r>
              <a:rPr lang="fr-FR" sz="14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(Intermédiaire)</a:t>
            </a:r>
          </a:p>
          <a:p>
            <a:pPr marL="0" algn="l" defTabSz="914400">
              <a:buNone/>
            </a:pPr>
            <a:endParaRPr lang="fr-FR" noProof="0" dirty="0"/>
          </a:p>
          <a:p>
            <a:pPr marL="0" algn="l" defTabSz="914400">
              <a:buNone/>
            </a:pPr>
            <a:endParaRPr lang="fr-FR" noProof="0" dirty="0"/>
          </a:p>
          <a:p>
            <a:pPr marL="0" algn="l" defTabSz="914400">
              <a:buNone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Pour reproduire le graphique </a:t>
            </a:r>
            <a:r>
              <a:rPr lang="fr-FR" sz="1200" b="0" i="0" baseline="0" noProof="0" dirty="0" err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sur cette diapositive, procédez comme suit :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Sous l’onglet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Accueil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Diapositives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Disposition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puis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Vide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Insertion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Illustrations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 err="1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boîte de dialogue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Choisir un graphique </a:t>
            </a:r>
            <a:r>
              <a:rPr lang="fr-FR" sz="1200" b="1" i="0" noProof="0" dirty="0" err="1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le volet gauche,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Image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le volet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Image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double-cliquez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Alignement d’images avec titre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(cinquième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ligne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) pour insérer le graphique dans la diapositive.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chacun des quatre espaces réservés pour image dans le graphique </a:t>
            </a:r>
            <a:r>
              <a:rPr lang="fr-FR" sz="1200" b="0" i="0" noProof="0" dirty="0" err="1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sélectionnez une image, puis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Insérer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le graphique.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</a:t>
            </a:r>
            <a:r>
              <a:rPr lang="fr-FR" sz="1200" b="1" i="0" u="none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Outils </a:t>
            </a:r>
            <a:r>
              <a:rPr lang="fr-FR" sz="1200" b="1" i="0" u="none" noProof="0" dirty="0" err="1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Format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Taille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5,92”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dans la zone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Hauteur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et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8,75”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dans la zone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Largeur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Outils </a:t>
            </a:r>
            <a:r>
              <a:rPr lang="fr-FR" sz="1200" b="1" i="0" baseline="0" noProof="0" dirty="0" err="1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l’onglet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Format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Réorganiser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Aligner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effectuez les opérations suivantes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Aligner sur la diapositive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Centrer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685800" marR="0" lvl="1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Aligner au milieu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le graphique, puis cliquez sur l’une des flèches sur la bordure gauche.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boîte de dialogue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Tapez votre texte ici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le texte.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Appuyez sur la touche CTRL et, tout en la maintenant enfoncée, sélectionnez toutes les zones de texte au-dessus des images. 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Sous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Accueil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Police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sélectionnez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Gill Sans MT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dans la liste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Police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puis sélectionnez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26 pt. 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dans la liste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Taille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de police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 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Couleur de police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et sélectionnez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Blanc, Arrière-plan 1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Appuyez sur la touche CTRL et, tout en la maintenant enfoncée, sélectionnez toutes les zones de texte au-dessus des images.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Outils </a:t>
            </a:r>
            <a:r>
              <a:rPr lang="fr-FR" sz="1200" b="1" i="0" noProof="0" dirty="0" err="1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Format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Formes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Modifier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la forme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sous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Rectangles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Arrondir un rectangle avec un coin diagonal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Outils </a:t>
            </a:r>
            <a:r>
              <a:rPr lang="fr-FR" sz="1200" b="1" i="0" baseline="0" noProof="0" dirty="0" err="1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l’onglet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Format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Styles de formes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le lanceur de boîte de dialogue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Format de la forme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boîte de dialogue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Format de la forme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Remplissage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dans le volet gauche. Dans le volet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Remplissage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</a:t>
            </a:r>
          </a:p>
          <a:p>
            <a:pPr marL="228600" indent="-228600" algn="l" defTabSz="914400">
              <a:buFont typeface="Calibri"/>
              <a:buNone/>
            </a:pP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	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Remplissage dégradé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effectuez les opérations suivantes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liste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Type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sélectionnez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Linéaire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Angle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0,3°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Points de dégradés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Ajouter un point de dégradé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ou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Supprimer un point de dégradé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jusqu’à ce que trois points de dégradé apparaissent dans le curseur.</a:t>
            </a:r>
          </a:p>
          <a:p>
            <a:pPr marL="228600" indent="-228600" algn="l" defTabSz="914400">
              <a:buFont typeface="+mj-lt"/>
              <a:buAutoNum type="arabicPeriod" startAt="11"/>
            </a:pPr>
            <a:r>
              <a:rPr lang="fr-FR" sz="1200" b="0" i="0" kern="120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ous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Points de dégradés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personnalisez les points de dégradés de la manière suivante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le premier point de dégradé dans le curseur, puis procédez comme suit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Position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0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%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le bouton en regard de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Autres 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dans la boîte de dialogue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sur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Personnalisé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les valeurs Rouge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77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Vert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28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et Bleu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27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le point de dégradé suivant dans le curseur, puis procédez comme suit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Position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50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%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le bouton en regard de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Autres 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dans la boîte de dialogue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sur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Personnalisé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les valeurs Rouge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136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Vert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50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et Bleu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48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le dernier point de dégradé dans le curseur, puis procédez comme suit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Position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100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%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le bouton en regard de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Autres 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dans la boîte de dialogue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sur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Personnalisé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les valeurs Rouge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77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Vert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28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et Bleu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27</a:t>
            </a:r>
          </a:p>
          <a:p>
            <a:pPr marL="228600" indent="-228600" algn="l" defTabSz="914400">
              <a:buFont typeface="Calibri"/>
              <a:buAutoNum type="arabicPeriod" startAt="11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boîte de 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dialogue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Format de la forme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 de trait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dans le volet gauche. Dans le volet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 de trait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</a:t>
            </a:r>
          </a:p>
          <a:p>
            <a:pPr marL="228600" indent="-228600" algn="l" defTabSz="914400">
              <a:buFont typeface="Calibri"/>
              <a:buNone/>
            </a:pP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	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Aucun trait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228600" indent="-228600" algn="l" defTabSz="914400">
              <a:buFont typeface="+mj-lt"/>
              <a:buAutoNum type="arabicPeriod" startAt="13"/>
            </a:pP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boîte de dialogue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Format de la forme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Ombre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dans le volet gauche. Dans le volet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Ombre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le bouton en regard de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Valeurs prédéfinies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sous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Externe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Décalage diagonal vers le bas à gauche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(première ligne).</a:t>
            </a:r>
          </a:p>
          <a:p>
            <a:pPr marL="228600" indent="-228600" algn="l" defTabSz="914400">
              <a:buFont typeface="Calibri"/>
              <a:buAutoNum type="arabicPeriod" startAt="13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Appuyez sur la touche CTRL et, tout en la maintenant enfoncée, sélectionnez les trois zones de texte</a:t>
            </a:r>
            <a:r>
              <a:rPr lang="fr-FR" sz="1200" b="0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au-dessus des images.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Accueil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Police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sélectionnez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Gill Sans MT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dans la liste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Police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24 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Taille de police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 de police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et sélectionnez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Blanc, Arrière-plan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228600" indent="-228600" algn="l" defTabSz="914400">
              <a:buFont typeface="Calibri"/>
              <a:buAutoNum type="arabicPeriod" startAt="13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Sous l’onglet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Accueil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Paragraphe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Aligner le texte à gauche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 </a:t>
            </a:r>
          </a:p>
          <a:p>
            <a:pPr marL="228600" indent="-228600" algn="l" defTabSz="914400">
              <a:buFont typeface="Calibri"/>
              <a:buAutoNum type="arabicPeriod" startAt="13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Appuyez sur la touche CTRL et, tout en la maintenant enfoncée, sélectionnez les trois lignes verticales dans le graphique </a:t>
            </a:r>
            <a:r>
              <a:rPr lang="fr-FR" sz="1200" b="0" i="0" baseline="0" noProof="0" dirty="0" err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 Sous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Outils </a:t>
            </a:r>
            <a:r>
              <a:rPr lang="fr-FR" sz="1200" b="1" i="0" baseline="0" noProof="0" dirty="0" err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sous l’onglet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Format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Styles de formes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le lanceur de boîte de dialogue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Format de la forme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 Dans la boîte de dialogue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Format de la forme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Couleur de trait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dans le volet gauche. Dans le volet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Couleur de trait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Trait dégradé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puis effectuez les opérations suivantes :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Dans la liste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Type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sélectionnez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Linéaire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Angle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90</a:t>
            </a:r>
            <a:r>
              <a:rPr lang="fr-FR" sz="1200" b="1" i="0" baseline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°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Points de dégradés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Ajouter un point de dégradé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ou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Supprimer un point de dégradé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jusqu’à ce que deux points de dégradé apparaissent dans le curseur.</a:t>
            </a:r>
          </a:p>
          <a:p>
            <a:pPr marL="228600" indent="-228600" algn="l" defTabSz="914400">
              <a:buFont typeface="Calibri"/>
              <a:buAutoNum type="arabicPeriod" startAt="13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Points de dégradés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personnalisez les points de dégradés de la manière suivante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le premier point de dégradé dans le curseur, puis procédez comme suit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Position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46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%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le bouton en regard de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Autres 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dans la boîte de dialogue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sur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Personnalisé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les valeurs Rouge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40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Vert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15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et Bleu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14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Transparence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0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%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le dernier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point de dégradé dans le curseur, puis procédez comme suit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Position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100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%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le bouton en regard de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sous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Couleurs du thème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Noir, Texte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 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(première ligne).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Transparence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100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%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228600" indent="-228600" algn="l" defTabSz="914400">
              <a:buFont typeface="Calibri"/>
              <a:buAutoNum type="arabicPeriod" startAt="13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Appuyez sur la touche CTRL et, tout en la maintenant enfoncée, sélectionnez les trois images. Sous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Outils </a:t>
            </a:r>
            <a:r>
              <a:rPr lang="fr-FR" sz="1200" b="1" i="0" baseline="0" noProof="0" dirty="0" err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SmartArt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l’onglet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Format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Formes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Modifier la forme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puis sous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Rectangles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Arrondir un rectangle avec un coin diagonal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marL="228600" indent="-228600" algn="l" defTabSz="914400">
              <a:buFont typeface="Calibri"/>
              <a:buAutoNum type="arabicPeriod" startAt="13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Sous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Outils Image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l’onglet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Format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Styles d’images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Effets d’images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pointez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Ombre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puis sous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Interne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Intérieur diagonal vers le haut à droite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marL="228600" indent="-228600" algn="l" defTabSz="914400">
              <a:buFont typeface="Calibri"/>
              <a:buAutoNum type="arabicPeriod" startAt="13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Sous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Outils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Image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l’onglet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Format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Styles d’images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Bord de l’image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puis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Sans contour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marL="0" algn="l" defTabSz="914400">
              <a:buNone/>
            </a:pPr>
            <a:endParaRPr lang="fr-FR" noProof="0" dirty="0"/>
          </a:p>
          <a:p>
            <a:pPr marL="0" algn="l" defTabSz="914400">
              <a:buNone/>
            </a:pPr>
            <a:endParaRPr lang="fr-FR" noProof="0" dirty="0"/>
          </a:p>
          <a:p>
            <a:pPr marL="0" algn="l" defTabSz="914400">
              <a:buNone/>
            </a:pP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Pour reproduire les effets de fond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sur la diapositive, procédez comme suit :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Sous l’onglet 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Création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dans le groupe 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Arrière-plan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Styles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d’arrière-plan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puis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Mise en forme de l’arrière-plan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 Dans la boîte de dialogue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Mise en forme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 l’arrière-plan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Remplissage dégradé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puis procédez comme suit :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Dans la liste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Type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sélectionnez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Radial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Dans la liste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Orientation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Du centre</a:t>
            </a:r>
            <a:r>
              <a:rPr lang="fr-FR" sz="1200" b="0" i="0" baseline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marL="685800" lvl="1" indent="-228600" algn="l" defTabSz="914400"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Points de dégradés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Ajouter un point de dégradé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ou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Supprimer un point de dégradé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jusqu’à ce que trois points de dégradé apparaissent dans le curseur.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Sous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Points de dégradés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personnalisez les points de dégradés de la manière suivante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le premier point de dégradé dans le curseur, puis procédez comme suit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Position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0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%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le bouton en regard de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Autres 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dans la boîte de dialogue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sur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Personnalisé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les valeurs Rouge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153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Vert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57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et Bleu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55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le point de dégradé suivant dans le curseur, puis procédez comme suit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Position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50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%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le bouton en regard de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Autres 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dans la boîte de dialogue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sur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Personnalisé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les valeurs Rouge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114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Vert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42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et Bleu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40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630936" lvl="1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Sélectionnez le dernier point de dégradé dans le curseur, puis procédez comme suit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Dans la zone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Position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100</a:t>
            </a:r>
            <a:r>
              <a:rPr lang="fr-FR" sz="1200" b="1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%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  <a:p>
            <a:pPr marL="1088136" lvl="2" indent="-173736" algn="l" defTabSz="914400">
              <a:buClr>
                <a:schemeClr val="tx1"/>
              </a:buClr>
              <a:buFont typeface="Arial"/>
              <a:buChar char="•"/>
            </a:pP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Cliquez sur le bouton en regard de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cliquez sur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Autres 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puis dans la boîte de dialogue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Couleurs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sur l’onglet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Personnalisé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entrez les valeurs Rouge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40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, Vert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15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 et Bleu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 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:</a:t>
            </a:r>
            <a:r>
              <a:rPr lang="fr-FR" sz="1200" b="0" i="0" noProof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fr-FR" sz="1200" b="1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14</a:t>
            </a:r>
            <a:r>
              <a:rPr lang="fr-FR" sz="1200" b="0" i="0" noProof="0" dirty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95DBE89-0D3A-4930-9130-5796A18168FD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12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endParaRPr lang="fr-FR" sz="1200" b="0" i="0" noProof="0" dirty="0">
              <a:solidFill>
                <a:schemeClr val="tx1"/>
              </a:solidFill>
              <a:effectLst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95DBE89-0D3A-4930-9130-5796A18168FD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98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endParaRPr lang="fr-FR" sz="1200" b="0" i="0" noProof="0" dirty="0">
              <a:solidFill>
                <a:schemeClr val="tx1"/>
              </a:solidFill>
              <a:effectLst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95DBE89-0D3A-4930-9130-5796A18168FD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900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endParaRPr lang="fr-FR" sz="1200" b="0" i="0" noProof="0" dirty="0">
              <a:solidFill>
                <a:schemeClr val="tx1"/>
              </a:solidFill>
              <a:effectLst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95DBE89-0D3A-4930-9130-5796A18168FD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17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endParaRPr lang="fr-FR" sz="1200" b="0" i="0" noProof="0" dirty="0">
              <a:solidFill>
                <a:schemeClr val="tx1"/>
              </a:solidFill>
              <a:effectLst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95DBE89-0D3A-4930-9130-5796A18168FD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31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endParaRPr lang="fr-FR" sz="1200" b="0" i="0" noProof="0" dirty="0">
              <a:solidFill>
                <a:schemeClr val="tx1"/>
              </a:solidFill>
              <a:effectLst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95DBE89-0D3A-4930-9130-5796A18168FD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853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endParaRPr lang="fr-FR" sz="1200" b="0" i="0" noProof="0" dirty="0">
              <a:solidFill>
                <a:schemeClr val="tx1"/>
              </a:solidFill>
              <a:effectLst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95DBE89-0D3A-4930-9130-5796A18168FD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921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endParaRPr lang="fr-FR" sz="1200" b="0" i="0" noProof="0" dirty="0">
              <a:solidFill>
                <a:schemeClr val="tx1"/>
              </a:solidFill>
              <a:effectLst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95DBE89-0D3A-4930-9130-5796A18168FD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62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B51-94A5-4CBE-9638-EDCEB0EBD2D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9139-0691-482E-B61E-EEAAFED6E11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B51-94A5-4CBE-9638-EDCEB0EBD2D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9139-0691-482E-B61E-EEAAFED6E11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5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B51-94A5-4CBE-9638-EDCEB0EBD2D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9139-0691-482E-B61E-EEAAFED6E11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B51-94A5-4CBE-9638-EDCEB0EBD2D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9139-0691-482E-B61E-EEAAFED6E11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1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B51-94A5-4CBE-9638-EDCEB0EBD2D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9139-0691-482E-B61E-EEAAFED6E11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5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B51-94A5-4CBE-9638-EDCEB0EBD2D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9139-0691-482E-B61E-EEAAFED6E11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B51-94A5-4CBE-9638-EDCEB0EBD2D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9139-0691-482E-B61E-EEAAFED6E11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B51-94A5-4CBE-9638-EDCEB0EBD2D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9139-0691-482E-B61E-EEAAFED6E11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B51-94A5-4CBE-9638-EDCEB0EBD2D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9139-0691-482E-B61E-EEAAFED6E11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0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B51-94A5-4CBE-9638-EDCEB0EBD2D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9139-0691-482E-B61E-EEAAFED6E11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3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B51-94A5-4CBE-9638-EDCEB0EBD2D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9139-0691-482E-B61E-EEAAFED6E11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3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A4B51-94A5-4CBE-9638-EDCEB0EBD2D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69139-0691-482E-B61E-EEAAFED6E11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1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combat.com/play" TargetMode="External"/><Relationship Id="rId3" Type="http://schemas.openxmlformats.org/officeDocument/2006/relationships/hyperlink" Target="https://scratch.mit.edu/" TargetMode="External"/><Relationship Id="rId7" Type="http://schemas.openxmlformats.org/officeDocument/2006/relationships/hyperlink" Target="https://processing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ython.org/downloads/" TargetMode="External"/><Relationship Id="rId5" Type="http://schemas.openxmlformats.org/officeDocument/2006/relationships/hyperlink" Target="https://www.codingame.com/" TargetMode="External"/><Relationship Id="rId10" Type="http://schemas.openxmlformats.org/officeDocument/2006/relationships/hyperlink" Target="http://www.evoliris-infinity.be/" TargetMode="External"/><Relationship Id="rId4" Type="http://schemas.openxmlformats.org/officeDocument/2006/relationships/hyperlink" Target="https://repl.it/" TargetMode="External"/><Relationship Id="rId9" Type="http://schemas.openxmlformats.org/officeDocument/2006/relationships/hyperlink" Target="https://labex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FA98EE"/>
            </a:gs>
            <a:gs pos="66000">
              <a:srgbClr val="E94DD3"/>
            </a:gs>
            <a:gs pos="94000">
              <a:srgbClr val="A8089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7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FA98EE"/>
            </a:gs>
            <a:gs pos="66000">
              <a:srgbClr val="E94DD3"/>
            </a:gs>
            <a:gs pos="94000">
              <a:srgbClr val="A8089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2394911"/>
            <a:ext cx="75089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BE" sz="2400" dirty="0">
                <a:latin typeface="Orator Std" panose="020D0509020203030204" pitchFamily="49" charset="0"/>
              </a:rPr>
              <a:t>Relativement récent (1991)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BE" sz="2400" dirty="0">
                <a:latin typeface="Orator Std" panose="020D0509020203030204" pitchFamily="49" charset="0"/>
              </a:rPr>
              <a:t>Simple (lire – écrire – comprendre)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BE" sz="2400" dirty="0">
                <a:latin typeface="Orator Std" panose="020D0509020203030204" pitchFamily="49" charset="0"/>
              </a:rPr>
              <a:t>Licence libre (contribuer)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BE" sz="2400" dirty="0">
                <a:latin typeface="Orator Std" panose="020D0509020203030204" pitchFamily="49" charset="0"/>
              </a:rPr>
              <a:t>Multi-plateforme (Linux, Windows, Mac OS X)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BE" sz="2400" dirty="0">
                <a:latin typeface="Orator Std" panose="020D0509020203030204" pitchFamily="49" charset="0"/>
              </a:rPr>
              <a:t>App complexes en Python (NASA, GOOGLE)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BE" sz="2400" dirty="0">
              <a:latin typeface="Orator Std" panose="020D0509020203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BE" dirty="0">
              <a:latin typeface="Orator Std" panose="020D0509020203030204" pitchFamily="49" charset="0"/>
            </a:endParaRPr>
          </a:p>
          <a:p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899592" y="476672"/>
            <a:ext cx="7488832" cy="1115546"/>
          </a:xfrm>
          <a:prstGeom prst="rect">
            <a:avLst/>
          </a:prstGeom>
          <a:noFill/>
          <a:ln>
            <a:solidFill>
              <a:srgbClr val="B517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Rectangle 1"/>
          <p:cNvSpPr/>
          <p:nvPr/>
        </p:nvSpPr>
        <p:spPr>
          <a:xfrm>
            <a:off x="899592" y="618946"/>
            <a:ext cx="7508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BE" sz="2400" dirty="0">
                <a:latin typeface="Coalition" panose="02000000000000000000" pitchFamily="2" charset="0"/>
              </a:rPr>
              <a:t>Un langage de programmation</a:t>
            </a:r>
          </a:p>
          <a:p>
            <a:pPr algn="ctr"/>
            <a:r>
              <a:rPr lang="fr-BE" sz="2400" dirty="0">
                <a:latin typeface="Coalition" panose="02000000000000000000" pitchFamily="2" charset="0"/>
              </a:rPr>
              <a:t>Python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99592" y="2204864"/>
            <a:ext cx="7488832" cy="3384376"/>
          </a:xfrm>
          <a:prstGeom prst="rect">
            <a:avLst/>
          </a:prstGeom>
          <a:noFill/>
          <a:ln>
            <a:solidFill>
              <a:srgbClr val="A80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062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FA98EE"/>
            </a:gs>
            <a:gs pos="66000">
              <a:srgbClr val="E94DD3"/>
            </a:gs>
            <a:gs pos="94000">
              <a:srgbClr val="A8089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7632848" cy="418958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55576" y="404664"/>
            <a:ext cx="7632848" cy="369332"/>
          </a:xfrm>
          <a:prstGeom prst="rect">
            <a:avLst/>
          </a:prstGeom>
          <a:noFill/>
          <a:ln>
            <a:solidFill>
              <a:srgbClr val="B517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BE" sz="3200" dirty="0" err="1">
                <a:solidFill>
                  <a:schemeClr val="tx1"/>
                </a:solidFill>
                <a:latin typeface="Coalition" panose="02000000000000000000" pitchFamily="2" charset="0"/>
              </a:rPr>
              <a:t>Codingame</a:t>
            </a:r>
            <a:endParaRPr lang="fr-BE" sz="3200" dirty="0">
              <a:solidFill>
                <a:schemeClr val="tx1"/>
              </a:solidFill>
              <a:latin typeface="Coaliti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FA98EE"/>
            </a:gs>
            <a:gs pos="66000">
              <a:srgbClr val="E94DD3"/>
            </a:gs>
            <a:gs pos="94000">
              <a:srgbClr val="A8089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03648" y="2852936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BE" sz="2400" dirty="0">
                <a:latin typeface="Orator Std" panose="020D0509020203030204" pitchFamily="49" charset="0"/>
              </a:rPr>
              <a:t>Améliorez vos compétences en programmation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BE" sz="2400" dirty="0">
                <a:latin typeface="Orator Std" panose="020D0509020203030204" pitchFamily="49" charset="0"/>
              </a:rPr>
              <a:t>Faites vous remarquer par les entreprises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BE" sz="2400" dirty="0">
                <a:latin typeface="Orator Std" panose="020D0509020203030204" pitchFamily="49" charset="0"/>
              </a:rPr>
              <a:t>Amusez-vous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B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BE" dirty="0"/>
          </a:p>
          <a:p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899592" y="476672"/>
            <a:ext cx="7488832" cy="1115546"/>
          </a:xfrm>
          <a:prstGeom prst="rect">
            <a:avLst/>
          </a:prstGeom>
          <a:noFill/>
          <a:ln>
            <a:solidFill>
              <a:srgbClr val="B517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899592" y="2204864"/>
            <a:ext cx="7488832" cy="3384376"/>
          </a:xfrm>
          <a:prstGeom prst="rect">
            <a:avLst/>
          </a:prstGeom>
          <a:noFill/>
          <a:ln>
            <a:solidFill>
              <a:srgbClr val="A80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1385646" y="434280"/>
            <a:ext cx="6516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BE" sz="2400" dirty="0">
                <a:latin typeface="Coalition" panose="02000000000000000000" pitchFamily="2" charset="0"/>
              </a:rPr>
              <a:t>Un site ludique dédier à la programmation</a:t>
            </a:r>
          </a:p>
          <a:p>
            <a:pPr algn="ctr"/>
            <a:r>
              <a:rPr lang="fr-BE" sz="2400" dirty="0">
                <a:latin typeface="Coalition" panose="02000000000000000000" pitchFamily="2" charset="0"/>
              </a:rPr>
              <a:t>CodinGame</a:t>
            </a:r>
          </a:p>
        </p:txBody>
      </p:sp>
    </p:spTree>
    <p:extLst>
      <p:ext uri="{BB962C8B-B14F-4D97-AF65-F5344CB8AC3E}">
        <p14:creationId xmlns:p14="http://schemas.microsoft.com/office/powerpoint/2010/main" val="181257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FA98EE"/>
            </a:gs>
            <a:gs pos="66000">
              <a:srgbClr val="E94DD3"/>
            </a:gs>
            <a:gs pos="94000">
              <a:srgbClr val="A8089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14" y="4941168"/>
            <a:ext cx="7308304" cy="9135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41587" y="20126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Ada Lovelace – 1815-1852</a:t>
            </a:r>
          </a:p>
          <a:p>
            <a:r>
              <a:rPr lang="fr-BE" i="1" dirty="0"/>
              <a:t>Une pionnière de la science informatique. Elle est principalement connue pour avoir réalisé le premier programme informatique.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81" y="2120211"/>
            <a:ext cx="621033" cy="98511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03700"/>
            <a:ext cx="9144000" cy="42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6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FA98EE"/>
            </a:gs>
            <a:gs pos="66000">
              <a:srgbClr val="E94DD3"/>
            </a:gs>
            <a:gs pos="94000">
              <a:srgbClr val="A8089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12351" y="1628800"/>
            <a:ext cx="603126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BE" sz="2400" dirty="0"/>
              <a:t>Scratch : </a:t>
            </a:r>
            <a:r>
              <a:rPr lang="fr-BE" sz="2400" dirty="0">
                <a:hlinkClick r:id="rId3"/>
              </a:rPr>
              <a:t>https://scratch.mit.edu/</a:t>
            </a:r>
            <a:r>
              <a:rPr lang="fr-BE" sz="24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fr-BE" sz="2400" dirty="0" err="1"/>
              <a:t>Repl</a:t>
            </a:r>
            <a:r>
              <a:rPr lang="fr-BE" sz="2400" dirty="0"/>
              <a:t>&gt;</a:t>
            </a:r>
            <a:r>
              <a:rPr lang="fr-BE" sz="2400" dirty="0" err="1"/>
              <a:t>it</a:t>
            </a:r>
            <a:r>
              <a:rPr lang="fr-BE" sz="2400" dirty="0"/>
              <a:t> : </a:t>
            </a:r>
            <a:r>
              <a:rPr lang="fr-BE" sz="2400" dirty="0">
                <a:hlinkClick r:id="rId4"/>
              </a:rPr>
              <a:t>https://repl.it/</a:t>
            </a:r>
            <a:r>
              <a:rPr lang="fr-BE" sz="24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fr-BE" sz="2400" dirty="0"/>
              <a:t>Codingame : </a:t>
            </a:r>
            <a:r>
              <a:rPr lang="fr-BE" sz="2400" dirty="0">
                <a:hlinkClick r:id="rId5"/>
              </a:rPr>
              <a:t>https://www.codingame.com</a:t>
            </a:r>
            <a:r>
              <a:rPr lang="fr-BE" sz="24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fr-BE" sz="2400" dirty="0"/>
              <a:t>Python : </a:t>
            </a:r>
            <a:r>
              <a:rPr lang="fr-BE" sz="2400" dirty="0">
                <a:hlinkClick r:id="rId6"/>
              </a:rPr>
              <a:t>https://www.python.org/downloads/</a:t>
            </a:r>
            <a:r>
              <a:rPr lang="fr-BE" sz="24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fr-BE" sz="2400" dirty="0"/>
              <a:t>Processing : </a:t>
            </a:r>
            <a:r>
              <a:rPr lang="fr-BE" sz="2400" dirty="0">
                <a:hlinkClick r:id="rId7"/>
              </a:rPr>
              <a:t>https://processing.org/</a:t>
            </a:r>
            <a:r>
              <a:rPr lang="fr-BE" sz="24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fr-BE" sz="2400" dirty="0" err="1"/>
              <a:t>Codecombat</a:t>
            </a:r>
            <a:r>
              <a:rPr lang="fr-BE" sz="2400" dirty="0"/>
              <a:t> : </a:t>
            </a:r>
            <a:r>
              <a:rPr lang="fr-BE" sz="2400" dirty="0">
                <a:hlinkClick r:id="rId8"/>
              </a:rPr>
              <a:t>https://codecombat.com/play</a:t>
            </a:r>
            <a:r>
              <a:rPr lang="fr-BE" sz="24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fr-BE" sz="2400" dirty="0" err="1"/>
              <a:t>Labex</a:t>
            </a:r>
            <a:r>
              <a:rPr lang="fr-BE" sz="2400" dirty="0"/>
              <a:t> : </a:t>
            </a:r>
            <a:r>
              <a:rPr lang="fr-BE" sz="2400" dirty="0">
                <a:hlinkClick r:id="rId9"/>
              </a:rPr>
              <a:t>https://labex.io</a:t>
            </a:r>
            <a:endParaRPr lang="fr-BE" sz="2400" dirty="0"/>
          </a:p>
          <a:p>
            <a:pPr algn="ctr">
              <a:lnSpc>
                <a:spcPct val="150000"/>
              </a:lnSpc>
            </a:pPr>
            <a:r>
              <a:rPr lang="fr-BE" sz="2400" dirty="0" err="1"/>
              <a:t>Infinity</a:t>
            </a:r>
            <a:r>
              <a:rPr lang="fr-BE" sz="2400" dirty="0"/>
              <a:t>:  </a:t>
            </a:r>
            <a:r>
              <a:rPr lang="fr-BE" sz="2400" dirty="0">
                <a:hlinkClick r:id="rId10"/>
              </a:rPr>
              <a:t>http://www.evoliris-infinity.be/</a:t>
            </a:r>
            <a:endParaRPr lang="fr-BE" sz="2400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611560" y="404664"/>
            <a:ext cx="7632848" cy="576064"/>
          </a:xfrm>
          <a:prstGeom prst="rect">
            <a:avLst/>
          </a:prstGeom>
          <a:noFill/>
          <a:ln>
            <a:solidFill>
              <a:srgbClr val="B517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BE" sz="3200" dirty="0">
                <a:solidFill>
                  <a:schemeClr val="tx1"/>
                </a:solidFill>
                <a:latin typeface="Coalition" panose="02000000000000000000" pitchFamily="2" charset="0"/>
              </a:rPr>
              <a:t>Liens utiles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BD144EA2-4EF1-4CF9-8CF8-63998B5C2663}"/>
              </a:ext>
            </a:extLst>
          </p:cNvPr>
          <p:cNvSpPr/>
          <p:nvPr/>
        </p:nvSpPr>
        <p:spPr>
          <a:xfrm>
            <a:off x="611560" y="1628800"/>
            <a:ext cx="7632848" cy="4752528"/>
          </a:xfrm>
          <a:prstGeom prst="roundRect">
            <a:avLst>
              <a:gd name="adj" fmla="val 2722"/>
            </a:avLst>
          </a:prstGeom>
          <a:noFill/>
          <a:ln>
            <a:solidFill>
              <a:srgbClr val="B517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110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FA98EE"/>
            </a:gs>
            <a:gs pos="66000">
              <a:srgbClr val="E94DD3"/>
            </a:gs>
            <a:gs pos="94000">
              <a:srgbClr val="A8089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576" y="3140968"/>
            <a:ext cx="7848872" cy="864095"/>
          </a:xfrm>
          <a:prstGeom prst="rect">
            <a:avLst/>
          </a:prstGeom>
          <a:noFill/>
          <a:ln>
            <a:solidFill>
              <a:srgbClr val="B517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892382" y="3225549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>
                <a:latin typeface="Coalition" panose="02000000000000000000" pitchFamily="2" charset="0"/>
              </a:rPr>
              <a:t>Bonjour</a:t>
            </a:r>
            <a:r>
              <a:rPr lang="fr-BE" sz="3600" dirty="0" smtClean="0">
                <a:solidFill>
                  <a:prstClr val="black"/>
                </a:solidFill>
              </a:rPr>
              <a:t> </a:t>
            </a:r>
            <a:r>
              <a:rPr lang="fr-BE" sz="3200" dirty="0">
                <a:latin typeface="Coalition" panose="02000000000000000000" pitchFamily="2" charset="0"/>
              </a:rPr>
              <a:t>et</a:t>
            </a:r>
            <a:r>
              <a:rPr lang="fr-BE" sz="3600" dirty="0">
                <a:solidFill>
                  <a:prstClr val="black"/>
                </a:solidFill>
              </a:rPr>
              <a:t> </a:t>
            </a:r>
            <a:r>
              <a:rPr lang="fr-BE" sz="3200" dirty="0" smtClean="0">
                <a:latin typeface="Coalition" panose="02000000000000000000" pitchFamily="2" charset="0"/>
              </a:rPr>
              <a:t>bienvenue à</a:t>
            </a:r>
            <a:r>
              <a:rPr lang="fr-BE" sz="3600" dirty="0" smtClean="0">
                <a:solidFill>
                  <a:prstClr val="black"/>
                </a:solidFill>
              </a:rPr>
              <a:t> </a:t>
            </a:r>
            <a:r>
              <a:rPr lang="fr-BE" sz="3200" dirty="0" smtClean="0">
                <a:latin typeface="Coalition" panose="02000000000000000000" pitchFamily="2" charset="0"/>
              </a:rPr>
              <a:t>toutes </a:t>
            </a:r>
            <a:endParaRPr lang="fr-BE" sz="3200" dirty="0">
              <a:latin typeface="Coalition" panose="02000000000000000000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71800" y="4321406"/>
            <a:ext cx="9573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600" dirty="0">
                <a:latin typeface="Coalition" panose="02000000000000000000" pitchFamily="2" charset="0"/>
              </a:rPr>
              <a:t>Simon</a:t>
            </a:r>
            <a:endParaRPr lang="fr-BE" sz="2600" dirty="0">
              <a:latin typeface="Coalition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36096" y="4323458"/>
            <a:ext cx="118654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600" dirty="0" smtClean="0">
                <a:latin typeface="Coalition" panose="02000000000000000000" pitchFamily="2" charset="0"/>
              </a:rPr>
              <a:t>Isabelle</a:t>
            </a:r>
            <a:endParaRPr lang="fr-BE" sz="2600" dirty="0">
              <a:latin typeface="Coalition" panose="02000000000000000000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417032" y="4321406"/>
            <a:ext cx="3674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600" dirty="0" smtClean="0">
                <a:latin typeface="Coalition" panose="02000000000000000000" pitchFamily="2" charset="0"/>
              </a:rPr>
              <a:t>&amp;</a:t>
            </a:r>
            <a:endParaRPr lang="fr-BE" sz="2600" dirty="0">
              <a:latin typeface="Coaliti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75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FA98EE"/>
            </a:gs>
            <a:gs pos="66000">
              <a:srgbClr val="E94DD3"/>
            </a:gs>
            <a:gs pos="94000">
              <a:srgbClr val="A8089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445516"/>
            <a:ext cx="76328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600" dirty="0" smtClean="0">
                <a:latin typeface="Coalition" panose="02000000000000000000" pitchFamily="2" charset="0"/>
              </a:rPr>
              <a:t>Organisation de la journée</a:t>
            </a:r>
            <a:endParaRPr lang="fr-BE" sz="2600" dirty="0">
              <a:latin typeface="Coalition" panose="02000000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99592" y="2149363"/>
            <a:ext cx="764560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BE" sz="2000" dirty="0" smtClean="0"/>
              <a:t>9:00		</a:t>
            </a:r>
            <a:r>
              <a:rPr lang="fr-BE" sz="2000" dirty="0"/>
              <a:t>Début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592" y="476672"/>
            <a:ext cx="7488832" cy="553619"/>
          </a:xfrm>
          <a:prstGeom prst="rect">
            <a:avLst/>
          </a:prstGeom>
          <a:noFill/>
          <a:ln>
            <a:solidFill>
              <a:srgbClr val="B517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899592" y="2204864"/>
            <a:ext cx="7488832" cy="3384376"/>
          </a:xfrm>
          <a:prstGeom prst="rect">
            <a:avLst/>
          </a:prstGeom>
          <a:noFill/>
          <a:ln>
            <a:solidFill>
              <a:srgbClr val="A80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899592" y="2711156"/>
            <a:ext cx="76456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BE" sz="2000" dirty="0" smtClean="0"/>
              <a:t>10:20 à 10:35	Pause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99592" y="3280744"/>
            <a:ext cx="76456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BE" sz="2000" dirty="0" smtClean="0"/>
              <a:t>12:00 à 12:45	Lunch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99592" y="3850332"/>
            <a:ext cx="76456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BE" sz="2000" dirty="0" smtClean="0"/>
              <a:t>13:00		Reprise de la formation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02399" y="4419920"/>
            <a:ext cx="76456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BE" sz="2000" dirty="0" smtClean="0"/>
              <a:t>14:45 à 15:00	Pause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86833" y="4984985"/>
            <a:ext cx="76456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BE" sz="2000" dirty="0" smtClean="0"/>
              <a:t>16:30		Fin</a:t>
            </a:r>
          </a:p>
        </p:txBody>
      </p:sp>
    </p:spTree>
    <p:extLst>
      <p:ext uri="{BB962C8B-B14F-4D97-AF65-F5344CB8AC3E}">
        <p14:creationId xmlns:p14="http://schemas.microsoft.com/office/powerpoint/2010/main" val="258363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dvAuto="5000"/>
      <p:bldP spid="6" grpId="0" build="allAtOnce" advAuto="5000"/>
      <p:bldP spid="7" grpId="0" build="allAtOnce" advAuto="5000"/>
      <p:bldP spid="8" grpId="0" build="allAtOnce" advAuto="5000"/>
      <p:bldP spid="9" grpId="0" build="allAtOnce" advAuto="5000"/>
      <p:bldP spid="10" grpId="0" build="allAtOnce" advAuto="5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FA98EE"/>
            </a:gs>
            <a:gs pos="66000">
              <a:srgbClr val="E94DD3"/>
            </a:gs>
            <a:gs pos="94000">
              <a:srgbClr val="A8089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67496990"/>
              </p:ext>
            </p:extLst>
          </p:nvPr>
        </p:nvGraphicFramePr>
        <p:xfrm>
          <a:off x="609600" y="1143000"/>
          <a:ext cx="8001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xmlns="" id="{F947C8A3-8540-41B3-9F84-1D7535327ABE}"/>
              </a:ext>
            </a:extLst>
          </p:cNvPr>
          <p:cNvSpPr/>
          <p:nvPr/>
        </p:nvSpPr>
        <p:spPr>
          <a:xfrm>
            <a:off x="1619672" y="4149080"/>
            <a:ext cx="576064" cy="79208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6FADDE2B-71FC-48E7-8DC8-684A5C5B93AA}"/>
              </a:ext>
            </a:extLst>
          </p:cNvPr>
          <p:cNvSpPr/>
          <p:nvPr/>
        </p:nvSpPr>
        <p:spPr>
          <a:xfrm>
            <a:off x="4531996" y="4149080"/>
            <a:ext cx="576064" cy="79208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xmlns="" id="{0D5C56B6-4644-43D0-8F69-764A7633AE02}"/>
              </a:ext>
            </a:extLst>
          </p:cNvPr>
          <p:cNvSpPr/>
          <p:nvPr/>
        </p:nvSpPr>
        <p:spPr>
          <a:xfrm>
            <a:off x="7156288" y="4149080"/>
            <a:ext cx="576064" cy="79208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75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2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FA98EE"/>
            </a:gs>
            <a:gs pos="66000">
              <a:srgbClr val="E94DD3"/>
            </a:gs>
            <a:gs pos="94000">
              <a:srgbClr val="A8089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445516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600" dirty="0">
                <a:latin typeface="Coalition" panose="02000000000000000000" pitchFamily="2" charset="0"/>
              </a:rPr>
              <a:t>Plan</a:t>
            </a:r>
            <a:r>
              <a:rPr lang="fr-BE" sz="3200" dirty="0"/>
              <a:t> </a:t>
            </a:r>
            <a:r>
              <a:rPr lang="fr-BE" sz="2600" dirty="0">
                <a:latin typeface="Coalition" panose="02000000000000000000" pitchFamily="2" charset="0"/>
              </a:rPr>
              <a:t>du cours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86834" y="2141568"/>
            <a:ext cx="7645605" cy="331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BE" sz="26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Orator Std" panose="020D0509020203030204" pitchFamily="49" charset="0"/>
              </a:rPr>
              <a:t>Présentation de scratch: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BE" sz="2000" dirty="0"/>
              <a:t>S’initier à la logique de programmation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BE" sz="26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Orator Std" panose="020D0509020203030204" pitchFamily="49" charset="0"/>
              </a:rPr>
              <a:t>Python: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BE" sz="2000" dirty="0"/>
              <a:t>Un langage de programmation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BE" sz="2600" b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Orator Std" panose="020D0509020203030204" pitchFamily="49" charset="0"/>
              </a:rPr>
              <a:t>Codingame</a:t>
            </a:r>
            <a:r>
              <a:rPr lang="fr-BE" sz="26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Orator Std" panose="020D0509020203030204" pitchFamily="49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BE" sz="2000" dirty="0"/>
              <a:t>Se mettre au défi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592" y="476672"/>
            <a:ext cx="7488832" cy="553619"/>
          </a:xfrm>
          <a:prstGeom prst="rect">
            <a:avLst/>
          </a:prstGeom>
          <a:noFill/>
          <a:ln>
            <a:solidFill>
              <a:srgbClr val="B517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899592" y="2204864"/>
            <a:ext cx="7488832" cy="3384376"/>
          </a:xfrm>
          <a:prstGeom prst="rect">
            <a:avLst/>
          </a:prstGeom>
          <a:noFill/>
          <a:ln>
            <a:solidFill>
              <a:srgbClr val="A80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732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dvAuto="500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FA98EE"/>
            </a:gs>
            <a:gs pos="66000">
              <a:srgbClr val="E94DD3"/>
            </a:gs>
            <a:gs pos="94000">
              <a:srgbClr val="A8089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1" y="1844824"/>
            <a:ext cx="7636497" cy="394764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53751" y="880864"/>
            <a:ext cx="7632848" cy="369332"/>
          </a:xfrm>
          <a:prstGeom prst="rect">
            <a:avLst/>
          </a:prstGeom>
          <a:noFill/>
          <a:ln>
            <a:solidFill>
              <a:srgbClr val="B517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BE" sz="3200" dirty="0">
                <a:solidFill>
                  <a:schemeClr val="tx1"/>
                </a:solidFill>
                <a:latin typeface="Coalition" panose="02000000000000000000" pitchFamily="2" charset="0"/>
              </a:rPr>
              <a:t>Scratch</a:t>
            </a:r>
          </a:p>
        </p:txBody>
      </p:sp>
    </p:spTree>
    <p:extLst>
      <p:ext uri="{BB962C8B-B14F-4D97-AF65-F5344CB8AC3E}">
        <p14:creationId xmlns:p14="http://schemas.microsoft.com/office/powerpoint/2010/main" val="32024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FA98EE"/>
            </a:gs>
            <a:gs pos="66000">
              <a:srgbClr val="E94DD3"/>
            </a:gs>
            <a:gs pos="94000">
              <a:srgbClr val="A8089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03648" y="2852936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BE" sz="2400" dirty="0">
                <a:latin typeface="Orator Std" panose="020D0509020203030204" pitchFamily="49" charset="0"/>
              </a:rPr>
              <a:t>Variables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BE" sz="2400" dirty="0">
                <a:latin typeface="Orator Std" panose="020D0509020203030204" pitchFamily="49" charset="0"/>
              </a:rPr>
              <a:t>Conditions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BE" sz="2400" dirty="0">
                <a:latin typeface="Orator Std" panose="020D0509020203030204" pitchFamily="49" charset="0"/>
              </a:rPr>
              <a:t>Boucles</a:t>
            </a:r>
            <a:endParaRPr lang="fr-BE" dirty="0">
              <a:latin typeface="Orator Std" panose="020D0509020203030204" pitchFamily="49" charset="0"/>
            </a:endParaRPr>
          </a:p>
          <a:p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899592" y="476672"/>
            <a:ext cx="7488832" cy="553619"/>
          </a:xfrm>
          <a:prstGeom prst="rect">
            <a:avLst/>
          </a:prstGeom>
          <a:noFill/>
          <a:ln>
            <a:solidFill>
              <a:srgbClr val="B517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Rectangle 1"/>
          <p:cNvSpPr/>
          <p:nvPr/>
        </p:nvSpPr>
        <p:spPr>
          <a:xfrm>
            <a:off x="971600" y="476672"/>
            <a:ext cx="7484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>
                <a:latin typeface="Coalition" panose="02000000000000000000" pitchFamily="2" charset="0"/>
              </a:rPr>
              <a:t>Logique de programmation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99592" y="2204864"/>
            <a:ext cx="7488832" cy="3384376"/>
          </a:xfrm>
          <a:prstGeom prst="rect">
            <a:avLst/>
          </a:prstGeom>
          <a:noFill/>
          <a:ln>
            <a:solidFill>
              <a:srgbClr val="A80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798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37000">
              <a:srgbClr val="FA98EE"/>
            </a:gs>
            <a:gs pos="66000">
              <a:srgbClr val="E94DD3"/>
            </a:gs>
            <a:gs pos="94000">
              <a:srgbClr val="A8089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83568" y="595427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latin typeface="Coalition" panose="02000000000000000000" pitchFamily="2" charset="0"/>
              </a:rPr>
              <a:t>Processing : Création graphique et multimédia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27584" y="1964154"/>
            <a:ext cx="77048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BE" b="1" dirty="0">
                <a:latin typeface="Orator Std" panose="020D0509020203030204" pitchFamily="49" charset="0"/>
              </a:rPr>
              <a:t>Manipuler les images, les animations et les sons</a:t>
            </a:r>
            <a:r>
              <a:rPr lang="fr-BE" dirty="0"/>
              <a:t> :</a:t>
            </a:r>
          </a:p>
          <a:p>
            <a:pPr marL="3486150" lvl="7" indent="-285750">
              <a:buFont typeface="Wingdings" panose="05000000000000000000" pitchFamily="2" charset="2"/>
              <a:buChar char="§"/>
            </a:pPr>
            <a:r>
              <a:rPr lang="fr-BE" sz="1600" dirty="0"/>
              <a:t>Outil</a:t>
            </a:r>
          </a:p>
          <a:p>
            <a:pPr marL="3486150" lvl="7" indent="-285750">
              <a:buFont typeface="Wingdings" panose="05000000000000000000" pitchFamily="2" charset="2"/>
              <a:buChar char="§"/>
            </a:pPr>
            <a:r>
              <a:rPr lang="fr-BE" sz="1600" dirty="0"/>
              <a:t>Bibliothèque</a:t>
            </a:r>
          </a:p>
          <a:p>
            <a:pPr lvl="1"/>
            <a:endParaRPr lang="fr-BE" dirty="0"/>
          </a:p>
          <a:p>
            <a:pPr marL="342900" indent="-342900">
              <a:buFont typeface="+mj-lt"/>
              <a:buAutoNum type="arabicPeriod"/>
            </a:pPr>
            <a:r>
              <a:rPr lang="fr-BE" b="1" dirty="0">
                <a:latin typeface="Orator Std" panose="020D0509020203030204" pitchFamily="49" charset="0"/>
              </a:rPr>
              <a:t>Interface:</a:t>
            </a:r>
          </a:p>
          <a:p>
            <a:pPr marL="3486150" lvl="7" indent="-285750">
              <a:buFont typeface="Wingdings" panose="05000000000000000000" pitchFamily="2" charset="2"/>
              <a:buChar char="§"/>
            </a:pPr>
            <a:r>
              <a:rPr lang="fr-BE" sz="1600" dirty="0"/>
              <a:t>Menus (nb réduit)</a:t>
            </a:r>
          </a:p>
          <a:p>
            <a:pPr marL="3486150" lvl="7" indent="-285750">
              <a:buFont typeface="Wingdings" panose="05000000000000000000" pitchFamily="2" charset="2"/>
              <a:buChar char="§"/>
            </a:pPr>
            <a:r>
              <a:rPr lang="fr-BE" sz="1600" dirty="0"/>
              <a:t>Sketch = programme</a:t>
            </a:r>
          </a:p>
          <a:p>
            <a:endParaRPr lang="fr-BE" dirty="0"/>
          </a:p>
          <a:p>
            <a:pPr marL="342900" indent="-342900">
              <a:buFont typeface="+mj-lt"/>
              <a:buAutoNum type="arabicPeriod"/>
            </a:pPr>
            <a:r>
              <a:rPr lang="fr-BE" b="1" dirty="0">
                <a:latin typeface="Orator Std" panose="020D0509020203030204" pitchFamily="49" charset="0"/>
              </a:rPr>
              <a:t>Langages:</a:t>
            </a:r>
          </a:p>
          <a:p>
            <a:pPr marL="3486150" lvl="7" indent="-285750">
              <a:buFont typeface="Wingdings" panose="05000000000000000000" pitchFamily="2" charset="2"/>
              <a:buChar char="§"/>
            </a:pPr>
            <a:r>
              <a:rPr lang="fr-BE" sz="1600" dirty="0"/>
              <a:t>PROCESSING</a:t>
            </a:r>
          </a:p>
          <a:p>
            <a:pPr marL="3486150" lvl="7" indent="-285750">
              <a:buFont typeface="Wingdings" panose="05000000000000000000" pitchFamily="2" charset="2"/>
              <a:buChar char="§"/>
            </a:pPr>
            <a:r>
              <a:rPr lang="fr-BE" sz="1600" dirty="0"/>
              <a:t>JAVA</a:t>
            </a:r>
          </a:p>
          <a:p>
            <a:pPr marL="3486150" lvl="7" indent="-285750">
              <a:buFont typeface="Wingdings" panose="05000000000000000000" pitchFamily="2" charset="2"/>
              <a:buChar char="§"/>
            </a:pPr>
            <a:r>
              <a:rPr lang="fr-BE" sz="1600" dirty="0"/>
              <a:t>Python</a:t>
            </a:r>
          </a:p>
          <a:p>
            <a:endParaRPr lang="fr-B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BE" dirty="0"/>
          </a:p>
          <a:p>
            <a:endParaRPr lang="fr-BE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C23BC8FB-3BEF-4F1E-A0A7-75C52F806619}"/>
              </a:ext>
            </a:extLst>
          </p:cNvPr>
          <p:cNvSpPr/>
          <p:nvPr/>
        </p:nvSpPr>
        <p:spPr>
          <a:xfrm>
            <a:off x="683568" y="573941"/>
            <a:ext cx="7776864" cy="360040"/>
          </a:xfrm>
          <a:prstGeom prst="roundRect">
            <a:avLst/>
          </a:prstGeom>
          <a:noFill/>
          <a:ln>
            <a:solidFill>
              <a:srgbClr val="A80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D65F979C-FE12-4C0C-917C-B171259A7616}"/>
              </a:ext>
            </a:extLst>
          </p:cNvPr>
          <p:cNvSpPr/>
          <p:nvPr/>
        </p:nvSpPr>
        <p:spPr>
          <a:xfrm>
            <a:off x="683568" y="1268760"/>
            <a:ext cx="7776864" cy="4392488"/>
          </a:xfrm>
          <a:prstGeom prst="roundRect">
            <a:avLst>
              <a:gd name="adj" fmla="val 10174"/>
            </a:avLst>
          </a:prstGeom>
          <a:noFill/>
          <a:ln>
            <a:solidFill>
              <a:srgbClr val="B517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514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FA98EE"/>
            </a:gs>
            <a:gs pos="66000">
              <a:srgbClr val="E94DD3"/>
            </a:gs>
            <a:gs pos="94000">
              <a:srgbClr val="A8089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48527" y="605004"/>
            <a:ext cx="7632848" cy="369332"/>
          </a:xfrm>
          <a:prstGeom prst="rect">
            <a:avLst/>
          </a:prstGeom>
          <a:noFill/>
          <a:ln>
            <a:solidFill>
              <a:srgbClr val="B517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BE" sz="3200" dirty="0">
                <a:solidFill>
                  <a:schemeClr val="tx1"/>
                </a:solidFill>
                <a:latin typeface="Coalition" panose="02000000000000000000" pitchFamily="2" charset="0"/>
              </a:rPr>
              <a:t>Python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25" y="1556792"/>
            <a:ext cx="7618750" cy="45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9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martArt_graphic_with_pictures_on_red_background_TP1020116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b0826346530693474735d6f460b13139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b3b3f8a5ac8b12999d6e89ad46a905dc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6d93d202-47fc-4405-873a-cab67cc5f1b2" xsi:nil="true"/>
    <AssetExpire xmlns="6d93d202-47fc-4405-873a-cab67cc5f1b2">2029-05-12T07:00:00+00:00</AssetExpire>
    <IntlLangReviewDate xmlns="6d93d202-47fc-4405-873a-cab67cc5f1b2">2010-08-31T23:26:00+00:00</IntlLangReviewDate>
    <TPFriendlyName xmlns="6d93d202-47fc-4405-873a-cab67cc5f1b2" xsi:nil="true"/>
    <IntlLangReview xmlns="6d93d202-47fc-4405-873a-cab67cc5f1b2" xsi:nil="true"/>
    <PolicheckWords xmlns="6d93d202-47fc-4405-873a-cab67cc5f1b2" xsi:nil="true"/>
    <SubmitterId xmlns="6d93d202-47fc-4405-873a-cab67cc5f1b2" xsi:nil="true"/>
    <AcquiredFrom xmlns="6d93d202-47fc-4405-873a-cab67cc5f1b2">Internal MS</AcquiredFrom>
    <EditorialStatus xmlns="6d93d202-47fc-4405-873a-cab67cc5f1b2" xsi:nil="true"/>
    <Markets xmlns="6d93d202-47fc-4405-873a-cab67cc5f1b2"/>
    <OriginAsset xmlns="6d93d202-47fc-4405-873a-cab67cc5f1b2" xsi:nil="true"/>
    <AssetStart xmlns="6d93d202-47fc-4405-873a-cab67cc5f1b2">2010-08-31T23:24:26+00:00</AssetStart>
    <FriendlyTitle xmlns="6d93d202-47fc-4405-873a-cab67cc5f1b2" xsi:nil="true"/>
    <MarketSpecific xmlns="6d93d202-47fc-4405-873a-cab67cc5f1b2" xsi:nil="true"/>
    <TPNamespace xmlns="6d93d202-47fc-4405-873a-cab67cc5f1b2" xsi:nil="true"/>
    <PublishStatusLookup xmlns="6d93d202-47fc-4405-873a-cab67cc5f1b2">
      <Value>367006</Value>
      <Value>443422</Value>
    </PublishStatusLookup>
    <APAuthor xmlns="6d93d202-47fc-4405-873a-cab67cc5f1b2">
      <UserInfo>
        <DisplayName/>
        <AccountId>92</AccountId>
        <AccountType/>
      </UserInfo>
    </APAuthor>
    <TPCommandLine xmlns="6d93d202-47fc-4405-873a-cab67cc5f1b2" xsi:nil="true"/>
    <IntlLangReviewer xmlns="6d93d202-47fc-4405-873a-cab67cc5f1b2" xsi:nil="true"/>
    <OpenTemplate xmlns="6d93d202-47fc-4405-873a-cab67cc5f1b2">true</OpenTemplate>
    <CSXSubmissionDate xmlns="6d93d202-47fc-4405-873a-cab67cc5f1b2" xsi:nil="true"/>
    <Manager xmlns="6d93d202-47fc-4405-873a-cab67cc5f1b2" xsi:nil="true"/>
    <NumericId xmlns="6d93d202-47fc-4405-873a-cab67cc5f1b2" xsi:nil="true"/>
    <ParentAssetId xmlns="6d93d202-47fc-4405-873a-cab67cc5f1b2" xsi:nil="true"/>
    <OriginalSourceMarket xmlns="6d93d202-47fc-4405-873a-cab67cc5f1b2" xsi:nil="true"/>
    <ApprovalStatus xmlns="6d93d202-47fc-4405-873a-cab67cc5f1b2">InProgress</ApprovalStatus>
    <TPComponent xmlns="6d93d202-47fc-4405-873a-cab67cc5f1b2" xsi:nil="true"/>
    <EditorialTags xmlns="6d93d202-47fc-4405-873a-cab67cc5f1b2" xsi:nil="true"/>
    <TPExecutable xmlns="6d93d202-47fc-4405-873a-cab67cc5f1b2" xsi:nil="true"/>
    <TPLaunchHelpLink xmlns="6d93d202-47fc-4405-873a-cab67cc5f1b2" xsi:nil="true"/>
    <SourceTitle xmlns="6d93d202-47fc-4405-873a-cab67cc5f1b2" xsi:nil="true"/>
    <CSXUpdate xmlns="6d93d202-47fc-4405-873a-cab67cc5f1b2">false</CSXUpdate>
    <IntlLocPriority xmlns="6d93d202-47fc-4405-873a-cab67cc5f1b2" xsi:nil="true"/>
    <UAProjectedTotalWords xmlns="6d93d202-47fc-4405-873a-cab67cc5f1b2" xsi:nil="true"/>
    <AssetType xmlns="6d93d202-47fc-4405-873a-cab67cc5f1b2" xsi:nil="true"/>
    <MachineTranslated xmlns="6d93d202-47fc-4405-873a-cab67cc5f1b2">false</MachineTranslated>
    <OutputCachingOn xmlns="6d93d202-47fc-4405-873a-cab67cc5f1b2">false</OutputCachingOn>
    <TemplateStatus xmlns="6d93d202-47fc-4405-873a-cab67cc5f1b2" xsi:nil="true"/>
    <IsSearchable xmlns="6d93d202-47fc-4405-873a-cab67cc5f1b2">true</IsSearchable>
    <ContentItem xmlns="6d93d202-47fc-4405-873a-cab67cc5f1b2" xsi:nil="true"/>
    <HandoffToMSDN xmlns="6d93d202-47fc-4405-873a-cab67cc5f1b2">2010-08-31T23:26:00+00:00</HandoffToMSDN>
    <ShowIn xmlns="6d93d202-47fc-4405-873a-cab67cc5f1b2">Show everywhere</ShowIn>
    <ThumbnailAssetId xmlns="6d93d202-47fc-4405-873a-cab67cc5f1b2" xsi:nil="true"/>
    <UALocComments xmlns="6d93d202-47fc-4405-873a-cab67cc5f1b2" xsi:nil="true"/>
    <UALocRecommendation xmlns="6d93d202-47fc-4405-873a-cab67cc5f1b2">Localize</UALocRecommendation>
    <LastModifiedDateTime xmlns="6d93d202-47fc-4405-873a-cab67cc5f1b2">2010-08-31T23:26:00+00:00</LastModifiedDateTime>
    <LastPublishResultLookup xmlns="6d93d202-47fc-4405-873a-cab67cc5f1b2"/>
    <LegacyData xmlns="6d93d202-47fc-4405-873a-cab67cc5f1b2" xsi:nil="true"/>
    <ClipArtFilename xmlns="6d93d202-47fc-4405-873a-cab67cc5f1b2" xsi:nil="true"/>
    <TPApplication xmlns="6d93d202-47fc-4405-873a-cab67cc5f1b2" xsi:nil="true"/>
    <CSXHash xmlns="6d93d202-47fc-4405-873a-cab67cc5f1b2" xsi:nil="true"/>
    <DirectSourceMarket xmlns="6d93d202-47fc-4405-873a-cab67cc5f1b2" xsi:nil="true"/>
    <PrimaryImageGen xmlns="6d93d202-47fc-4405-873a-cab67cc5f1b2">true</PrimaryImageGen>
    <PlannedPubDate xmlns="6d93d202-47fc-4405-873a-cab67cc5f1b2">2010-08-31T23:26:00+00:00</PlannedPubDate>
    <CSXSubmissionMarket xmlns="6d93d202-47fc-4405-873a-cab67cc5f1b2" xsi:nil="true"/>
    <Downloads xmlns="6d93d202-47fc-4405-873a-cab67cc5f1b2">0</Downloads>
    <ArtSampleDocs xmlns="6d93d202-47fc-4405-873a-cab67cc5f1b2" xsi:nil="true"/>
    <TrustLevel xmlns="6d93d202-47fc-4405-873a-cab67cc5f1b2">1 Microsoft Managed Content</TrustLevel>
    <BlockPublish xmlns="6d93d202-47fc-4405-873a-cab67cc5f1b2">false</BlockPublish>
    <TPLaunchHelpLinkType xmlns="6d93d202-47fc-4405-873a-cab67cc5f1b2">Template</TPLaunchHelpLinkType>
    <BusinessGroup xmlns="6d93d202-47fc-4405-873a-cab67cc5f1b2" xsi:nil="true"/>
    <Providers xmlns="6d93d202-47fc-4405-873a-cab67cc5f1b2" xsi:nil="true"/>
    <TemplateTemplateType xmlns="6d93d202-47fc-4405-873a-cab67cc5f1b2">PowerPoint Presentation Template</TemplateTemplateType>
    <TimesCloned xmlns="6d93d202-47fc-4405-873a-cab67cc5f1b2" xsi:nil="true"/>
    <TPAppVersion xmlns="6d93d202-47fc-4405-873a-cab67cc5f1b2" xsi:nil="true"/>
    <VoteCount xmlns="6d93d202-47fc-4405-873a-cab67cc5f1b2" xsi:nil="true"/>
    <AverageRating xmlns="6d93d202-47fc-4405-873a-cab67cc5f1b2" xsi:nil="true"/>
    <Provider xmlns="6d93d202-47fc-4405-873a-cab67cc5f1b2" xsi:nil="true"/>
    <UACurrentWords xmlns="6d93d202-47fc-4405-873a-cab67cc5f1b2" xsi:nil="true"/>
    <AssetId xmlns="6d93d202-47fc-4405-873a-cab67cc5f1b2">TP102011622</AssetId>
    <TPClientViewer xmlns="6d93d202-47fc-4405-873a-cab67cc5f1b2" xsi:nil="true"/>
    <DSATActionTaken xmlns="6d93d202-47fc-4405-873a-cab67cc5f1b2" xsi:nil="true"/>
    <APEditor xmlns="6d93d202-47fc-4405-873a-cab67cc5f1b2">
      <UserInfo>
        <DisplayName/>
        <AccountId xsi:nil="true"/>
        <AccountType/>
      </UserInfo>
    </APEditor>
    <TPInstallLocation xmlns="6d93d202-47fc-4405-873a-cab67cc5f1b2" xsi:nil="true"/>
    <OOCacheId xmlns="6d93d202-47fc-4405-873a-cab67cc5f1b2" xsi:nil="true"/>
    <IsDeleted xmlns="6d93d202-47fc-4405-873a-cab67cc5f1b2">false</IsDeleted>
    <PublishTargets xmlns="6d93d202-47fc-4405-873a-cab67cc5f1b2">OfficeOnline</PublishTargets>
    <ApprovalLog xmlns="6d93d202-47fc-4405-873a-cab67cc5f1b2" xsi:nil="true"/>
    <BugNumber xmlns="6d93d202-47fc-4405-873a-cab67cc5f1b2" xsi:nil="true"/>
    <CrawlForDependencies xmlns="6d93d202-47fc-4405-873a-cab67cc5f1b2">false</CrawlForDependencies>
    <LastHandOff xmlns="6d93d202-47fc-4405-873a-cab67cc5f1b2" xsi:nil="true"/>
    <Milestone xmlns="6d93d202-47fc-4405-873a-cab67cc5f1b2" xsi:nil="true"/>
    <UANotes xmlns="6d93d202-47fc-4405-873a-cab67cc5f1b2" xsi:nil="true"/>
    <CampaignTagsTaxHTField0 xmlns="6d93d202-47fc-4405-873a-cab67cc5f1b2">
      <Terms xmlns="http://schemas.microsoft.com/office/infopath/2007/PartnerControls"/>
    </CampaignTagsTaxHTField0>
    <LocLastLocAttemptVersionLookup xmlns="6d93d202-47fc-4405-873a-cab67cc5f1b2">57806</LocLastLocAttemptVersionLookup>
    <LocLastLocAttemptVersionTypeLookup xmlns="6d93d202-47fc-4405-873a-cab67cc5f1b2" xsi:nil="true"/>
    <LocOverallPreviewStatusLookup xmlns="6d93d202-47fc-4405-873a-cab67cc5f1b2" xsi:nil="true"/>
    <LocOverallPublishStatusLookup xmlns="6d93d202-47fc-4405-873a-cab67cc5f1b2" xsi:nil="true"/>
    <TaxCatchAll xmlns="6d93d202-47fc-4405-873a-cab67cc5f1b2"/>
    <LocNewPublishedVersionLookup xmlns="6d93d202-47fc-4405-873a-cab67cc5f1b2" xsi:nil="true"/>
    <LocPublishedDependentAssetsLookup xmlns="6d93d202-47fc-4405-873a-cab67cc5f1b2" xsi:nil="true"/>
    <LocComments xmlns="6d93d202-47fc-4405-873a-cab67cc5f1b2" xsi:nil="true"/>
    <LocProcessedForMarketsLookup xmlns="6d93d202-47fc-4405-873a-cab67cc5f1b2" xsi:nil="true"/>
    <LocRecommendedHandoff xmlns="6d93d202-47fc-4405-873a-cab67cc5f1b2" xsi:nil="true"/>
    <LocManualTestRequired xmlns="6d93d202-47fc-4405-873a-cab67cc5f1b2" xsi:nil="true"/>
    <LocProcessedForHandoffsLookup xmlns="6d93d202-47fc-4405-873a-cab67cc5f1b2" xsi:nil="true"/>
    <LocOverallHandbackStatusLookup xmlns="6d93d202-47fc-4405-873a-cab67cc5f1b2" xsi:nil="true"/>
    <LocalizationTagsTaxHTField0 xmlns="6d93d202-47fc-4405-873a-cab67cc5f1b2">
      <Terms xmlns="http://schemas.microsoft.com/office/infopath/2007/PartnerControls"/>
    </LocalizationTagsTaxHTField0>
    <FeatureTagsTaxHTField0 xmlns="6d93d202-47fc-4405-873a-cab67cc5f1b2">
      <Terms xmlns="http://schemas.microsoft.com/office/infopath/2007/PartnerControls"/>
    </FeatureTagsTaxHTField0>
    <LocOverallLocStatusLookup xmlns="6d93d202-47fc-4405-873a-cab67cc5f1b2" xsi:nil="true"/>
    <LocPublishedLinkedAssetsLookup xmlns="6d93d202-47fc-4405-873a-cab67cc5f1b2" xsi:nil="true"/>
    <InternalTagsTaxHTField0 xmlns="6d93d202-47fc-4405-873a-cab67cc5f1b2">
      <Terms xmlns="http://schemas.microsoft.com/office/infopath/2007/PartnerControls"/>
    </InternalTagsTaxHTField0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Component xmlns="64acb2c5-0a2b-4bda-bd34-58e36cbb80d2" xsi:nil="true"/>
    <Description0 xmlns="64acb2c5-0a2b-4bda-bd34-58e36cbb80d2" xsi:nil="true"/>
    <OriginalRelease xmlns="6d93d202-47fc-4405-873a-cab67cc5f1b2">14</OriginalRelease>
    <LocMarketGroupTiers2 xmlns="6d93d202-47fc-4405-873a-cab67cc5f1b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DE8B5-10B3-46CE-941A-B3BFCDD995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2F15CC-C3E5-4531-9DF1-29F13E49C924}">
  <ds:schemaRefs>
    <ds:schemaRef ds:uri="http://schemas.microsoft.com/office/2006/metadata/properties"/>
    <ds:schemaRef ds:uri="6d93d202-47fc-4405-873a-cab67cc5f1b2"/>
    <ds:schemaRef ds:uri="http://purl.org/dc/dcmitype/"/>
    <ds:schemaRef ds:uri="64acb2c5-0a2b-4bda-bd34-58e36cbb80d2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BD19A37-43C1-4F4F-9ED1-1457F2C11A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tf02011636</Template>
  <TotalTime>0</TotalTime>
  <Words>281</Words>
  <Application>Microsoft Office PowerPoint</Application>
  <PresentationFormat>Affichage à l'écran (4:3)</PresentationFormat>
  <Paragraphs>230</Paragraphs>
  <Slides>14</Slides>
  <Notes>14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Coalition</vt:lpstr>
      <vt:lpstr>Gill Sans MT</vt:lpstr>
      <vt:lpstr>Orator Std</vt:lpstr>
      <vt:lpstr>Wingdings</vt:lpstr>
      <vt:lpstr>SmartArt_graphic_with_pictures_on_red_background_TP102011622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2018-09-26T13:59:16Z</dcterms:created>
  <dcterms:modified xsi:type="dcterms:W3CDTF">2018-10-05T12:27:08Z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</Properties>
</file>