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7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0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3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0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4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6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4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FF83-FC96-4E9B-B18F-DB819D856AE4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9635-A413-4A43-8682-2E31A59B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04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83" y="2479575"/>
            <a:ext cx="2591503" cy="2349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7" y="3865812"/>
            <a:ext cx="1866849" cy="19255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57" y="1535223"/>
            <a:ext cx="2062017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46" y="2753498"/>
            <a:ext cx="1865612" cy="1865612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 rot="20534945">
            <a:off x="3064038" y="4088413"/>
            <a:ext cx="1902941" cy="3554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-Right Arrow 12"/>
          <p:cNvSpPr/>
          <p:nvPr/>
        </p:nvSpPr>
        <p:spPr>
          <a:xfrm rot="1080093">
            <a:off x="2962550" y="2961326"/>
            <a:ext cx="2023340" cy="337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Arrow 13"/>
          <p:cNvSpPr/>
          <p:nvPr/>
        </p:nvSpPr>
        <p:spPr>
          <a:xfrm>
            <a:off x="7290098" y="3457490"/>
            <a:ext cx="1230459" cy="3492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550287" y="443444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519546" y="4643944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Sensors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083806" y="3170286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Web application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37256" y="5623133"/>
            <a:ext cx="19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Mobile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Gustavsson</dc:creator>
  <cp:lastModifiedBy>Robert Gustavsson</cp:lastModifiedBy>
  <cp:revision>2</cp:revision>
  <dcterms:created xsi:type="dcterms:W3CDTF">2013-10-30T10:20:18Z</dcterms:created>
  <dcterms:modified xsi:type="dcterms:W3CDTF">2013-10-30T10:37:48Z</dcterms:modified>
</cp:coreProperties>
</file>