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canvas.instructure.com/enroll/PKGX4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6608" y="2046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6600" y="416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0" y="60475"/>
            <a:ext cx="8700975" cy="49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1500" y="328300"/>
            <a:ext cx="3116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9900"/>
                </a:highlight>
              </a:rPr>
              <a:t>Free community training &amp; Certification course by iNeuron on </a:t>
            </a:r>
            <a:endParaRPr sz="2100">
              <a:highlight>
                <a:srgbClr val="FF99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14075" y="328300"/>
            <a:ext cx="33597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9900"/>
                </a:highlight>
              </a:rPr>
              <a:t>Start Date:- 3rd July</a:t>
            </a:r>
            <a:endParaRPr sz="1900"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9900"/>
                </a:highlight>
              </a:rPr>
              <a:t>Schedule:- Monday &amp; Friday</a:t>
            </a:r>
            <a:endParaRPr sz="1900"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9900"/>
                </a:highlight>
              </a:rPr>
              <a:t>Timings- 8 Pm to 10 Pm</a:t>
            </a:r>
            <a:endParaRPr sz="1900">
              <a:highlight>
                <a:srgbClr val="FF9900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33900" y="3272150"/>
            <a:ext cx="79233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9900"/>
                </a:highlight>
              </a:rPr>
              <a:t>Equip yourself with the most in Demand skill set</a:t>
            </a:r>
            <a:endParaRPr sz="2400">
              <a:highlight>
                <a:srgbClr val="FF99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9900"/>
                </a:highlight>
              </a:rPr>
              <a:t>Click on the link to get started!</a:t>
            </a:r>
            <a:endParaRPr sz="2400">
              <a:highlight>
                <a:srgbClr val="FF99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ighlight>
                  <a:srgbClr val="FF9900"/>
                </a:highlight>
                <a:hlinkClick r:id="rId4"/>
              </a:rPr>
              <a:t>Register now</a:t>
            </a:r>
            <a:endParaRPr sz="2400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