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8222-B488-4178-9B15-CD8B1E3462BD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8FEC-4A00-4FC1-A164-24C386E31F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CAC0-0F9D-4562-B7D5-A46609E3CB9A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1EBC8-635D-44F1-ACBC-7A8FA72157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B575-192D-4083-91DB-93CE34E1871F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92905-0CA8-4A97-BB45-E8A571276E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400E4-E5A0-4E0B-AA4C-52C2C58454B2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EEC8F-6620-4066-B0C8-F7C4596868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9608B-3A03-478B-A57D-91D256739BAD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F0B0-12C2-47BD-B182-1166A96165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8DB23-84E7-4C31-8B6E-BA4A4CAC8254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7E56-6411-408B-ADD8-0E1188E8A8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0CB0-780A-4601-9408-5FF94A8C30B8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9475D-31C6-4622-A019-C09DAAF46B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439E-DE11-46CB-8DC8-E25FF1C33A11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05783-04B5-4E5F-A23A-DB310871B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F87F-08FD-4A05-AFF4-3D9793B8EE27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7363-3DB4-4CC7-BF84-DD805AA820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2B980-19E0-4FB3-8569-4A393C42FCC6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A7AFD-3488-44F2-8B44-49D39CACCE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2B17-827E-4293-A700-99F5FBFD3429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E220-1507-4DE5-9039-8C85AC87B2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6C08B2-C536-4ED6-81F6-B001DADB2896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43DCDD-53CB-4074-A437-71A1028D12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5750" y="1000125"/>
            <a:ext cx="928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건즈웹</a:t>
            </a:r>
            <a:endParaRPr kumimoji="0" lang="en-US" altLang="ko-KR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813" y="2286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err="1"/>
              <a:t>로케이터</a:t>
            </a:r>
            <a:endParaRPr kumimoji="0"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29250" y="2571750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GunzDB</a:t>
            </a:r>
            <a:endParaRPr kumimoji="0"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86125" y="4286250"/>
            <a:ext cx="1285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86125" y="4929188"/>
            <a:ext cx="1285875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86125" y="5572125"/>
            <a:ext cx="1285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86125" y="6215063"/>
            <a:ext cx="1285875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4</a:t>
            </a:r>
            <a:endParaRPr kumimoji="0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29250" y="1214438"/>
            <a:ext cx="1428750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AdWebDB</a:t>
            </a:r>
            <a:endParaRPr kumimoji="0"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28813" y="10001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Gap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(</a:t>
            </a:r>
            <a:r>
              <a:rPr kumimoji="0" lang="ko-KR" altLang="en-US" sz="1000" dirty="0" err="1"/>
              <a:t>건즈운영웹서버</a:t>
            </a:r>
            <a:r>
              <a:rPr kumimoji="0" lang="en-US" altLang="ko-KR" sz="1000" dirty="0"/>
              <a:t>)</a:t>
            </a:r>
            <a:endParaRPr kumimoji="0" lang="ko-KR" altLang="en-US" sz="1000" dirty="0"/>
          </a:p>
        </p:txBody>
      </p:sp>
      <p:cxnSp>
        <p:nvCxnSpPr>
          <p:cNvPr id="13" name="직선 화살표 연결선 12"/>
          <p:cNvCxnSpPr>
            <a:stCxn id="12" idx="3"/>
            <a:endCxn id="11" idx="1"/>
          </p:cNvCxnSpPr>
          <p:nvPr/>
        </p:nvCxnSpPr>
        <p:spPr>
          <a:xfrm>
            <a:off x="2843213" y="1457325"/>
            <a:ext cx="2586037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3"/>
            <a:endCxn id="6" idx="1"/>
          </p:cNvCxnSpPr>
          <p:nvPr/>
        </p:nvCxnSpPr>
        <p:spPr>
          <a:xfrm>
            <a:off x="2843213" y="1457325"/>
            <a:ext cx="2586037" cy="132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3"/>
            <a:endCxn id="6" idx="1"/>
          </p:cNvCxnSpPr>
          <p:nvPr/>
        </p:nvCxnSpPr>
        <p:spPr>
          <a:xfrm>
            <a:off x="2843213" y="2743200"/>
            <a:ext cx="2586037" cy="42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3929063" y="2928938"/>
            <a:ext cx="914400" cy="612775"/>
          </a:xfrm>
          <a:prstGeom prst="wedgeRectCallout">
            <a:avLst>
              <a:gd name="adj1" fmla="val -27670"/>
              <a:gd name="adj2" fmla="val -765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>
                <a:solidFill>
                  <a:schemeClr val="bg1"/>
                </a:solidFill>
              </a:rPr>
              <a:t>GunzDB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로부터 </a:t>
            </a:r>
            <a:r>
              <a:rPr kumimoji="0" lang="ko-KR" altLang="en-US" sz="1000" b="1" dirty="0" err="1">
                <a:solidFill>
                  <a:schemeClr val="bg1"/>
                </a:solidFill>
              </a:rPr>
              <a:t>서버상태계속업데이트받음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7" name="Shape 16"/>
          <p:cNvCxnSpPr>
            <a:stCxn id="7" idx="3"/>
            <a:endCxn id="6" idx="2"/>
          </p:cNvCxnSpPr>
          <p:nvPr/>
        </p:nvCxnSpPr>
        <p:spPr>
          <a:xfrm flipV="1">
            <a:off x="4572000" y="3000375"/>
            <a:ext cx="1571625" cy="153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3"/>
            <a:endCxn id="6" idx="2"/>
          </p:cNvCxnSpPr>
          <p:nvPr/>
        </p:nvCxnSpPr>
        <p:spPr>
          <a:xfrm flipV="1">
            <a:off x="4572000" y="3000375"/>
            <a:ext cx="1571625" cy="21796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3"/>
            <a:endCxn id="6" idx="2"/>
          </p:cNvCxnSpPr>
          <p:nvPr/>
        </p:nvCxnSpPr>
        <p:spPr>
          <a:xfrm flipV="1">
            <a:off x="4572000" y="3000375"/>
            <a:ext cx="1571625" cy="2822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0" idx="3"/>
            <a:endCxn id="6" idx="2"/>
          </p:cNvCxnSpPr>
          <p:nvPr/>
        </p:nvCxnSpPr>
        <p:spPr>
          <a:xfrm flipV="1">
            <a:off x="4572000" y="3000375"/>
            <a:ext cx="1571625" cy="34655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00063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클라이언트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1857375" y="4786313"/>
            <a:ext cx="977900" cy="4841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4</a:t>
            </a:r>
            <a:endParaRPr kumimoji="0" lang="ko-KR" altLang="en-US" b="1" dirty="0"/>
          </a:p>
        </p:txBody>
      </p:sp>
      <p:sp>
        <p:nvSpPr>
          <p:cNvPr id="23" name="위쪽/아래쪽 화살표 22"/>
          <p:cNvSpPr/>
          <p:nvPr/>
        </p:nvSpPr>
        <p:spPr>
          <a:xfrm rot="1915852">
            <a:off x="1570038" y="3322638"/>
            <a:ext cx="485775" cy="121602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>
            <a:off x="500063" y="3500438"/>
            <a:ext cx="484187" cy="9064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25" name="사각형 설명선 24"/>
          <p:cNvSpPr/>
          <p:nvPr/>
        </p:nvSpPr>
        <p:spPr>
          <a:xfrm>
            <a:off x="7358063" y="1071563"/>
            <a:ext cx="1643062" cy="500062"/>
          </a:xfrm>
          <a:prstGeom prst="wedgeRectCallout">
            <a:avLst>
              <a:gd name="adj1" fmla="val -76821"/>
              <a:gd name="adj2" fmla="val -40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건즈운영을</a:t>
            </a:r>
            <a:r>
              <a:rPr kumimoji="0" lang="ko-KR" altLang="en-US" sz="1000" dirty="0"/>
              <a:t> 위한 </a:t>
            </a:r>
            <a:r>
              <a:rPr kumimoji="0" lang="ko-KR" altLang="en-US" sz="1000" dirty="0" err="1"/>
              <a:t>웹서버</a:t>
            </a:r>
            <a:r>
              <a:rPr kumimoji="0" lang="en-US" altLang="ko-KR" sz="1000" dirty="0"/>
              <a:t>(GAP) DB </a:t>
            </a:r>
            <a:r>
              <a:rPr kumimoji="0" lang="ko-KR" altLang="en-US" sz="1000" dirty="0"/>
              <a:t>정보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29250" y="1928813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LogDB</a:t>
            </a:r>
            <a:endParaRPr kumimoji="0" lang="ko-KR" altLang="en-US" dirty="0"/>
          </a:p>
        </p:txBody>
      </p:sp>
      <p:cxnSp>
        <p:nvCxnSpPr>
          <p:cNvPr id="27" name="직선 화살표 연결선 26"/>
          <p:cNvCxnSpPr>
            <a:stCxn id="12" idx="3"/>
            <a:endCxn id="26" idx="1"/>
          </p:cNvCxnSpPr>
          <p:nvPr/>
        </p:nvCxnSpPr>
        <p:spPr>
          <a:xfrm>
            <a:off x="2843213" y="1457325"/>
            <a:ext cx="2586037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 설명선 27"/>
          <p:cNvSpPr/>
          <p:nvPr/>
        </p:nvSpPr>
        <p:spPr>
          <a:xfrm>
            <a:off x="7358063" y="1714500"/>
            <a:ext cx="1643062" cy="500063"/>
          </a:xfrm>
          <a:prstGeom prst="wedgeRectCallout">
            <a:avLst>
              <a:gd name="adj1" fmla="val -75682"/>
              <a:gd name="adj2" fmla="val -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특정이벤트진행의 로그기록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2500313" y="3357563"/>
            <a:ext cx="914400" cy="612775"/>
          </a:xfrm>
          <a:prstGeom prst="wedgeRectCallout">
            <a:avLst>
              <a:gd name="adj1" fmla="val -105448"/>
              <a:gd name="adj2" fmla="val 599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로케이터로부터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</a:t>
            </a:r>
            <a:r>
              <a:rPr kumimoji="0" lang="ko-KR" altLang="en-US" sz="1000" b="1" dirty="0" err="1">
                <a:solidFill>
                  <a:schemeClr val="bg1"/>
                </a:solidFill>
              </a:rPr>
              <a:t>서버상태계속업데이트받음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사각형 설명선 29"/>
          <p:cNvSpPr/>
          <p:nvPr/>
        </p:nvSpPr>
        <p:spPr>
          <a:xfrm>
            <a:off x="7358063" y="2357438"/>
            <a:ext cx="1643062" cy="500062"/>
          </a:xfrm>
          <a:prstGeom prst="wedgeRectCallout">
            <a:avLst>
              <a:gd name="adj1" fmla="val -76821"/>
              <a:gd name="adj2" fmla="val -40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DB </a:t>
            </a:r>
            <a:endParaRPr kumimoji="0" lang="ko-KR" altLang="en-US" sz="1000" dirty="0"/>
          </a:p>
        </p:txBody>
      </p:sp>
      <p:cxnSp>
        <p:nvCxnSpPr>
          <p:cNvPr id="31" name="꺾인 연결선 30"/>
          <p:cNvCxnSpPr>
            <a:stCxn id="26" idx="2"/>
            <a:endCxn id="6" idx="0"/>
          </p:cNvCxnSpPr>
          <p:nvPr/>
        </p:nvCxnSpPr>
        <p:spPr>
          <a:xfrm rot="16200000" flipH="1">
            <a:off x="6036469" y="2464594"/>
            <a:ext cx="214312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85750" y="2428875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/>
              <a:t>게임온런쳐</a:t>
            </a:r>
            <a:endParaRPr kumimoji="0" lang="en-US" altLang="ko-KR" sz="1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(</a:t>
            </a:r>
            <a:r>
              <a:rPr kumimoji="0" lang="ko-KR" altLang="en-US" sz="1000" dirty="0" err="1"/>
              <a:t>건즈업데이트및</a:t>
            </a:r>
            <a:r>
              <a:rPr kumimoji="0" lang="ko-KR" altLang="en-US" sz="1000" dirty="0"/>
              <a:t> 클라이언트실행</a:t>
            </a:r>
            <a:r>
              <a:rPr kumimoji="0" lang="en-US" altLang="ko-KR" sz="1000" dirty="0"/>
              <a:t>)</a:t>
            </a:r>
            <a:endParaRPr kumimoji="0" lang="ko-KR" altLang="en-US" sz="1000" dirty="0"/>
          </a:p>
        </p:txBody>
      </p:sp>
      <p:sp>
        <p:nvSpPr>
          <p:cNvPr id="34" name="아래쪽 화살표 33"/>
          <p:cNvSpPr/>
          <p:nvPr/>
        </p:nvSpPr>
        <p:spPr>
          <a:xfrm>
            <a:off x="500063" y="1643063"/>
            <a:ext cx="484187" cy="6921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71604" y="0"/>
            <a:ext cx="59202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1.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일본 서버 구성도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857356" y="4643446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/>
              <a:t>알파 설정 </a:t>
            </a:r>
            <a:r>
              <a:rPr kumimoji="0" lang="ko-KR" altLang="en-US" sz="1000" b="1" dirty="0" err="1"/>
              <a:t>게임온런쳐</a:t>
            </a:r>
            <a:endParaRPr kumimoji="0" lang="en-US" altLang="ko-KR" sz="1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/>
              <a:t>(</a:t>
            </a:r>
            <a:r>
              <a:rPr kumimoji="0" lang="ko-KR" altLang="en-US" sz="800" dirty="0" err="1"/>
              <a:t>건즈업데이트및</a:t>
            </a:r>
            <a:r>
              <a:rPr kumimoji="0" lang="ko-KR" altLang="en-US" sz="800" dirty="0"/>
              <a:t> 클라이언트실행</a:t>
            </a:r>
            <a:r>
              <a:rPr kumimoji="0" lang="en-US" altLang="ko-KR" sz="800" dirty="0"/>
              <a:t>)</a:t>
            </a:r>
            <a:endParaRPr kumimoji="0" lang="ko-KR" altLang="en-US" sz="800" dirty="0"/>
          </a:p>
        </p:txBody>
      </p:sp>
      <p:sp>
        <p:nvSpPr>
          <p:cNvPr id="7" name="오른쪽 화살표 설명선 6"/>
          <p:cNvSpPr/>
          <p:nvPr/>
        </p:nvSpPr>
        <p:spPr>
          <a:xfrm>
            <a:off x="2928938" y="2357438"/>
            <a:ext cx="2143125" cy="29289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/>
              <a:t>런쳐는</a:t>
            </a:r>
            <a:r>
              <a:rPr kumimoji="0" lang="ko-KR" altLang="en-US" sz="800" dirty="0"/>
              <a:t> </a:t>
            </a:r>
            <a:r>
              <a:rPr kumimoji="0" lang="ko-KR" altLang="en-US" sz="800" dirty="0" err="1"/>
              <a:t>리얼과</a:t>
            </a:r>
            <a:r>
              <a:rPr kumimoji="0" lang="ko-KR" altLang="en-US" sz="800" dirty="0"/>
              <a:t> 알파에 따라 </a:t>
            </a:r>
            <a:r>
              <a:rPr kumimoji="0" lang="en-US" altLang="ko-KR" sz="800" dirty="0">
                <a:solidFill>
                  <a:srgbClr val="FF0000"/>
                </a:solidFill>
              </a:rPr>
              <a:t>version.ini</a:t>
            </a:r>
            <a:r>
              <a:rPr kumimoji="0" lang="en-US" altLang="ko-KR" sz="800" dirty="0"/>
              <a:t> (</a:t>
            </a:r>
            <a:r>
              <a:rPr kumimoji="0" lang="ko-KR" altLang="en-US" sz="800" dirty="0" err="1"/>
              <a:t>로케이터정보</a:t>
            </a:r>
            <a:r>
              <a:rPr kumimoji="0" lang="en-US" altLang="ko-KR" sz="800" dirty="0"/>
              <a:t>)</a:t>
            </a:r>
            <a:r>
              <a:rPr kumimoji="0" lang="ko-KR" altLang="en-US" sz="800" dirty="0"/>
              <a:t>를 다르게  </a:t>
            </a:r>
            <a:r>
              <a:rPr kumimoji="0" lang="ko-KR" altLang="en-US" sz="800" dirty="0" err="1"/>
              <a:t>각기다른</a:t>
            </a:r>
            <a:r>
              <a:rPr kumimoji="0" lang="ko-KR" altLang="en-US" sz="800" dirty="0"/>
              <a:t> </a:t>
            </a:r>
            <a:r>
              <a:rPr kumimoji="0" lang="ko-KR" altLang="en-US" sz="800" dirty="0" err="1"/>
              <a:t>파일서버에서업데이트</a:t>
            </a:r>
            <a:r>
              <a:rPr kumimoji="0" lang="ko-KR" altLang="en-US" sz="800" dirty="0"/>
              <a:t> </a:t>
            </a:r>
            <a:r>
              <a:rPr kumimoji="0" lang="ko-KR" altLang="en-US" sz="800" dirty="0" err="1"/>
              <a:t>한후</a:t>
            </a:r>
            <a:r>
              <a:rPr kumimoji="0" lang="ko-KR" altLang="en-US" sz="800" dirty="0"/>
              <a:t>  </a:t>
            </a:r>
            <a:r>
              <a:rPr kumimoji="0" lang="en-US" altLang="ko-KR" sz="800" dirty="0"/>
              <a:t>Gunz.exe </a:t>
            </a:r>
            <a:r>
              <a:rPr kumimoji="0" lang="ko-KR" altLang="en-US" sz="800" dirty="0"/>
              <a:t>를 </a:t>
            </a:r>
            <a:r>
              <a:rPr kumimoji="0" lang="ko-KR" altLang="en-US" sz="800" dirty="0" err="1"/>
              <a:t>실행시킬때</a:t>
            </a:r>
            <a:r>
              <a:rPr kumimoji="0" lang="ko-KR" altLang="en-US" sz="800" dirty="0"/>
              <a:t>  </a:t>
            </a:r>
            <a:r>
              <a:rPr kumimoji="0" lang="ko-KR" altLang="en-US" sz="800" dirty="0" err="1"/>
              <a:t>건즈웹에서</a:t>
            </a:r>
            <a:r>
              <a:rPr kumimoji="0" lang="ko-KR" altLang="en-US" sz="800" dirty="0"/>
              <a:t> 생성된 </a:t>
            </a:r>
            <a:r>
              <a:rPr kumimoji="0" lang="en-US" altLang="ko-KR" sz="800" dirty="0"/>
              <a:t>r</a:t>
            </a:r>
            <a:r>
              <a:rPr kumimoji="0" lang="ko-KR" altLang="en-US" sz="800" dirty="0"/>
              <a:t>계정정보 </a:t>
            </a:r>
            <a:r>
              <a:rPr kumimoji="0" lang="ko-KR" altLang="en-US" sz="800" dirty="0" err="1"/>
              <a:t>파라미터값을</a:t>
            </a:r>
            <a:r>
              <a:rPr kumimoji="0" lang="ko-KR" altLang="en-US" sz="800" dirty="0"/>
              <a:t> 입력하며 실행시킨다</a:t>
            </a:r>
            <a:r>
              <a:rPr kumimoji="0" lang="en-US" altLang="ko-KR" sz="800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u="sng" dirty="0" err="1"/>
              <a:t>런쳐가</a:t>
            </a:r>
            <a:r>
              <a:rPr kumimoji="0" lang="ko-KR" altLang="en-US" sz="1000" u="sng" dirty="0"/>
              <a:t> </a:t>
            </a:r>
            <a:r>
              <a:rPr kumimoji="0" lang="ko-KR" altLang="en-US" sz="1000" u="sng" dirty="0" err="1"/>
              <a:t>하는일</a:t>
            </a:r>
            <a:endParaRPr kumimoji="0" lang="en-US" altLang="ko-KR" sz="10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sng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800" dirty="0" err="1"/>
              <a:t>리얼</a:t>
            </a:r>
            <a:r>
              <a:rPr kumimoji="0" lang="en-US" altLang="ko-KR" sz="800" dirty="0"/>
              <a:t>,</a:t>
            </a:r>
            <a:r>
              <a:rPr kumimoji="0" lang="ko-KR" altLang="en-US" sz="800" dirty="0" err="1"/>
              <a:t>알파파일서버접속해서</a:t>
            </a:r>
            <a:r>
              <a:rPr kumimoji="0" lang="ko-KR" altLang="en-US" sz="800" dirty="0"/>
              <a:t> 클라이언트 업데이트</a:t>
            </a:r>
            <a:endParaRPr kumimoji="0" lang="en-US" altLang="ko-KR" sz="800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800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sz="800" dirty="0"/>
              <a:t>Version.ini </a:t>
            </a:r>
            <a:r>
              <a:rPr kumimoji="0" lang="ko-KR" altLang="en-US" sz="800" dirty="0"/>
              <a:t>를 받아 </a:t>
            </a:r>
            <a:r>
              <a:rPr kumimoji="0" lang="ko-KR" altLang="en-US" sz="800" dirty="0" err="1"/>
              <a:t>접속로케이터</a:t>
            </a:r>
            <a:r>
              <a:rPr kumimoji="0" lang="ko-KR" altLang="en-US" sz="800" dirty="0"/>
              <a:t> 업데이트</a:t>
            </a:r>
            <a:endParaRPr kumimoji="0" lang="en-US" altLang="ko-KR" sz="800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800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800" dirty="0" err="1"/>
              <a:t>건즈실행하면서</a:t>
            </a:r>
            <a:r>
              <a:rPr kumimoji="0" lang="ko-KR" altLang="en-US" sz="800" dirty="0"/>
              <a:t> 계정정보 </a:t>
            </a:r>
            <a:r>
              <a:rPr kumimoji="0" lang="ko-KR" altLang="en-US" sz="800" dirty="0" err="1"/>
              <a:t>파라미터값으로</a:t>
            </a:r>
            <a:r>
              <a:rPr kumimoji="0" lang="ko-KR" altLang="en-US" sz="800" dirty="0"/>
              <a:t> 로그온정보 넘겨준다</a:t>
            </a:r>
            <a:r>
              <a:rPr kumimoji="0" lang="en-US" altLang="ko-KR" sz="800" dirty="0"/>
              <a:t>.</a:t>
            </a:r>
            <a:endParaRPr kumimoji="0"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7375" y="2143125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/>
              <a:t>리얼</a:t>
            </a:r>
            <a:r>
              <a:rPr kumimoji="0" lang="ko-KR" altLang="en-US" sz="1000" b="1" dirty="0"/>
              <a:t> </a:t>
            </a:r>
            <a:r>
              <a:rPr kumimoji="0" lang="ko-KR" altLang="en-US" sz="1000" b="1" dirty="0" err="1"/>
              <a:t>설정게임온런쳐</a:t>
            </a:r>
            <a:endParaRPr kumimoji="0" lang="en-US" altLang="ko-KR" sz="1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/>
              <a:t>(</a:t>
            </a:r>
            <a:r>
              <a:rPr kumimoji="0" lang="ko-KR" altLang="en-US" sz="800" dirty="0" err="1"/>
              <a:t>건즈업데이트및</a:t>
            </a:r>
            <a:r>
              <a:rPr kumimoji="0" lang="ko-KR" altLang="en-US" sz="800" dirty="0"/>
              <a:t> 클라이언트실행</a:t>
            </a:r>
            <a:r>
              <a:rPr kumimoji="0" lang="en-US" altLang="ko-KR" sz="800" dirty="0"/>
              <a:t>)</a:t>
            </a:r>
            <a:endParaRPr kumimoji="0"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0" y="3357563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클라이언트</a:t>
            </a:r>
          </a:p>
        </p:txBody>
      </p:sp>
      <p:sp>
        <p:nvSpPr>
          <p:cNvPr id="10" name="왼쪽/오른쪽 화살표 9"/>
          <p:cNvSpPr/>
          <p:nvPr/>
        </p:nvSpPr>
        <p:spPr>
          <a:xfrm rot="5400000">
            <a:off x="5143500" y="4714876"/>
            <a:ext cx="1000125" cy="2857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/>
              <a:t>알파 </a:t>
            </a:r>
            <a:r>
              <a:rPr kumimoji="0" lang="ko-KR" altLang="en-US" sz="800" dirty="0" err="1"/>
              <a:t>로케이터</a:t>
            </a:r>
            <a:endParaRPr kumimoji="0" lang="ko-KR" altLang="en-US" sz="800" dirty="0"/>
          </a:p>
        </p:txBody>
      </p:sp>
      <p:sp>
        <p:nvSpPr>
          <p:cNvPr id="11" name="왼쪽/오른쪽 화살표 10"/>
          <p:cNvSpPr/>
          <p:nvPr/>
        </p:nvSpPr>
        <p:spPr>
          <a:xfrm rot="16200000">
            <a:off x="5143500" y="2643188"/>
            <a:ext cx="1000125" cy="2857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/>
              <a:t>리얼</a:t>
            </a:r>
            <a:r>
              <a:rPr kumimoji="0" lang="ko-KR" altLang="en-US" sz="800" dirty="0"/>
              <a:t> </a:t>
            </a:r>
            <a:r>
              <a:rPr kumimoji="0" lang="ko-KR" altLang="en-US" sz="800" dirty="0" err="1"/>
              <a:t>로케이터</a:t>
            </a:r>
            <a:endParaRPr kumimoji="0" lang="ko-KR" altLang="en-US" sz="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43500" y="12858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/>
              <a:t>리얼</a:t>
            </a:r>
            <a:r>
              <a:rPr kumimoji="0" lang="ko-KR" altLang="en-US" sz="1400" dirty="0"/>
              <a:t> </a:t>
            </a:r>
            <a:r>
              <a:rPr kumimoji="0" lang="ko-KR" altLang="en-US" sz="1400" dirty="0" err="1"/>
              <a:t>로케이터</a:t>
            </a:r>
            <a:endParaRPr kumimoji="0"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4938" y="54292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알파 </a:t>
            </a:r>
            <a:r>
              <a:rPr kumimoji="0" lang="ko-KR" altLang="en-US" sz="1400" dirty="0" err="1"/>
              <a:t>로케이터</a:t>
            </a:r>
            <a:endParaRPr kumimoji="0"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 rot="14425336">
            <a:off x="6618287" y="2568576"/>
            <a:ext cx="411163" cy="100171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리얼서버</a:t>
            </a:r>
            <a:endParaRPr kumimoji="0" lang="ko-KR" altLang="en-US" sz="1000" dirty="0"/>
          </a:p>
        </p:txBody>
      </p:sp>
      <p:sp>
        <p:nvSpPr>
          <p:cNvPr id="15" name="아래쪽 화살표 14"/>
          <p:cNvSpPr/>
          <p:nvPr/>
        </p:nvSpPr>
        <p:spPr>
          <a:xfrm rot="17872330">
            <a:off x="6620669" y="4129881"/>
            <a:ext cx="409575" cy="100171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알파서버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72375" y="21431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/>
              <a:t>리얼</a:t>
            </a:r>
            <a:r>
              <a:rPr kumimoji="0" lang="ko-KR" altLang="en-US" sz="1400" dirty="0"/>
              <a:t> 서버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72375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알파 서버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232" y="0"/>
            <a:ext cx="54072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일본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실행 과정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7158" y="2214554"/>
            <a:ext cx="928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 smtClean="0"/>
              <a:t>리얼건즈웹</a:t>
            </a:r>
            <a:endParaRPr kumimoji="0" lang="en-US" altLang="ko-KR" sz="1000" dirty="0"/>
          </a:p>
        </p:txBody>
      </p:sp>
      <p:sp>
        <p:nvSpPr>
          <p:cNvPr id="20" name="오른쪽 화살표 19"/>
          <p:cNvSpPr/>
          <p:nvPr/>
        </p:nvSpPr>
        <p:spPr>
          <a:xfrm>
            <a:off x="1428728" y="2214554"/>
            <a:ext cx="35719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1428728" y="5000636"/>
            <a:ext cx="35719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7158" y="4929198"/>
            <a:ext cx="928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 smtClean="0"/>
              <a:t>테스트건즈웹</a:t>
            </a:r>
            <a:endParaRPr kumimoji="0" lang="en-US" altLang="ko-K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85750" y="1000125"/>
            <a:ext cx="928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건즈웹</a:t>
            </a:r>
            <a:endParaRPr kumimoji="0" lang="en-US" altLang="ko-KR" sz="1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143250" y="21431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err="1"/>
              <a:t>로케이터</a:t>
            </a:r>
            <a:endParaRPr kumimoji="0"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929313" y="2571750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GunzDB</a:t>
            </a:r>
            <a:endParaRPr kumimoji="0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86250" y="4286250"/>
            <a:ext cx="1285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86250" y="4929188"/>
            <a:ext cx="1285875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86250" y="5572125"/>
            <a:ext cx="1285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86250" y="6215063"/>
            <a:ext cx="1285875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게임서버</a:t>
            </a:r>
            <a:r>
              <a:rPr kumimoji="0" lang="en-US" altLang="ko-KR" dirty="0"/>
              <a:t>4</a:t>
            </a:r>
            <a:endParaRPr kumimoji="0"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29313" y="1214438"/>
            <a:ext cx="1428750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AdWebDB</a:t>
            </a:r>
            <a:endParaRPr kumimoji="0"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43250" y="10001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Gap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(</a:t>
            </a:r>
            <a:r>
              <a:rPr kumimoji="0" lang="ko-KR" altLang="en-US" sz="1000" dirty="0" err="1"/>
              <a:t>건즈운영웹서버</a:t>
            </a:r>
            <a:r>
              <a:rPr kumimoji="0" lang="en-US" altLang="ko-KR" sz="1000" dirty="0"/>
              <a:t>)</a:t>
            </a:r>
            <a:endParaRPr kumimoji="0" lang="ko-KR" altLang="en-US" sz="1000" dirty="0"/>
          </a:p>
        </p:txBody>
      </p:sp>
      <p:cxnSp>
        <p:nvCxnSpPr>
          <p:cNvPr id="11" name="직선 화살표 연결선 10"/>
          <p:cNvCxnSpPr>
            <a:stCxn id="10" idx="3"/>
            <a:endCxn id="9" idx="1"/>
          </p:cNvCxnSpPr>
          <p:nvPr/>
        </p:nvCxnSpPr>
        <p:spPr>
          <a:xfrm>
            <a:off x="4057650" y="1457325"/>
            <a:ext cx="1871663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  <a:endCxn id="4" idx="1"/>
          </p:cNvCxnSpPr>
          <p:nvPr/>
        </p:nvCxnSpPr>
        <p:spPr>
          <a:xfrm>
            <a:off x="4057650" y="1457325"/>
            <a:ext cx="1871663" cy="132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3"/>
            <a:endCxn id="4" idx="1"/>
          </p:cNvCxnSpPr>
          <p:nvPr/>
        </p:nvCxnSpPr>
        <p:spPr>
          <a:xfrm>
            <a:off x="4057650" y="2600325"/>
            <a:ext cx="1871663" cy="1857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 설명선 13"/>
          <p:cNvSpPr/>
          <p:nvPr/>
        </p:nvSpPr>
        <p:spPr>
          <a:xfrm>
            <a:off x="4857752" y="2928934"/>
            <a:ext cx="914400" cy="612775"/>
          </a:xfrm>
          <a:prstGeom prst="wedgeRectCallout">
            <a:avLst>
              <a:gd name="adj1" fmla="val -123397"/>
              <a:gd name="adj2" fmla="val -63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>
                <a:solidFill>
                  <a:schemeClr val="bg1"/>
                </a:solidFill>
              </a:rPr>
              <a:t>GunzDB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로부터 </a:t>
            </a:r>
            <a:r>
              <a:rPr kumimoji="0" lang="ko-KR" altLang="en-US" sz="1000" b="1" dirty="0" err="1">
                <a:solidFill>
                  <a:schemeClr val="bg1"/>
                </a:solidFill>
              </a:rPr>
              <a:t>서버상태계속업데이트받음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5" name="Shape 14"/>
          <p:cNvCxnSpPr>
            <a:stCxn id="5" idx="3"/>
            <a:endCxn id="4" idx="2"/>
          </p:cNvCxnSpPr>
          <p:nvPr/>
        </p:nvCxnSpPr>
        <p:spPr>
          <a:xfrm flipV="1">
            <a:off x="5572125" y="3000375"/>
            <a:ext cx="1071563" cy="153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3"/>
            <a:endCxn id="4" idx="2"/>
          </p:cNvCxnSpPr>
          <p:nvPr/>
        </p:nvCxnSpPr>
        <p:spPr>
          <a:xfrm flipV="1">
            <a:off x="5572125" y="3000375"/>
            <a:ext cx="1071563" cy="21796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3"/>
            <a:endCxn id="4" idx="2"/>
          </p:cNvCxnSpPr>
          <p:nvPr/>
        </p:nvCxnSpPr>
        <p:spPr>
          <a:xfrm flipV="1">
            <a:off x="5572125" y="3000375"/>
            <a:ext cx="1071563" cy="2822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3"/>
            <a:endCxn id="4" idx="2"/>
          </p:cNvCxnSpPr>
          <p:nvPr/>
        </p:nvCxnSpPr>
        <p:spPr>
          <a:xfrm flipV="1">
            <a:off x="5572125" y="3000375"/>
            <a:ext cx="1071563" cy="34655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214438" y="4500562"/>
            <a:ext cx="1142984" cy="135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클라이언트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2571736" y="5357826"/>
            <a:ext cx="1500183" cy="4841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4</a:t>
            </a:r>
            <a:endParaRPr kumimoji="0" lang="ko-KR" altLang="en-US" b="1" dirty="0"/>
          </a:p>
        </p:txBody>
      </p:sp>
      <p:sp>
        <p:nvSpPr>
          <p:cNvPr id="21" name="위쪽/아래쪽 화살표 20"/>
          <p:cNvSpPr/>
          <p:nvPr/>
        </p:nvSpPr>
        <p:spPr>
          <a:xfrm rot="2568933">
            <a:off x="2634594" y="3051623"/>
            <a:ext cx="351417" cy="158408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19909561">
            <a:off x="857250" y="3500438"/>
            <a:ext cx="484188" cy="9064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23" name="사각형 설명선 22"/>
          <p:cNvSpPr/>
          <p:nvPr/>
        </p:nvSpPr>
        <p:spPr>
          <a:xfrm>
            <a:off x="7715250" y="1071563"/>
            <a:ext cx="1285875" cy="500062"/>
          </a:xfrm>
          <a:prstGeom prst="wedgeRectCallout">
            <a:avLst>
              <a:gd name="adj1" fmla="val -76821"/>
              <a:gd name="adj2" fmla="val -40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건즈운영을</a:t>
            </a:r>
            <a:r>
              <a:rPr kumimoji="0" lang="ko-KR" altLang="en-US" sz="1000" dirty="0"/>
              <a:t> 위한 </a:t>
            </a:r>
            <a:r>
              <a:rPr kumimoji="0" lang="ko-KR" altLang="en-US" sz="1000" dirty="0" err="1"/>
              <a:t>웹서버</a:t>
            </a:r>
            <a:r>
              <a:rPr kumimoji="0" lang="en-US" altLang="ko-KR" sz="1000" dirty="0"/>
              <a:t>(GAP) DB </a:t>
            </a:r>
            <a:r>
              <a:rPr kumimoji="0" lang="ko-KR" altLang="en-US" sz="1000" dirty="0"/>
              <a:t>정보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929313" y="1928813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LogDB</a:t>
            </a:r>
            <a:endParaRPr kumimoji="0" lang="ko-KR" altLang="en-US" dirty="0"/>
          </a:p>
        </p:txBody>
      </p:sp>
      <p:cxnSp>
        <p:nvCxnSpPr>
          <p:cNvPr id="25" name="직선 화살표 연결선 24"/>
          <p:cNvCxnSpPr>
            <a:stCxn id="10" idx="3"/>
            <a:endCxn id="24" idx="1"/>
          </p:cNvCxnSpPr>
          <p:nvPr/>
        </p:nvCxnSpPr>
        <p:spPr>
          <a:xfrm>
            <a:off x="4057650" y="1457325"/>
            <a:ext cx="187166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 설명선 25"/>
          <p:cNvSpPr/>
          <p:nvPr/>
        </p:nvSpPr>
        <p:spPr>
          <a:xfrm>
            <a:off x="7715250" y="1714500"/>
            <a:ext cx="1285875" cy="500063"/>
          </a:xfrm>
          <a:prstGeom prst="wedgeRectCallout">
            <a:avLst>
              <a:gd name="adj1" fmla="val -75682"/>
              <a:gd name="adj2" fmla="val -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특정이벤트진행의 로그기록</a:t>
            </a:r>
          </a:p>
        </p:txBody>
      </p:sp>
      <p:sp>
        <p:nvSpPr>
          <p:cNvPr id="27" name="사각형 설명선 26"/>
          <p:cNvSpPr/>
          <p:nvPr/>
        </p:nvSpPr>
        <p:spPr>
          <a:xfrm>
            <a:off x="3714744" y="3500438"/>
            <a:ext cx="1000132" cy="642941"/>
          </a:xfrm>
          <a:prstGeom prst="wedgeRectCallout">
            <a:avLst>
              <a:gd name="adj1" fmla="val -82176"/>
              <a:gd name="adj2" fmla="val -74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로케이터로부터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</a:t>
            </a:r>
            <a:r>
              <a:rPr kumimoji="0" lang="ko-KR" altLang="en-US" sz="1000" b="1" dirty="0" err="1">
                <a:solidFill>
                  <a:schemeClr val="bg1"/>
                </a:solidFill>
              </a:rPr>
              <a:t>서버상태계속업데이트받음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7715250" y="2357438"/>
            <a:ext cx="1285875" cy="500062"/>
          </a:xfrm>
          <a:prstGeom prst="wedgeRectCallout">
            <a:avLst>
              <a:gd name="adj1" fmla="val -76821"/>
              <a:gd name="adj2" fmla="val -40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DB </a:t>
            </a:r>
            <a:endParaRPr kumimoji="0" lang="ko-KR" altLang="en-US" sz="1000" dirty="0"/>
          </a:p>
        </p:txBody>
      </p:sp>
      <p:cxnSp>
        <p:nvCxnSpPr>
          <p:cNvPr id="29" name="꺾인 연결선 28"/>
          <p:cNvCxnSpPr>
            <a:stCxn id="24" idx="2"/>
            <a:endCxn id="4" idx="0"/>
          </p:cNvCxnSpPr>
          <p:nvPr/>
        </p:nvCxnSpPr>
        <p:spPr>
          <a:xfrm rot="16200000" flipH="1">
            <a:off x="6536532" y="2464594"/>
            <a:ext cx="214312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85750" y="2428875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GunzLauncher</a:t>
            </a:r>
            <a:r>
              <a:rPr kumimoji="0" lang="en-US" altLang="ko-KR" sz="1000" dirty="0"/>
              <a:t>(</a:t>
            </a:r>
            <a:r>
              <a:rPr kumimoji="0" lang="ko-KR" altLang="en-US" sz="1000" dirty="0" err="1"/>
              <a:t>건즈업데이트및</a:t>
            </a:r>
            <a:r>
              <a:rPr kumimoji="0" lang="ko-KR" altLang="en-US" sz="1000" dirty="0"/>
              <a:t> 클라이언트실행</a:t>
            </a:r>
            <a:r>
              <a:rPr kumimoji="0" lang="en-US" altLang="ko-KR" sz="1000" dirty="0"/>
              <a:t>)</a:t>
            </a:r>
            <a:endParaRPr kumimoji="0" lang="ko-KR" altLang="en-US" sz="1000" dirty="0"/>
          </a:p>
        </p:txBody>
      </p:sp>
      <p:sp>
        <p:nvSpPr>
          <p:cNvPr id="32" name="아래쪽 화살표 31"/>
          <p:cNvSpPr/>
          <p:nvPr/>
        </p:nvSpPr>
        <p:spPr>
          <a:xfrm>
            <a:off x="500063" y="1643063"/>
            <a:ext cx="484187" cy="6921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928794" y="2714620"/>
            <a:ext cx="6429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NHN </a:t>
            </a:r>
            <a:r>
              <a:rPr kumimoji="0" lang="ko-KR" altLang="en-US" sz="1000" dirty="0"/>
              <a:t>인증서버</a:t>
            </a:r>
            <a:endParaRPr kumimoji="0" lang="en-US" altLang="ko-KR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28794" y="2000240"/>
            <a:ext cx="6429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/>
              <a:t>파일 </a:t>
            </a:r>
            <a:r>
              <a:rPr kumimoji="0" lang="ko-KR" altLang="en-US" sz="1000" dirty="0"/>
              <a:t>서버</a:t>
            </a:r>
          </a:p>
        </p:txBody>
      </p:sp>
      <p:sp>
        <p:nvSpPr>
          <p:cNvPr id="87" name="왼쪽/오른쪽 화살표 86"/>
          <p:cNvSpPr/>
          <p:nvPr/>
        </p:nvSpPr>
        <p:spPr>
          <a:xfrm rot="19628668">
            <a:off x="1303338" y="2336800"/>
            <a:ext cx="514350" cy="21748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9" name="왼쪽/오른쪽 화살표 88"/>
          <p:cNvSpPr/>
          <p:nvPr/>
        </p:nvSpPr>
        <p:spPr>
          <a:xfrm>
            <a:off x="1303338" y="2908300"/>
            <a:ext cx="514350" cy="21748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57356" y="0"/>
            <a:ext cx="573907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3.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미국 서버구성도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위쪽/아래쪽 화살표 38"/>
          <p:cNvSpPr/>
          <p:nvPr/>
        </p:nvSpPr>
        <p:spPr>
          <a:xfrm rot="8041061">
            <a:off x="3231478" y="3057996"/>
            <a:ext cx="236645" cy="196638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1" name="사각형 설명선 40"/>
          <p:cNvSpPr/>
          <p:nvPr/>
        </p:nvSpPr>
        <p:spPr>
          <a:xfrm>
            <a:off x="2643174" y="4572008"/>
            <a:ext cx="914400" cy="612775"/>
          </a:xfrm>
          <a:prstGeom prst="wedgeRectCallout">
            <a:avLst>
              <a:gd name="adj1" fmla="val 38142"/>
              <a:gd name="adj2" fmla="val -119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 smtClean="0">
                <a:solidFill>
                  <a:schemeClr val="bg1"/>
                </a:solidFill>
              </a:rPr>
              <a:t>서버접속시</a:t>
            </a:r>
            <a:r>
              <a:rPr kumimoji="0" lang="ko-KR" altLang="en-US" sz="1000" b="1" dirty="0" smtClean="0">
                <a:solidFill>
                  <a:schemeClr val="bg1"/>
                </a:solidFill>
              </a:rPr>
              <a:t> 인증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57158" y="2214554"/>
            <a:ext cx="928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건즈웹</a:t>
            </a:r>
            <a:endParaRPr kumimoji="0" lang="en-US" altLang="ko-KR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57356" y="4786322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/>
              <a:t>알파 설정</a:t>
            </a:r>
            <a:endParaRPr kumimoji="0" lang="en-US" altLang="ko-KR" sz="1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 smtClean="0"/>
              <a:t>GunzLauncher</a:t>
            </a:r>
            <a:endParaRPr kumimoji="0" lang="en-US" altLang="ko-KR" sz="1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 smtClean="0"/>
              <a:t>(</a:t>
            </a:r>
            <a:r>
              <a:rPr kumimoji="0" lang="ko-KR" altLang="en-US" sz="800" dirty="0" err="1" smtClean="0"/>
              <a:t>건즈업데이트및</a:t>
            </a:r>
            <a:r>
              <a:rPr kumimoji="0" lang="ko-KR" altLang="en-US" sz="800" dirty="0" smtClean="0"/>
              <a:t> 클라이언트실행</a:t>
            </a:r>
            <a:r>
              <a:rPr kumimoji="0" lang="en-US" altLang="ko-KR" sz="800" dirty="0" smtClean="0"/>
              <a:t>)</a:t>
            </a:r>
            <a:endParaRPr kumimoji="0" lang="ko-KR" altLang="en-US" sz="800" dirty="0"/>
          </a:p>
        </p:txBody>
      </p:sp>
      <p:sp>
        <p:nvSpPr>
          <p:cNvPr id="7" name="오른쪽 화살표 설명선 6"/>
          <p:cNvSpPr/>
          <p:nvPr/>
        </p:nvSpPr>
        <p:spPr>
          <a:xfrm>
            <a:off x="2928926" y="2786058"/>
            <a:ext cx="2143125" cy="21431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/>
              <a:t>런쳐는</a:t>
            </a:r>
            <a:r>
              <a:rPr kumimoji="0" lang="ko-KR" altLang="en-US" sz="800" dirty="0"/>
              <a:t> </a:t>
            </a:r>
            <a:r>
              <a:rPr kumimoji="0" lang="ko-KR" altLang="en-US" sz="800" dirty="0" err="1"/>
              <a:t>리얼과</a:t>
            </a:r>
            <a:r>
              <a:rPr kumimoji="0" lang="ko-KR" altLang="en-US" sz="800" dirty="0"/>
              <a:t> 알파에 </a:t>
            </a:r>
            <a:r>
              <a:rPr kumimoji="0" lang="ko-KR" altLang="en-US" sz="800" dirty="0" smtClean="0"/>
              <a:t>따라</a:t>
            </a:r>
            <a:endParaRPr kumimoji="0" lang="en-US" altLang="ko-KR" sz="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u="sng" dirty="0" err="1"/>
              <a:t>런쳐가</a:t>
            </a:r>
            <a:r>
              <a:rPr kumimoji="0" lang="ko-KR" altLang="en-US" sz="1000" u="sng" dirty="0"/>
              <a:t> </a:t>
            </a:r>
            <a:r>
              <a:rPr kumimoji="0" lang="ko-KR" altLang="en-US" sz="1000" u="sng" dirty="0" err="1"/>
              <a:t>하는일</a:t>
            </a:r>
            <a:endParaRPr kumimoji="0" lang="en-US" altLang="ko-KR" sz="10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sng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800" dirty="0" err="1"/>
              <a:t>리얼</a:t>
            </a:r>
            <a:r>
              <a:rPr kumimoji="0" lang="en-US" altLang="ko-KR" sz="800" dirty="0"/>
              <a:t>,</a:t>
            </a:r>
            <a:r>
              <a:rPr kumimoji="0" lang="ko-KR" altLang="en-US" sz="800" dirty="0" err="1"/>
              <a:t>알파파일서버접속해서</a:t>
            </a:r>
            <a:r>
              <a:rPr kumimoji="0" lang="ko-KR" altLang="en-US" sz="800" dirty="0"/>
              <a:t> 클라이언트 업데이트</a:t>
            </a:r>
            <a:endParaRPr kumimoji="0" lang="en-US" altLang="ko-KR" sz="800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800" dirty="0"/>
          </a:p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800" dirty="0" err="1"/>
              <a:t>건즈실행하면서</a:t>
            </a:r>
            <a:r>
              <a:rPr kumimoji="0" lang="ko-KR" altLang="en-US" sz="800" dirty="0"/>
              <a:t> 계정정보 </a:t>
            </a:r>
            <a:r>
              <a:rPr kumimoji="0" lang="ko-KR" altLang="en-US" sz="800" dirty="0" err="1"/>
              <a:t>파라미터값으로</a:t>
            </a:r>
            <a:r>
              <a:rPr kumimoji="0" lang="ko-KR" altLang="en-US" sz="800" dirty="0"/>
              <a:t> </a:t>
            </a:r>
            <a:r>
              <a:rPr kumimoji="0" lang="ko-KR" altLang="en-US" sz="800" dirty="0" smtClean="0"/>
              <a:t>로그온정보와 </a:t>
            </a:r>
            <a:r>
              <a:rPr kumimoji="0" lang="ko-KR" altLang="en-US" sz="800" dirty="0" err="1" smtClean="0"/>
              <a:t>로케이터</a:t>
            </a:r>
            <a:r>
              <a:rPr kumimoji="0" lang="ko-KR" altLang="en-US" sz="800" dirty="0" smtClean="0"/>
              <a:t> 정보를 넘겨준다</a:t>
            </a:r>
            <a:r>
              <a:rPr kumimoji="0" lang="en-US" altLang="ko-KR" sz="800" dirty="0" smtClean="0"/>
              <a:t>.</a:t>
            </a:r>
            <a:endParaRPr kumimoji="0"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7356" y="2000240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/>
              <a:t>리얼</a:t>
            </a:r>
            <a:r>
              <a:rPr kumimoji="0" lang="ko-KR" altLang="en-US" sz="1000" b="1" dirty="0"/>
              <a:t> </a:t>
            </a:r>
            <a:r>
              <a:rPr kumimoji="0" lang="ko-KR" altLang="en-US" sz="1000" b="1" dirty="0" smtClean="0"/>
              <a:t>설정</a:t>
            </a:r>
            <a:endParaRPr kumimoji="0" lang="en-US" altLang="ko-KR" sz="1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 smtClean="0"/>
              <a:t>GunzLauncher</a:t>
            </a:r>
            <a:endParaRPr kumimoji="0" lang="en-US" altLang="ko-KR" sz="1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/>
              <a:t>(</a:t>
            </a:r>
            <a:r>
              <a:rPr kumimoji="0" lang="ko-KR" altLang="en-US" sz="800" dirty="0" err="1"/>
              <a:t>건즈업데이트및</a:t>
            </a:r>
            <a:r>
              <a:rPr kumimoji="0" lang="ko-KR" altLang="en-US" sz="800" dirty="0"/>
              <a:t> 클라이언트실행</a:t>
            </a:r>
            <a:r>
              <a:rPr kumimoji="0" lang="en-US" altLang="ko-KR" sz="800" dirty="0"/>
              <a:t>)</a:t>
            </a:r>
            <a:endParaRPr kumimoji="0"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0" y="3357563"/>
            <a:ext cx="9286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클라이언트</a:t>
            </a:r>
          </a:p>
        </p:txBody>
      </p:sp>
      <p:sp>
        <p:nvSpPr>
          <p:cNvPr id="10" name="왼쪽/오른쪽 화살표 9"/>
          <p:cNvSpPr/>
          <p:nvPr/>
        </p:nvSpPr>
        <p:spPr>
          <a:xfrm rot="5400000">
            <a:off x="5143500" y="4714876"/>
            <a:ext cx="1000125" cy="2857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/>
              <a:t>알파 </a:t>
            </a:r>
            <a:r>
              <a:rPr kumimoji="0" lang="ko-KR" altLang="en-US" sz="800" dirty="0" err="1"/>
              <a:t>로케이터</a:t>
            </a:r>
            <a:endParaRPr kumimoji="0" lang="ko-KR" altLang="en-US" sz="800" dirty="0"/>
          </a:p>
        </p:txBody>
      </p:sp>
      <p:sp>
        <p:nvSpPr>
          <p:cNvPr id="11" name="왼쪽/오른쪽 화살표 10"/>
          <p:cNvSpPr/>
          <p:nvPr/>
        </p:nvSpPr>
        <p:spPr>
          <a:xfrm rot="16200000">
            <a:off x="5143500" y="2643188"/>
            <a:ext cx="1000125" cy="2857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/>
              <a:t>리얼</a:t>
            </a:r>
            <a:r>
              <a:rPr kumimoji="0" lang="ko-KR" altLang="en-US" sz="800" dirty="0"/>
              <a:t> </a:t>
            </a:r>
            <a:r>
              <a:rPr kumimoji="0" lang="ko-KR" altLang="en-US" sz="800" dirty="0" err="1"/>
              <a:t>로케이터</a:t>
            </a:r>
            <a:endParaRPr kumimoji="0" lang="ko-KR" altLang="en-US" sz="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43500" y="12858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/>
              <a:t>리얼</a:t>
            </a:r>
            <a:r>
              <a:rPr kumimoji="0" lang="ko-KR" altLang="en-US" sz="1400" dirty="0"/>
              <a:t> </a:t>
            </a:r>
            <a:r>
              <a:rPr kumimoji="0" lang="ko-KR" altLang="en-US" sz="1400" dirty="0" err="1"/>
              <a:t>로케이터</a:t>
            </a:r>
            <a:endParaRPr kumimoji="0"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4938" y="54292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알파 </a:t>
            </a:r>
            <a:r>
              <a:rPr kumimoji="0" lang="ko-KR" altLang="en-US" sz="1400" dirty="0" err="1"/>
              <a:t>로케이터</a:t>
            </a:r>
            <a:endParaRPr kumimoji="0"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 rot="14425336">
            <a:off x="6618287" y="2568576"/>
            <a:ext cx="411163" cy="100171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/>
              <a:t>리얼서버</a:t>
            </a:r>
            <a:endParaRPr kumimoji="0" lang="ko-KR" altLang="en-US" sz="1000" dirty="0"/>
          </a:p>
        </p:txBody>
      </p:sp>
      <p:sp>
        <p:nvSpPr>
          <p:cNvPr id="15" name="아래쪽 화살표 14"/>
          <p:cNvSpPr/>
          <p:nvPr/>
        </p:nvSpPr>
        <p:spPr>
          <a:xfrm rot="17872330">
            <a:off x="6620669" y="4129881"/>
            <a:ext cx="409575" cy="100171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알파서버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72375" y="21431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/>
              <a:t>리얼</a:t>
            </a:r>
            <a:r>
              <a:rPr kumimoji="0" lang="ko-KR" altLang="en-US" sz="1400" dirty="0"/>
              <a:t> 서버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72375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알파 서버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232" y="0"/>
            <a:ext cx="54072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4. 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미국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</a:t>
            </a:r>
            <a:r>
              <a:rPr kumimoji="0"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실행 과정</a:t>
            </a:r>
            <a:endParaRPr kumimoji="0"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428728" y="2214554"/>
            <a:ext cx="35719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7158" y="4357694"/>
            <a:ext cx="928688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 smtClean="0"/>
              <a:t>웹서버에서</a:t>
            </a:r>
            <a:r>
              <a:rPr kumimoji="0" lang="ko-KR" altLang="en-US" sz="1000" dirty="0" smtClean="0"/>
              <a:t> </a:t>
            </a:r>
            <a:r>
              <a:rPr kumimoji="0" lang="ko-KR" altLang="en-US" sz="1000" dirty="0" err="1" smtClean="0"/>
              <a:t>인증키값을</a:t>
            </a:r>
            <a:r>
              <a:rPr kumimoji="0" lang="ko-KR" altLang="en-US" sz="1000" dirty="0" smtClean="0"/>
              <a:t> </a:t>
            </a:r>
            <a:r>
              <a:rPr kumimoji="0" lang="ko-KR" altLang="en-US" sz="1000" dirty="0" err="1" smtClean="0"/>
              <a:t>생성후</a:t>
            </a:r>
            <a:r>
              <a:rPr kumimoji="0" lang="ko-KR" altLang="en-US" sz="1000" dirty="0" smtClean="0"/>
              <a:t> </a:t>
            </a:r>
            <a:r>
              <a:rPr kumimoji="0" lang="en-US" altLang="ko-KR" sz="1000" dirty="0" smtClean="0"/>
              <a:t>bat</a:t>
            </a:r>
            <a:r>
              <a:rPr kumimoji="0" lang="ko-KR" altLang="en-US" sz="1000" dirty="0" smtClean="0"/>
              <a:t>파일로 </a:t>
            </a:r>
            <a:r>
              <a:rPr kumimoji="0" lang="ko-KR" altLang="en-US" sz="1000" dirty="0" err="1" smtClean="0"/>
              <a:t>건즈런쳐실행할때</a:t>
            </a:r>
            <a:r>
              <a:rPr kumimoji="0" lang="ko-KR" altLang="en-US" sz="1000" dirty="0" smtClean="0"/>
              <a:t> </a:t>
            </a:r>
            <a:r>
              <a:rPr kumimoji="0" lang="ko-KR" altLang="en-US" sz="1000" dirty="0" err="1" smtClean="0"/>
              <a:t>파라미터값으로</a:t>
            </a:r>
            <a:r>
              <a:rPr kumimoji="0" lang="ko-KR" altLang="en-US" sz="1000" dirty="0" smtClean="0"/>
              <a:t> 넘기면서 실행</a:t>
            </a:r>
            <a:endParaRPr kumimoji="0" lang="en-US" altLang="ko-KR" sz="10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428728" y="5000636"/>
            <a:ext cx="35719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247</Words>
  <Application>Microsoft Office PowerPoint</Application>
  <PresentationFormat>화면 슬라이드 쇼(4:3)</PresentationFormat>
  <Paragraphs>101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maiet</dc:creator>
  <cp:lastModifiedBy>maiet</cp:lastModifiedBy>
  <cp:revision>59</cp:revision>
  <dcterms:created xsi:type="dcterms:W3CDTF">2008-10-14T01:16:59Z</dcterms:created>
  <dcterms:modified xsi:type="dcterms:W3CDTF">2008-10-20T07:43:04Z</dcterms:modified>
</cp:coreProperties>
</file>