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4" r:id="rId4"/>
    <p:sldId id="260" r:id="rId5"/>
    <p:sldId id="265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8222-B488-4178-9B15-CD8B1E3462BD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8FEC-4A00-4FC1-A164-24C386E31F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CAC0-0F9D-4562-B7D5-A46609E3CB9A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1EBC8-635D-44F1-ACBC-7A8FA72157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B575-192D-4083-91DB-93CE34E1871F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92905-0CA8-4A97-BB45-E8A571276E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400E4-E5A0-4E0B-AA4C-52C2C58454B2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EEC8F-6620-4066-B0C8-F7C4596868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9608B-3A03-478B-A57D-91D256739BAD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F0B0-12C2-47BD-B182-1166A96165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8DB23-84E7-4C31-8B6E-BA4A4CAC8254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7E56-6411-408B-ADD8-0E1188E8A8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0CB0-780A-4601-9408-5FF94A8C30B8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9475D-31C6-4622-A019-C09DAAF46B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5439E-DE11-46CB-8DC8-E25FF1C33A11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05783-04B5-4E5F-A23A-DB310871B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F87F-08FD-4A05-AFF4-3D9793B8EE27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7363-3DB4-4CC7-BF84-DD805AA820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2B980-19E0-4FB3-8569-4A393C42FCC6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A7AFD-3488-44F2-8B44-49D39CACCE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2B17-827E-4293-A700-99F5FBFD3429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E220-1507-4DE5-9039-8C85AC87B2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6C08B2-C536-4ED6-81F6-B001DADB2896}" type="datetimeFigureOut">
              <a:rPr lang="ko-KR" altLang="en-US"/>
              <a:pPr>
                <a:defRPr/>
              </a:pPr>
              <a:t>2008-10-20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43DCDD-53CB-4074-A437-71A1028D12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4282" y="785794"/>
            <a:ext cx="8715375" cy="5862638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ea"/>
                <a:ea typeface="+mn-ea"/>
              </a:rPr>
              <a:t>   1) Server.ini file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dirty="0">
              <a:latin typeface="+mn-ea"/>
              <a:ea typeface="+mn-ea"/>
            </a:endParaRP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+mn-ea"/>
                <a:ea typeface="+mn-ea"/>
              </a:rPr>
              <a:t>a)  [DB] </a:t>
            </a:r>
            <a:r>
              <a:rPr kumimoji="0" lang="en-US" altLang="ko-KR" sz="900" dirty="0">
                <a:latin typeface="+mn-ea"/>
                <a:ea typeface="+mn-ea"/>
              </a:rPr>
              <a:t>     </a:t>
            </a: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    - DNS = </a:t>
            </a:r>
            <a:r>
              <a:rPr kumimoji="0" lang="en-US" altLang="ko-KR" sz="1000" dirty="0" err="1">
                <a:latin typeface="+mn-ea"/>
                <a:ea typeface="+mn-ea"/>
              </a:rPr>
              <a:t>GunzDB</a:t>
            </a:r>
            <a:r>
              <a:rPr kumimoji="0" lang="en-US" altLang="ko-KR" sz="1000" dirty="0">
                <a:latin typeface="+mn-ea"/>
                <a:ea typeface="+mn-ea"/>
              </a:rPr>
              <a:t> DNS </a:t>
            </a:r>
            <a:r>
              <a:rPr kumimoji="0" lang="ko-KR" altLang="en-US" sz="1000" dirty="0">
                <a:latin typeface="+mn-ea"/>
                <a:ea typeface="+mn-ea"/>
              </a:rPr>
              <a:t>이름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    - USERNAME = id</a:t>
            </a: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    - PASSWORD =  password </a:t>
            </a: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500" dirty="0">
              <a:latin typeface="+mn-ea"/>
              <a:ea typeface="+mn-ea"/>
            </a:endParaRP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dirty="0">
                <a:latin typeface="+mn-ea"/>
                <a:ea typeface="+mn-ea"/>
              </a:rPr>
              <a:t>b)  </a:t>
            </a:r>
            <a:r>
              <a:rPr kumimoji="0" lang="en-US" altLang="ko-KR" sz="1000" b="1" dirty="0">
                <a:latin typeface="+mn-ea"/>
                <a:ea typeface="+mn-ea"/>
              </a:rPr>
              <a:t>[server]</a:t>
            </a:r>
            <a:r>
              <a:rPr kumimoji="0" lang="en-US" sz="1000" b="1" dirty="0">
                <a:latin typeface="+mn-ea"/>
                <a:ea typeface="+mn-ea"/>
              </a:rPr>
              <a:t>  </a:t>
            </a:r>
            <a:r>
              <a:rPr kumimoji="0" lang="en-US" altLang="ko-KR" sz="900" dirty="0">
                <a:latin typeface="+mn-ea"/>
                <a:ea typeface="+mn-ea"/>
              </a:rPr>
              <a:t>   </a:t>
            </a: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    -MAXUSER  =  1000~2000     &lt;-  </a:t>
            </a:r>
            <a:r>
              <a:rPr kumimoji="0" lang="ko-KR" altLang="en-US" sz="1000" dirty="0">
                <a:latin typeface="+mn-ea"/>
                <a:ea typeface="+mn-ea"/>
              </a:rPr>
              <a:t>최대 유저 접속 허용수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   - </a:t>
            </a:r>
            <a:r>
              <a:rPr kumimoji="0" lang="en-US" sz="1000" dirty="0">
                <a:latin typeface="+mn-ea"/>
                <a:ea typeface="+mn-ea"/>
              </a:rPr>
              <a:t>SERVERID  </a:t>
            </a:r>
            <a:r>
              <a:rPr kumimoji="0" lang="en-US" altLang="ko-KR" sz="1000" dirty="0">
                <a:latin typeface="+mn-ea"/>
                <a:ea typeface="+mn-ea"/>
              </a:rPr>
              <a:t>=  1~25</a:t>
            </a:r>
            <a:r>
              <a:rPr kumimoji="0" lang="ko-KR" altLang="en-US" sz="1000" dirty="0">
                <a:latin typeface="+mn-ea"/>
                <a:ea typeface="+mn-ea"/>
              </a:rPr>
              <a:t>     </a:t>
            </a:r>
            <a:r>
              <a:rPr kumimoji="0" lang="en-US" altLang="ko-KR" sz="1000" dirty="0">
                <a:latin typeface="+mn-ea"/>
                <a:ea typeface="+mn-ea"/>
              </a:rPr>
              <a:t>&lt;- </a:t>
            </a:r>
            <a:r>
              <a:rPr kumimoji="0" lang="ko-KR" altLang="en-US" sz="1000" dirty="0">
                <a:latin typeface="+mn-ea"/>
                <a:ea typeface="+mn-ea"/>
              </a:rPr>
              <a:t>이것은 </a:t>
            </a:r>
            <a:r>
              <a:rPr kumimoji="0" lang="en-US" altLang="ko-KR" sz="1000" dirty="0">
                <a:latin typeface="+mn-ea"/>
                <a:ea typeface="+mn-ea"/>
              </a:rPr>
              <a:t>DB</a:t>
            </a:r>
            <a:r>
              <a:rPr kumimoji="0" lang="ko-KR" altLang="en-US" sz="1000" dirty="0">
                <a:latin typeface="+mn-ea"/>
                <a:ea typeface="+mn-ea"/>
              </a:rPr>
              <a:t>의 </a:t>
            </a:r>
            <a:r>
              <a:rPr kumimoji="0" lang="en-US" altLang="ko-KR" sz="1000" dirty="0" err="1">
                <a:latin typeface="+mn-ea"/>
                <a:ea typeface="+mn-ea"/>
              </a:rPr>
              <a:t>ServerStatus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의 </a:t>
            </a:r>
            <a:r>
              <a:rPr kumimoji="0" lang="en-US" altLang="ko-KR" sz="1000" dirty="0" err="1">
                <a:latin typeface="+mn-ea"/>
                <a:ea typeface="+mn-ea"/>
              </a:rPr>
              <a:t>Serverid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 err="1">
                <a:latin typeface="+mn-ea"/>
                <a:ea typeface="+mn-ea"/>
              </a:rPr>
              <a:t>칼럼값과</a:t>
            </a:r>
            <a:r>
              <a:rPr kumimoji="0" lang="ko-KR" altLang="en-US" sz="1000" dirty="0">
                <a:latin typeface="+mn-ea"/>
                <a:ea typeface="+mn-ea"/>
              </a:rPr>
              <a:t> </a:t>
            </a:r>
            <a:r>
              <a:rPr kumimoji="0" lang="ko-KR" altLang="en-US" sz="1000" dirty="0" err="1">
                <a:latin typeface="+mn-ea"/>
                <a:ea typeface="+mn-ea"/>
              </a:rPr>
              <a:t>같아야하고</a:t>
            </a:r>
            <a:r>
              <a:rPr kumimoji="0" lang="en-US" altLang="ko-KR" sz="1000" dirty="0">
                <a:latin typeface="+mn-ea"/>
                <a:ea typeface="+mn-ea"/>
              </a:rPr>
              <a:t> 25</a:t>
            </a:r>
            <a:r>
              <a:rPr kumimoji="0" lang="ko-KR" altLang="en-US" sz="1000" dirty="0">
                <a:latin typeface="+mn-ea"/>
                <a:ea typeface="+mn-ea"/>
              </a:rPr>
              <a:t>가 넘으면 다른분류가 된다</a:t>
            </a:r>
            <a:r>
              <a:rPr kumimoji="0" lang="en-US" altLang="ko-KR" sz="1000" dirty="0">
                <a:latin typeface="+mn-ea"/>
                <a:ea typeface="+mn-ea"/>
              </a:rPr>
              <a:t>.</a:t>
            </a: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   - </a:t>
            </a:r>
            <a:r>
              <a:rPr kumimoji="0" lang="en-US" sz="1000" dirty="0">
                <a:latin typeface="+mn-ea"/>
                <a:ea typeface="+mn-ea"/>
              </a:rPr>
              <a:t>SERVERNAME  = “</a:t>
            </a:r>
            <a:r>
              <a:rPr kumimoji="0" lang="en-US" altLang="ko-KR" sz="1000" dirty="0">
                <a:latin typeface="+mn-ea"/>
                <a:ea typeface="+mn-ea"/>
              </a:rPr>
              <a:t>”</a:t>
            </a:r>
          </a:p>
          <a:p>
            <a:pPr marL="685800" lvl="1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FREELOGINIP  =“" : </a:t>
            </a:r>
            <a:r>
              <a:rPr kumimoji="0" lang="ko-KR" altLang="en-US" sz="1000" dirty="0">
                <a:latin typeface="+mn-ea"/>
                <a:ea typeface="+mn-ea"/>
              </a:rPr>
              <a:t>인원수 </a:t>
            </a:r>
            <a:r>
              <a:rPr kumimoji="0" lang="ko-KR" altLang="en-US" sz="1000" dirty="0" err="1">
                <a:latin typeface="+mn-ea"/>
                <a:ea typeface="+mn-ea"/>
              </a:rPr>
              <a:t>제한없이</a:t>
            </a:r>
            <a:r>
              <a:rPr kumimoji="0" lang="ko-KR" altLang="en-US" sz="1000" dirty="0">
                <a:latin typeface="+mn-ea"/>
                <a:ea typeface="+mn-ea"/>
              </a:rPr>
              <a:t> 접속 가능 </a:t>
            </a:r>
            <a:r>
              <a:rPr kumimoji="0" lang="en-US" sz="1000" dirty="0">
                <a:latin typeface="+mn-ea"/>
                <a:ea typeface="+mn-ea"/>
              </a:rPr>
              <a:t>IP</a:t>
            </a:r>
            <a:r>
              <a:rPr kumimoji="0" lang="ko-KR" altLang="en-US" sz="1000" dirty="0">
                <a:latin typeface="+mn-ea"/>
                <a:ea typeface="+mn-ea"/>
              </a:rPr>
              <a:t>기술</a:t>
            </a:r>
            <a:endParaRPr kumimoji="0" lang="en-US" altLang="ko-KR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KEEPERIP="192.168.0.175" : </a:t>
            </a:r>
            <a:r>
              <a:rPr kumimoji="0" lang="en-US" sz="1000" dirty="0" err="1">
                <a:latin typeface="+mn-ea"/>
                <a:ea typeface="+mn-ea"/>
              </a:rPr>
              <a:t>LocalIP</a:t>
            </a:r>
            <a:r>
              <a:rPr kumimoji="0" lang="en-US" sz="1000" dirty="0">
                <a:latin typeface="+mn-ea"/>
                <a:ea typeface="+mn-ea"/>
              </a:rPr>
              <a:t>(</a:t>
            </a:r>
            <a:r>
              <a:rPr kumimoji="0" lang="ko-KR" altLang="en-US" sz="1000" dirty="0">
                <a:latin typeface="+mn-ea"/>
                <a:ea typeface="+mn-ea"/>
              </a:rPr>
              <a:t>키퍼랑 서버는 </a:t>
            </a:r>
            <a:r>
              <a:rPr kumimoji="0" lang="ko-KR" altLang="en-US" sz="1000" dirty="0" err="1">
                <a:latin typeface="+mn-ea"/>
                <a:ea typeface="+mn-ea"/>
              </a:rPr>
              <a:t>같은곳에서</a:t>
            </a:r>
            <a:r>
              <a:rPr kumimoji="0" lang="ko-KR" altLang="en-US" sz="1000" dirty="0">
                <a:latin typeface="+mn-ea"/>
                <a:ea typeface="+mn-ea"/>
              </a:rPr>
              <a:t> 동작한다</a:t>
            </a:r>
            <a:r>
              <a:rPr kumimoji="0" lang="en-US" sz="1000" dirty="0">
                <a:latin typeface="+mn-ea"/>
                <a:ea typeface="+mn-ea"/>
              </a:rPr>
              <a:t>.)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DEBUGIP="" : </a:t>
            </a:r>
            <a:r>
              <a:rPr kumimoji="0" lang="ko-KR" altLang="en-US" sz="1000" dirty="0">
                <a:latin typeface="+mn-ea"/>
                <a:ea typeface="+mn-ea"/>
              </a:rPr>
              <a:t>인원수 </a:t>
            </a:r>
            <a:r>
              <a:rPr kumimoji="0" lang="ko-KR" altLang="en-US" sz="1000" dirty="0" err="1">
                <a:latin typeface="+mn-ea"/>
                <a:ea typeface="+mn-ea"/>
              </a:rPr>
              <a:t>제한없이</a:t>
            </a:r>
            <a:r>
              <a:rPr kumimoji="0" lang="ko-KR" altLang="en-US" sz="1000" dirty="0">
                <a:latin typeface="+mn-ea"/>
                <a:ea typeface="+mn-ea"/>
              </a:rPr>
              <a:t> 접속 가능</a:t>
            </a:r>
            <a:r>
              <a:rPr kumimoji="0" lang="en-US" sz="1000" dirty="0">
                <a:latin typeface="+mn-ea"/>
                <a:ea typeface="+mn-ea"/>
              </a:rPr>
              <a:t>. </a:t>
            </a:r>
            <a:r>
              <a:rPr kumimoji="0" lang="ko-KR" altLang="en-US" sz="1000" dirty="0">
                <a:latin typeface="+mn-ea"/>
                <a:ea typeface="+mn-ea"/>
              </a:rPr>
              <a:t>개발자 용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MONITORIP="u-gunz-gm02.pubgame.ijji.com" : </a:t>
            </a:r>
            <a:r>
              <a:rPr kumimoji="0" lang="ko-KR" altLang="en-US" sz="1000" dirty="0">
                <a:latin typeface="+mn-ea"/>
                <a:ea typeface="+mn-ea"/>
              </a:rPr>
              <a:t>모니터 사용하지 않음</a:t>
            </a:r>
            <a:r>
              <a:rPr kumimoji="0" lang="en-US" sz="1000" dirty="0">
                <a:latin typeface="+mn-ea"/>
                <a:ea typeface="+mn-ea"/>
              </a:rPr>
              <a:t>. LOCAL IP</a:t>
            </a:r>
            <a:r>
              <a:rPr kumimoji="0" lang="ko-KR" altLang="en-US" sz="1000" dirty="0">
                <a:latin typeface="+mn-ea"/>
                <a:ea typeface="+mn-ea"/>
              </a:rPr>
              <a:t>기술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MONITORPORT=9000 : </a:t>
            </a:r>
            <a:r>
              <a:rPr kumimoji="0" lang="ko-KR" altLang="en-US" sz="1000" dirty="0">
                <a:latin typeface="+mn-ea"/>
                <a:ea typeface="+mn-ea"/>
              </a:rPr>
              <a:t>모니터 포트</a:t>
            </a:r>
            <a:r>
              <a:rPr kumimoji="0" lang="en-US" sz="1000" dirty="0">
                <a:latin typeface="+mn-ea"/>
                <a:ea typeface="+mn-ea"/>
              </a:rPr>
              <a:t>, </a:t>
            </a:r>
            <a:r>
              <a:rPr kumimoji="0" lang="ko-KR" altLang="en-US" sz="1000" dirty="0">
                <a:latin typeface="+mn-ea"/>
                <a:ea typeface="+mn-ea"/>
              </a:rPr>
              <a:t>고정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DEBUG="0" : 0:</a:t>
            </a:r>
            <a:r>
              <a:rPr kumimoji="0" lang="ko-KR" altLang="en-US" sz="1000" dirty="0">
                <a:latin typeface="+mn-ea"/>
                <a:ea typeface="+mn-ea"/>
              </a:rPr>
              <a:t>일반 서버</a:t>
            </a:r>
            <a:r>
              <a:rPr kumimoji="0" lang="en-US" sz="1000" dirty="0">
                <a:latin typeface="+mn-ea"/>
                <a:ea typeface="+mn-ea"/>
              </a:rPr>
              <a:t>, 1:</a:t>
            </a:r>
            <a:r>
              <a:rPr kumimoji="0" lang="ko-KR" altLang="en-US" sz="1000" dirty="0">
                <a:latin typeface="+mn-ea"/>
                <a:ea typeface="+mn-ea"/>
              </a:rPr>
              <a:t>디버그 서버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MODE="test" : </a:t>
            </a:r>
            <a:r>
              <a:rPr kumimoji="0" lang="ko-KR" altLang="en-US" sz="1000" dirty="0">
                <a:latin typeface="+mn-ea"/>
                <a:ea typeface="+mn-ea"/>
              </a:rPr>
              <a:t>서버타입</a:t>
            </a:r>
            <a:r>
              <a:rPr kumimoji="0" lang="en-US" sz="1000" dirty="0">
                <a:latin typeface="+mn-ea"/>
                <a:ea typeface="+mn-ea"/>
              </a:rPr>
              <a:t>(normal:</a:t>
            </a:r>
            <a:r>
              <a:rPr kumimoji="0" lang="ko-KR" altLang="en-US" sz="1000" dirty="0">
                <a:latin typeface="+mn-ea"/>
                <a:ea typeface="+mn-ea"/>
              </a:rPr>
              <a:t>일반</a:t>
            </a:r>
            <a:r>
              <a:rPr kumimoji="0" lang="en-US" sz="1000" dirty="0">
                <a:latin typeface="+mn-ea"/>
                <a:ea typeface="+mn-ea"/>
              </a:rPr>
              <a:t>, clan:</a:t>
            </a:r>
            <a:r>
              <a:rPr kumimoji="0" lang="ko-KR" altLang="en-US" sz="1000" dirty="0" err="1">
                <a:latin typeface="+mn-ea"/>
                <a:ea typeface="+mn-ea"/>
              </a:rPr>
              <a:t>클랜</a:t>
            </a:r>
            <a:r>
              <a:rPr kumimoji="0" lang="en-US" sz="1000" dirty="0">
                <a:latin typeface="+mn-ea"/>
                <a:ea typeface="+mn-ea"/>
              </a:rPr>
              <a:t>, quest, test:</a:t>
            </a:r>
            <a:r>
              <a:rPr kumimoji="0" lang="ko-KR" altLang="en-US" sz="1000" dirty="0" err="1">
                <a:latin typeface="+mn-ea"/>
                <a:ea typeface="+mn-ea"/>
              </a:rPr>
              <a:t>퀘스트서버</a:t>
            </a:r>
            <a:r>
              <a:rPr kumimoji="0" lang="en-US" sz="1000" dirty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COUNTRY="JPN" : </a:t>
            </a:r>
            <a:r>
              <a:rPr kumimoji="0" lang="ko-KR" altLang="en-US" sz="1000" dirty="0" err="1">
                <a:latin typeface="+mn-ea"/>
                <a:ea typeface="+mn-ea"/>
              </a:rPr>
              <a:t>국가명을</a:t>
            </a:r>
            <a:r>
              <a:rPr kumimoji="0" lang="ko-KR" altLang="en-US" sz="1000" dirty="0">
                <a:latin typeface="+mn-ea"/>
                <a:ea typeface="+mn-ea"/>
              </a:rPr>
              <a:t> 써주면 됨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LANGUAGE="JPN" : </a:t>
            </a:r>
            <a:r>
              <a:rPr kumimoji="0" lang="ko-KR" altLang="en-US" sz="1000" dirty="0">
                <a:latin typeface="+mn-ea"/>
                <a:ea typeface="+mn-ea"/>
              </a:rPr>
              <a:t>국가언어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USETICKET="0" : 0 </a:t>
            </a:r>
            <a:r>
              <a:rPr kumimoji="0" lang="ko-KR" altLang="en-US" sz="1000" dirty="0">
                <a:latin typeface="+mn-ea"/>
                <a:ea typeface="+mn-ea"/>
              </a:rPr>
              <a:t>고정</a:t>
            </a:r>
            <a:r>
              <a:rPr kumimoji="0" lang="en-US" sz="1000" dirty="0">
                <a:latin typeface="+mn-ea"/>
                <a:ea typeface="+mn-ea"/>
              </a:rPr>
              <a:t>. </a:t>
            </a:r>
            <a:r>
              <a:rPr kumimoji="0" lang="ko-KR" altLang="en-US" sz="1000" dirty="0">
                <a:latin typeface="+mn-ea"/>
                <a:ea typeface="+mn-ea"/>
              </a:rPr>
              <a:t>사용 </a:t>
            </a:r>
            <a:r>
              <a:rPr kumimoji="0" lang="ko-KR" altLang="en-US" sz="1000" dirty="0" err="1">
                <a:latin typeface="+mn-ea"/>
                <a:ea typeface="+mn-ea"/>
              </a:rPr>
              <a:t>안함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GAMEGUARD="1" : </a:t>
            </a:r>
            <a:r>
              <a:rPr kumimoji="0" lang="ko-KR" altLang="en-US" sz="1000" dirty="0">
                <a:latin typeface="+mn-ea"/>
                <a:ea typeface="+mn-ea"/>
              </a:rPr>
              <a:t>핵 방지 프로그램</a:t>
            </a:r>
            <a:r>
              <a:rPr kumimoji="0" lang="en-US" sz="1000" dirty="0">
                <a:latin typeface="+mn-ea"/>
                <a:ea typeface="+mn-ea"/>
              </a:rPr>
              <a:t>(0:</a:t>
            </a:r>
            <a:r>
              <a:rPr kumimoji="0" lang="ko-KR" altLang="en-US" sz="1000" dirty="0">
                <a:latin typeface="+mn-ea"/>
                <a:ea typeface="+mn-ea"/>
              </a:rPr>
              <a:t>사용하지 않음</a:t>
            </a:r>
            <a:r>
              <a:rPr kumimoji="0" lang="en-US" sz="1000" dirty="0">
                <a:latin typeface="+mn-ea"/>
                <a:ea typeface="+mn-ea"/>
              </a:rPr>
              <a:t>, 1:</a:t>
            </a:r>
            <a:r>
              <a:rPr kumimoji="0" lang="ko-KR" altLang="en-US" sz="1000" dirty="0">
                <a:latin typeface="+mn-ea"/>
                <a:ea typeface="+mn-ea"/>
              </a:rPr>
              <a:t>사용</a:t>
            </a:r>
            <a:r>
              <a:rPr kumimoji="0" lang="en-US" sz="1000" dirty="0">
                <a:latin typeface="+mn-ea"/>
                <a:ea typeface="+mn-ea"/>
              </a:rPr>
              <a:t>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5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dirty="0">
                <a:latin typeface="+mn-ea"/>
                <a:ea typeface="+mn-ea"/>
              </a:rPr>
              <a:t>c)</a:t>
            </a:r>
            <a:r>
              <a:rPr kumimoji="0" lang="en-US" altLang="ko-KR" sz="1000" b="1" dirty="0">
                <a:latin typeface="+mn-ea"/>
                <a:ea typeface="+mn-ea"/>
              </a:rPr>
              <a:t>  [FILTER]</a:t>
            </a:r>
            <a:r>
              <a:rPr kumimoji="0" lang="en-US" sz="1000" b="1" dirty="0">
                <a:latin typeface="+mn-ea"/>
                <a:ea typeface="+mn-ea"/>
              </a:rPr>
              <a:t>     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USE="1" : </a:t>
            </a:r>
            <a:r>
              <a:rPr kumimoji="0" lang="ko-KR" altLang="en-US" sz="1000" dirty="0">
                <a:latin typeface="+mn-ea"/>
                <a:ea typeface="+mn-ea"/>
              </a:rPr>
              <a:t>특정 나라의 </a:t>
            </a:r>
            <a:r>
              <a:rPr kumimoji="0" lang="en-US" sz="1000" dirty="0">
                <a:latin typeface="+mn-ea"/>
                <a:ea typeface="+mn-ea"/>
              </a:rPr>
              <a:t>IP</a:t>
            </a:r>
            <a:r>
              <a:rPr kumimoji="0" lang="ko-KR" altLang="en-US" sz="1000" dirty="0">
                <a:latin typeface="+mn-ea"/>
                <a:ea typeface="+mn-ea"/>
              </a:rPr>
              <a:t>나 특정 </a:t>
            </a:r>
            <a:r>
              <a:rPr kumimoji="0" lang="en-US" sz="1000" dirty="0">
                <a:latin typeface="+mn-ea"/>
                <a:ea typeface="+mn-ea"/>
              </a:rPr>
              <a:t>IP</a:t>
            </a:r>
            <a:r>
              <a:rPr kumimoji="0" lang="ko-KR" altLang="en-US" sz="1000" dirty="0">
                <a:latin typeface="+mn-ea"/>
                <a:ea typeface="+mn-ea"/>
              </a:rPr>
              <a:t>를 접속하지 못하게 </a:t>
            </a:r>
            <a:r>
              <a:rPr kumimoji="0" lang="ko-KR" altLang="en-US" sz="1000" dirty="0" err="1">
                <a:latin typeface="+mn-ea"/>
                <a:ea typeface="+mn-ea"/>
              </a:rPr>
              <a:t>할때</a:t>
            </a:r>
            <a:r>
              <a:rPr kumimoji="0" lang="ko-KR" altLang="en-US" sz="1000" dirty="0">
                <a:latin typeface="+mn-ea"/>
                <a:ea typeface="+mn-ea"/>
              </a:rPr>
              <a:t> 사용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ACCEPT_INVALID_IP="1" : DB</a:t>
            </a:r>
            <a:r>
              <a:rPr kumimoji="0" lang="ko-KR" altLang="en-US" sz="1000" dirty="0">
                <a:latin typeface="+mn-ea"/>
                <a:ea typeface="+mn-ea"/>
              </a:rPr>
              <a:t>에 </a:t>
            </a:r>
            <a:r>
              <a:rPr kumimoji="0" lang="en-US" sz="1000" dirty="0">
                <a:latin typeface="+mn-ea"/>
                <a:ea typeface="+mn-ea"/>
              </a:rPr>
              <a:t>IP</a:t>
            </a:r>
            <a:r>
              <a:rPr kumimoji="0" lang="ko-KR" altLang="en-US" sz="1000" dirty="0">
                <a:latin typeface="+mn-ea"/>
                <a:ea typeface="+mn-ea"/>
              </a:rPr>
              <a:t>가 없을 수 있기 때문에 그런 유저들의 접속 허용 설정</a:t>
            </a:r>
            <a:r>
              <a:rPr kumimoji="0" lang="en-US" sz="1000" dirty="0">
                <a:latin typeface="+mn-ea"/>
                <a:ea typeface="+mn-ea"/>
              </a:rPr>
              <a:t>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5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dirty="0">
                <a:latin typeface="+mn-ea"/>
                <a:ea typeface="+mn-ea"/>
              </a:rPr>
              <a:t>d)</a:t>
            </a:r>
            <a:r>
              <a:rPr kumimoji="0" lang="en-US" altLang="ko-KR" sz="1000" b="1" dirty="0">
                <a:latin typeface="+mn-ea"/>
                <a:ea typeface="+mn-ea"/>
              </a:rPr>
              <a:t>  [ENVIRONMENT]</a:t>
            </a:r>
            <a:endParaRPr kumimoji="0" lang="ko-KR" altLang="en-US" sz="1000" b="1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USE_HSHIELD="0" : GAMEGUARD</a:t>
            </a:r>
            <a:r>
              <a:rPr kumimoji="0" lang="ko-KR" altLang="en-US" sz="1000" dirty="0">
                <a:latin typeface="+mn-ea"/>
                <a:ea typeface="+mn-ea"/>
              </a:rPr>
              <a:t>를 사용함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USE_XTRAP="0" : GAMEGUARD</a:t>
            </a:r>
            <a:r>
              <a:rPr kumimoji="0" lang="ko-KR" altLang="en-US" sz="1000" dirty="0">
                <a:latin typeface="+mn-ea"/>
                <a:ea typeface="+mn-ea"/>
              </a:rPr>
              <a:t>를 사용함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USE_EVENT="1" : </a:t>
            </a:r>
            <a:r>
              <a:rPr kumimoji="0" lang="ko-KR" altLang="en-US" sz="1000" dirty="0">
                <a:latin typeface="+mn-ea"/>
                <a:ea typeface="+mn-ea"/>
              </a:rPr>
              <a:t>서버에서 이벤트 사용 유무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USE_FILECRC="1" : filelistcrc.txt</a:t>
            </a:r>
            <a:r>
              <a:rPr kumimoji="0" lang="ko-KR" altLang="en-US" sz="1000" dirty="0">
                <a:latin typeface="+mn-ea"/>
                <a:ea typeface="+mn-ea"/>
              </a:rPr>
              <a:t>안의 값과 비교</a:t>
            </a:r>
            <a:r>
              <a:rPr kumimoji="0" lang="en-US" sz="1000" dirty="0">
                <a:latin typeface="+mn-ea"/>
                <a:ea typeface="+mn-ea"/>
              </a:rPr>
              <a:t>. (</a:t>
            </a:r>
            <a:r>
              <a:rPr kumimoji="0" lang="ko-KR" altLang="en-US" sz="1000" dirty="0">
                <a:latin typeface="+mn-ea"/>
                <a:ea typeface="+mn-ea"/>
              </a:rPr>
              <a:t>파일 리스트 리소스 변형 방지</a:t>
            </a:r>
            <a:r>
              <a:rPr kumimoji="0" lang="en-US" sz="1000" dirty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USE_MD5="1" : </a:t>
            </a:r>
            <a:r>
              <a:rPr kumimoji="0" lang="ko-KR" altLang="en-US" sz="1000" dirty="0" err="1">
                <a:latin typeface="+mn-ea"/>
                <a:ea typeface="+mn-ea"/>
              </a:rPr>
              <a:t>클라실행시</a:t>
            </a:r>
            <a:r>
              <a:rPr kumimoji="0" lang="ko-KR" altLang="en-US" sz="1000" dirty="0">
                <a:latin typeface="+mn-ea"/>
                <a:ea typeface="+mn-ea"/>
              </a:rPr>
              <a:t> 자동으로 구해서 로그인시 서버로 전송 실행파일의  </a:t>
            </a:r>
            <a:r>
              <a:rPr kumimoji="0" lang="en-US" sz="1000" dirty="0">
                <a:latin typeface="+mn-ea"/>
                <a:ea typeface="+mn-ea"/>
              </a:rPr>
              <a:t>MD5</a:t>
            </a:r>
            <a:r>
              <a:rPr kumimoji="0" lang="ko-KR" altLang="en-US" sz="1000" dirty="0">
                <a:latin typeface="+mn-ea"/>
                <a:ea typeface="+mn-ea"/>
              </a:rPr>
              <a:t>값 비교</a:t>
            </a:r>
            <a:r>
              <a:rPr kumimoji="0" lang="en-US" sz="1000" dirty="0">
                <a:latin typeface="+mn-ea"/>
                <a:ea typeface="+mn-ea"/>
              </a:rPr>
              <a:t>.(</a:t>
            </a:r>
            <a:r>
              <a:rPr kumimoji="0" lang="ko-KR" altLang="en-US" sz="1000" dirty="0">
                <a:latin typeface="+mn-ea"/>
                <a:ea typeface="+mn-ea"/>
              </a:rPr>
              <a:t>실행파일 변형 방지</a:t>
            </a:r>
            <a:r>
              <a:rPr kumimoji="0" lang="en-US" sz="1000" dirty="0">
                <a:latin typeface="+mn-ea"/>
                <a:ea typeface="+mn-ea"/>
              </a:rPr>
              <a:t>)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 - USE_RESOURCECRC32CACHECKECK="1" : </a:t>
            </a:r>
            <a:r>
              <a:rPr kumimoji="0" lang="ko-KR" altLang="en-US" sz="1000" dirty="0">
                <a:latin typeface="+mn-ea"/>
                <a:ea typeface="+mn-ea"/>
              </a:rPr>
              <a:t>동적으로 </a:t>
            </a:r>
            <a:r>
              <a:rPr kumimoji="0" lang="en-US" sz="1000" dirty="0">
                <a:latin typeface="+mn-ea"/>
                <a:ea typeface="+mn-ea"/>
              </a:rPr>
              <a:t>CRC</a:t>
            </a:r>
            <a:r>
              <a:rPr kumimoji="0" lang="ko-KR" altLang="en-US" sz="1000" dirty="0">
                <a:latin typeface="+mn-ea"/>
                <a:ea typeface="+mn-ea"/>
              </a:rPr>
              <a:t>검사</a:t>
            </a:r>
            <a:r>
              <a:rPr kumimoji="0" lang="en-US" sz="1000" dirty="0">
                <a:latin typeface="+mn-ea"/>
                <a:ea typeface="+mn-ea"/>
              </a:rPr>
              <a:t>. </a:t>
            </a:r>
            <a:r>
              <a:rPr kumimoji="0" lang="ko-KR" altLang="en-US" sz="1000" dirty="0">
                <a:latin typeface="+mn-ea"/>
                <a:ea typeface="+mn-ea"/>
              </a:rPr>
              <a:t>게임시작하고 있는 유저가 착용하고 있는 아이템의 </a:t>
            </a:r>
            <a:r>
              <a:rPr kumimoji="0" lang="en-US" sz="1000" dirty="0">
                <a:latin typeface="+mn-ea"/>
                <a:ea typeface="+mn-ea"/>
              </a:rPr>
              <a:t>CRC</a:t>
            </a:r>
            <a:r>
              <a:rPr kumimoji="0" lang="ko-KR" altLang="en-US" sz="1000" dirty="0">
                <a:latin typeface="+mn-ea"/>
                <a:ea typeface="+mn-ea"/>
              </a:rPr>
              <a:t>구해서 검사</a:t>
            </a:r>
            <a:endParaRPr kumimoji="0" lang="en-US" altLang="ko-KR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5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dirty="0">
                <a:latin typeface="+mn-ea"/>
                <a:ea typeface="+mn-ea"/>
              </a:rPr>
              <a:t>f)</a:t>
            </a:r>
            <a:r>
              <a:rPr kumimoji="0" lang="en-US" altLang="ko-KR" sz="1000" b="1" dirty="0">
                <a:latin typeface="+mn-ea"/>
                <a:ea typeface="+mn-ea"/>
              </a:rPr>
              <a:t>  [POWERLEVELING]</a:t>
            </a:r>
            <a:endParaRPr kumimoji="0" lang="ko-KR" altLang="en-US" sz="1000" b="1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3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- USE_POWERLEVELING_DB_BLOCK="1" : DB</a:t>
            </a:r>
            <a:r>
              <a:rPr kumimoji="0" lang="ko-KR" altLang="en-US" sz="1000" dirty="0">
                <a:latin typeface="+mn-ea"/>
                <a:ea typeface="+mn-ea"/>
              </a:rPr>
              <a:t>에 저장되어 있으면 경험치 획득을 못하게 한다</a:t>
            </a:r>
            <a:r>
              <a:rPr kumimoji="0" lang="en-US" sz="1000" dirty="0">
                <a:latin typeface="+mn-ea"/>
                <a:ea typeface="+mn-ea"/>
              </a:rPr>
              <a:t>.</a:t>
            </a:r>
            <a:endParaRPr kumimoji="0" lang="ko-KR" altLang="en-US" sz="1000" dirty="0">
              <a:latin typeface="+mn-ea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  <a:ea typeface="+mn-ea"/>
              </a:rPr>
              <a:t>     - POWERLEVELING_DB_BLOCKTIME="21600" : </a:t>
            </a:r>
            <a:r>
              <a:rPr kumimoji="0" lang="ko-KR" altLang="en-US" sz="1000" dirty="0">
                <a:latin typeface="+mn-ea"/>
                <a:ea typeface="+mn-ea"/>
              </a:rPr>
              <a:t>유효 시간</a:t>
            </a:r>
            <a:r>
              <a:rPr kumimoji="0" lang="en-US" sz="1000" dirty="0">
                <a:latin typeface="+mn-ea"/>
                <a:ea typeface="+mn-ea"/>
              </a:rPr>
              <a:t>. 21600</a:t>
            </a:r>
            <a:r>
              <a:rPr kumimoji="0" lang="ko-KR" altLang="en-US" sz="1000" dirty="0">
                <a:latin typeface="+mn-ea"/>
                <a:ea typeface="+mn-ea"/>
              </a:rPr>
              <a:t>분</a:t>
            </a:r>
            <a:r>
              <a:rPr kumimoji="0" lang="en-US" sz="1000" dirty="0">
                <a:latin typeface="+mn-ea"/>
                <a:ea typeface="+mn-ea"/>
              </a:rPr>
              <a:t>(15</a:t>
            </a:r>
            <a:r>
              <a:rPr kumimoji="0" lang="ko-KR" altLang="en-US" sz="1000" dirty="0">
                <a:latin typeface="+mn-ea"/>
                <a:ea typeface="+mn-ea"/>
              </a:rPr>
              <a:t>일</a:t>
            </a:r>
            <a:r>
              <a:rPr kumimoji="0" lang="en-US" sz="1000" dirty="0">
                <a:latin typeface="+mn-ea"/>
                <a:ea typeface="+mn-ea"/>
              </a:rPr>
              <a:t>)</a:t>
            </a:r>
            <a:r>
              <a:rPr kumimoji="0" lang="ko-KR" altLang="en-US" sz="1000" dirty="0">
                <a:latin typeface="+mn-ea"/>
                <a:ea typeface="+mn-ea"/>
              </a:rPr>
              <a:t>동안 경험치 획득 못함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860" y="0"/>
            <a:ext cx="53052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1-1. </a:t>
            </a:r>
            <a:r>
              <a:rPr kumimoji="0" lang="en-US" altLang="ko-KR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Matchserver</a:t>
            </a:r>
            <a:r>
              <a:rPr kumimoji="0" lang="en-US" altLang="ko-K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0"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설정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642910" y="857232"/>
            <a:ext cx="7929562" cy="366254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/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1) Channal.xml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 - name = string.xml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에 기술되있는 채널의 이름값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maxplayers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현재 채널의 최대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플레이어수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 - rule = channelrule.xml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에 기술되 있는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가지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값중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하나여야 한다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levelmin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채널에 들어갈수있는 최소 레벨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levelmax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 채널에 들어갈수있는 최대 레벨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ex) &lt;CHANNEL name="STR:CHANNEL_NOVICE_NAME_1" </a:t>
            </a:r>
            <a:r>
              <a:rPr kumimoji="0" lang="en-US" altLang="ko-KR" sz="9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maxplayers</a:t>
            </a:r>
            <a:r>
              <a:rPr kumimoji="0" lang="en-US" altLang="ko-KR" sz="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="200" rule="quest"/&gt;</a:t>
            </a:r>
          </a:p>
          <a:p>
            <a:pPr marL="228600" indent="-228600"/>
            <a:r>
              <a:rPr kumimoji="0" lang="en-US" altLang="ko-KR" sz="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&lt;CHANNEL name="STR:CHANNEL_NEWBIE_NAME_1" </a:t>
            </a:r>
            <a:r>
              <a:rPr kumimoji="0" lang="en-US" altLang="ko-KR" sz="9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maxplayers</a:t>
            </a:r>
            <a:r>
              <a:rPr kumimoji="0" lang="en-US" altLang="ko-KR" sz="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="200" rule="newbie" </a:t>
            </a:r>
            <a:r>
              <a:rPr kumimoji="0" lang="en-US" altLang="ko-KR" sz="9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levelmin</a:t>
            </a:r>
            <a:r>
              <a:rPr kumimoji="0" lang="en-US" altLang="ko-KR" sz="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='1' </a:t>
            </a:r>
            <a:r>
              <a:rPr kumimoji="0" lang="en-US" altLang="ko-KR" sz="9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levelmax</a:t>
            </a:r>
            <a:r>
              <a:rPr kumimoji="0" lang="en-US" altLang="ko-KR" sz="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='5'/&gt;</a:t>
            </a:r>
          </a:p>
          <a:p>
            <a:pPr marL="228600" indent="-228600"/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2) Channalrule.xml</a:t>
            </a:r>
          </a:p>
          <a:p>
            <a:pPr marL="228600" indent="-228600"/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- id =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해당채널에서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사용할수있는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게임타입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 - name =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해당채널에서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사용할수있는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맵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/>
            <a:endParaRPr kumimoji="0"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그 외 파일들 </a:t>
            </a:r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 * Event.xml  :  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활성아 된 이벤트 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기술 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fr-FR" altLang="ko-KR" sz="900" dirty="0">
                <a:latin typeface="맑은 고딕" pitchFamily="50" charset="-127"/>
                <a:ea typeface="맑은 고딕" pitchFamily="50" charset="-127"/>
              </a:rPr>
              <a:t>Event id= 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현재활성화된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 이벤트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id</a:t>
            </a:r>
          </a:p>
          <a:p>
            <a:pPr marL="228600" indent="-228600"/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* EventList.xml :  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각 이벤트를 기술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(xml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kumimoji="0"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예제있음</a:t>
            </a: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) 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- id =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sz="900" dirty="0" err="1">
                <a:latin typeface="맑은 고딕" pitchFamily="50" charset="-127"/>
                <a:ea typeface="맑은 고딕" pitchFamily="50" charset="-127"/>
              </a:rPr>
              <a:t>EventID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이벤트 종류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 * npcset.xml  :  </a:t>
            </a:r>
            <a:r>
              <a:rPr kumimoji="0"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퀘스트에서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 나올 </a:t>
            </a:r>
            <a:r>
              <a:rPr kumimoji="0"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몬스터의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00" b="1" dirty="0"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kumimoji="0" lang="ko-KR" altLang="en-US" sz="1000" b="1" dirty="0" smtClean="0">
                <a:latin typeface="맑은 고딕" pitchFamily="50" charset="-127"/>
                <a:ea typeface="맑은 고딕" pitchFamily="50" charset="-127"/>
              </a:rPr>
              <a:t>기술</a:t>
            </a:r>
            <a:endParaRPr kumimoji="0"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554" y="2357430"/>
            <a:ext cx="1897062" cy="5080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latin typeface="+mn-lt"/>
                <a:ea typeface="+mn-ea"/>
              </a:rPr>
              <a:t> </a:t>
            </a:r>
            <a:r>
              <a:rPr kumimoji="0" lang="en-US" altLang="ko-KR" sz="900" dirty="0">
                <a:solidFill>
                  <a:schemeClr val="tx2"/>
                </a:solidFill>
                <a:latin typeface="+mn-lt"/>
                <a:ea typeface="+mn-ea"/>
              </a:rPr>
              <a:t>ex) </a:t>
            </a:r>
            <a:r>
              <a:rPr kumimoji="0" lang="en-US" altLang="ko-KR" sz="900" dirty="0" smtClean="0">
                <a:solidFill>
                  <a:schemeClr val="tx2"/>
                </a:solidFill>
                <a:latin typeface="+mn-lt"/>
                <a:ea typeface="+mn-ea"/>
              </a:rPr>
              <a:t> &lt;</a:t>
            </a:r>
            <a:r>
              <a:rPr kumimoji="0" lang="en-US" altLang="ko-KR" sz="900" dirty="0">
                <a:solidFill>
                  <a:schemeClr val="tx2"/>
                </a:solidFill>
                <a:latin typeface="+mn-lt"/>
                <a:ea typeface="+mn-ea"/>
              </a:rPr>
              <a:t>GAMETYPE id="5" /&gt;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solidFill>
                  <a:schemeClr val="tx2"/>
                </a:solidFill>
                <a:latin typeface="+mn-lt"/>
                <a:ea typeface="+mn-ea"/>
              </a:rPr>
              <a:t>	 &lt;MAP name="Mansion" 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0" y="0"/>
            <a:ext cx="53052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1-2. </a:t>
            </a:r>
            <a:r>
              <a:rPr kumimoji="0" lang="en-US" altLang="ko-KR" sz="4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Matchserver</a:t>
            </a:r>
            <a:r>
              <a:rPr kumimoji="0" lang="en-US" altLang="ko-K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0"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설정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285860"/>
            <a:ext cx="8072438" cy="409416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kumimoji="0" lang="en-US" altLang="ko-KR" dirty="0" err="1">
                <a:latin typeface="+mn-ea"/>
                <a:ea typeface="+mn-ea"/>
              </a:rPr>
              <a:t>Serverstatus</a:t>
            </a:r>
            <a:r>
              <a:rPr kumimoji="0" lang="en-US" altLang="ko-KR" dirty="0">
                <a:latin typeface="+mn-ea"/>
                <a:ea typeface="+mn-ea"/>
              </a:rPr>
              <a:t> </a:t>
            </a:r>
            <a:r>
              <a:rPr kumimoji="0" lang="ko-KR" altLang="en-US" dirty="0">
                <a:latin typeface="+mn-ea"/>
                <a:ea typeface="+mn-ea"/>
              </a:rPr>
              <a:t>테이블 설정</a:t>
            </a:r>
            <a:endParaRPr kumimoji="0" lang="en-US" altLang="ko-KR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</a:t>
            </a:r>
            <a:r>
              <a:rPr kumimoji="0" lang="ko-KR" altLang="en-US" sz="1000" dirty="0" err="1">
                <a:latin typeface="+mn-ea"/>
                <a:ea typeface="+mn-ea"/>
              </a:rPr>
              <a:t>건즈의</a:t>
            </a:r>
            <a:r>
              <a:rPr kumimoji="0" lang="ko-KR" altLang="en-US" sz="1000" dirty="0">
                <a:latin typeface="+mn-ea"/>
                <a:ea typeface="+mn-ea"/>
              </a:rPr>
              <a:t> </a:t>
            </a:r>
            <a:r>
              <a:rPr kumimoji="0" lang="en-US" altLang="ko-KR" sz="1000" dirty="0" err="1">
                <a:latin typeface="+mn-ea"/>
                <a:ea typeface="+mn-ea"/>
              </a:rPr>
              <a:t>MatchServer</a:t>
            </a:r>
            <a:r>
              <a:rPr kumimoji="0" lang="ko-KR" altLang="en-US" sz="1000" dirty="0">
                <a:latin typeface="+mn-ea"/>
                <a:ea typeface="+mn-ea"/>
              </a:rPr>
              <a:t>는 연결된 </a:t>
            </a:r>
            <a:r>
              <a:rPr kumimoji="0" lang="en-US" altLang="ko-KR" sz="1000" dirty="0" err="1">
                <a:latin typeface="+mn-ea"/>
                <a:ea typeface="+mn-ea"/>
              </a:rPr>
              <a:t>GunzDB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에 계속 자신의 상태를 전송하는대 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이 때 전송하는 테이블이 </a:t>
            </a:r>
            <a:r>
              <a:rPr kumimoji="0" lang="en-US" altLang="ko-KR" sz="1000" dirty="0" err="1">
                <a:latin typeface="+mn-ea"/>
                <a:ea typeface="+mn-ea"/>
              </a:rPr>
              <a:t>Serverstatus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이다</a:t>
            </a:r>
            <a:r>
              <a:rPr kumimoji="0" lang="en-US" altLang="ko-KR" sz="1000" dirty="0">
                <a:latin typeface="+mn-ea"/>
                <a:ea typeface="+mn-ea"/>
              </a:rPr>
              <a:t>.</a:t>
            </a:r>
            <a:r>
              <a:rPr kumimoji="0" lang="ko-KR" altLang="en-US" sz="1000" dirty="0">
                <a:latin typeface="+mn-ea"/>
                <a:ea typeface="+mn-ea"/>
              </a:rPr>
              <a:t> 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</a:t>
            </a:r>
            <a:r>
              <a:rPr kumimoji="0" lang="en-US" altLang="ko-KR" sz="1000" dirty="0" err="1">
                <a:latin typeface="+mn-ea"/>
                <a:ea typeface="+mn-ea"/>
              </a:rPr>
              <a:t>ServerID</a:t>
            </a:r>
            <a:r>
              <a:rPr kumimoji="0" lang="en-US" altLang="ko-KR" sz="1000" dirty="0">
                <a:latin typeface="+mn-ea"/>
                <a:ea typeface="+mn-ea"/>
              </a:rPr>
              <a:t> = server.ini </a:t>
            </a:r>
            <a:r>
              <a:rPr kumimoji="0" lang="ko-KR" altLang="en-US" sz="1000" dirty="0">
                <a:latin typeface="+mn-ea"/>
                <a:ea typeface="+mn-ea"/>
              </a:rPr>
              <a:t>파일에 기술했던 </a:t>
            </a:r>
            <a:r>
              <a:rPr kumimoji="0" lang="en-US" altLang="ko-KR" sz="1000" dirty="0">
                <a:latin typeface="+mn-ea"/>
                <a:ea typeface="+mn-ea"/>
              </a:rPr>
              <a:t>server id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</a:t>
            </a:r>
            <a:r>
              <a:rPr kumimoji="0" lang="en-US" altLang="ko-KR" sz="1000" dirty="0" err="1">
                <a:latin typeface="+mn-ea"/>
                <a:ea typeface="+mn-ea"/>
              </a:rPr>
              <a:t>CurrPlayer</a:t>
            </a:r>
            <a:r>
              <a:rPr kumimoji="0" lang="en-US" altLang="ko-KR" sz="1000" dirty="0">
                <a:latin typeface="+mn-ea"/>
                <a:ea typeface="+mn-ea"/>
              </a:rPr>
              <a:t> = </a:t>
            </a:r>
            <a:r>
              <a:rPr kumimoji="0" lang="ko-KR" altLang="en-US" sz="1000" dirty="0">
                <a:latin typeface="+mn-ea"/>
                <a:ea typeface="+mn-ea"/>
              </a:rPr>
              <a:t>서버가 갱신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</a:t>
            </a:r>
            <a:r>
              <a:rPr kumimoji="0" lang="en-US" altLang="ko-KR" sz="1000" dirty="0" err="1">
                <a:latin typeface="+mn-ea"/>
                <a:ea typeface="+mn-ea"/>
              </a:rPr>
              <a:t>MaxPlayer</a:t>
            </a:r>
            <a:r>
              <a:rPr kumimoji="0" lang="en-US" altLang="ko-KR" sz="1000" dirty="0">
                <a:latin typeface="+mn-ea"/>
                <a:ea typeface="+mn-ea"/>
              </a:rPr>
              <a:t> = server.ini </a:t>
            </a:r>
            <a:r>
              <a:rPr kumimoji="0" lang="ko-KR" altLang="en-US" sz="1000" dirty="0">
                <a:latin typeface="+mn-ea"/>
                <a:ea typeface="+mn-ea"/>
              </a:rPr>
              <a:t>파일에 기술했던 </a:t>
            </a:r>
            <a:r>
              <a:rPr kumimoji="0" lang="en-US" altLang="ko-KR" sz="1000" dirty="0" err="1">
                <a:latin typeface="+mn-ea"/>
                <a:ea typeface="+mn-ea"/>
              </a:rPr>
              <a:t>maxplayer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값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Time = </a:t>
            </a:r>
            <a:r>
              <a:rPr kumimoji="0" lang="ko-KR" altLang="en-US" sz="1000" dirty="0">
                <a:latin typeface="+mn-ea"/>
                <a:ea typeface="+mn-ea"/>
              </a:rPr>
              <a:t>서버가 갱신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IP = </a:t>
            </a:r>
            <a:r>
              <a:rPr kumimoji="0" lang="ko-KR" altLang="en-US" sz="1000" dirty="0">
                <a:latin typeface="+mn-ea"/>
                <a:ea typeface="+mn-ea"/>
              </a:rPr>
              <a:t>서버 </a:t>
            </a:r>
            <a:r>
              <a:rPr kumimoji="0" lang="en-US" altLang="ko-KR" sz="1000" dirty="0" err="1">
                <a:latin typeface="+mn-ea"/>
                <a:ea typeface="+mn-ea"/>
              </a:rPr>
              <a:t>ip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Port = </a:t>
            </a:r>
            <a:r>
              <a:rPr kumimoji="0" lang="ko-KR" altLang="en-US" sz="1000" dirty="0" err="1">
                <a:latin typeface="+mn-ea"/>
                <a:ea typeface="+mn-ea"/>
              </a:rPr>
              <a:t>건즈</a:t>
            </a:r>
            <a:r>
              <a:rPr kumimoji="0" lang="ko-KR" altLang="en-US" sz="1000" dirty="0">
                <a:latin typeface="+mn-ea"/>
                <a:ea typeface="+mn-ea"/>
              </a:rPr>
              <a:t> </a:t>
            </a:r>
            <a:r>
              <a:rPr kumimoji="0" lang="en-US" altLang="ko-KR" sz="1000" dirty="0">
                <a:latin typeface="+mn-ea"/>
                <a:ea typeface="+mn-ea"/>
              </a:rPr>
              <a:t>port </a:t>
            </a:r>
            <a:r>
              <a:rPr kumimoji="0" lang="ko-KR" altLang="en-US" sz="1000" dirty="0">
                <a:latin typeface="+mn-ea"/>
                <a:ea typeface="+mn-ea"/>
              </a:rPr>
              <a:t>는 </a:t>
            </a:r>
            <a:r>
              <a:rPr kumimoji="0" lang="en-US" altLang="ko-KR" sz="1000" dirty="0">
                <a:latin typeface="+mn-ea"/>
                <a:ea typeface="+mn-ea"/>
              </a:rPr>
              <a:t>6000</a:t>
            </a:r>
            <a:r>
              <a:rPr kumimoji="0" lang="ko-KR" altLang="en-US" sz="1000" dirty="0">
                <a:latin typeface="+mn-ea"/>
                <a:ea typeface="+mn-ea"/>
              </a:rPr>
              <a:t>번이다</a:t>
            </a:r>
            <a:r>
              <a:rPr kumimoji="0" lang="en-US" altLang="ko-KR" sz="1000" dirty="0">
                <a:latin typeface="+mn-ea"/>
                <a:ea typeface="+mn-ea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</a:t>
            </a:r>
            <a:r>
              <a:rPr kumimoji="0" lang="en-US" altLang="ko-KR" sz="1000" dirty="0" err="1">
                <a:latin typeface="+mn-ea"/>
                <a:ea typeface="+mn-ea"/>
              </a:rPr>
              <a:t>ServerName</a:t>
            </a:r>
            <a:r>
              <a:rPr kumimoji="0" lang="en-US" altLang="ko-KR" sz="1000" dirty="0">
                <a:latin typeface="+mn-ea"/>
                <a:ea typeface="+mn-ea"/>
              </a:rPr>
              <a:t> = </a:t>
            </a:r>
            <a:r>
              <a:rPr kumimoji="0" lang="ko-KR" altLang="en-US" sz="1000" dirty="0">
                <a:latin typeface="+mn-ea"/>
                <a:ea typeface="+mn-ea"/>
              </a:rPr>
              <a:t>해당 </a:t>
            </a:r>
            <a:r>
              <a:rPr kumimoji="0" lang="en-US" altLang="ko-KR" sz="1000" dirty="0">
                <a:latin typeface="+mn-ea"/>
                <a:ea typeface="+mn-ea"/>
              </a:rPr>
              <a:t>server.ini </a:t>
            </a:r>
            <a:r>
              <a:rPr kumimoji="0" lang="ko-KR" altLang="en-US" sz="1000" dirty="0">
                <a:latin typeface="+mn-ea"/>
                <a:ea typeface="+mn-ea"/>
              </a:rPr>
              <a:t>파일에 기술했던 </a:t>
            </a:r>
            <a:r>
              <a:rPr kumimoji="0" lang="en-US" altLang="ko-KR" sz="1000" dirty="0" err="1">
                <a:latin typeface="+mn-ea"/>
                <a:ea typeface="+mn-ea"/>
              </a:rPr>
              <a:t>servername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Opened = 1: opened, 0: not opened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type   =  1 </a:t>
            </a:r>
            <a:r>
              <a:rPr kumimoji="0" lang="ko-KR" altLang="en-US" sz="1000" dirty="0">
                <a:latin typeface="+mn-ea"/>
                <a:ea typeface="+mn-ea"/>
              </a:rPr>
              <a:t>은 테스트모드이므로 설정하면 안된다</a:t>
            </a:r>
            <a:r>
              <a:rPr kumimoji="0" lang="en-US" altLang="ko-KR" sz="1000" dirty="0">
                <a:latin typeface="+mn-ea"/>
                <a:ea typeface="+mn-ea"/>
              </a:rPr>
              <a:t>. 2 </a:t>
            </a:r>
            <a:r>
              <a:rPr kumimoji="0" lang="ko-KR" altLang="en-US" sz="1000" dirty="0">
                <a:latin typeface="+mn-ea"/>
                <a:ea typeface="+mn-ea"/>
              </a:rPr>
              <a:t>일반</a:t>
            </a:r>
            <a:r>
              <a:rPr kumimoji="0" lang="en-US" altLang="ko-KR" sz="1000" dirty="0">
                <a:latin typeface="+mn-ea"/>
                <a:ea typeface="+mn-ea"/>
              </a:rPr>
              <a:t>,</a:t>
            </a:r>
            <a:r>
              <a:rPr kumimoji="0" lang="ko-KR" altLang="en-US" sz="1000" dirty="0">
                <a:latin typeface="+mn-ea"/>
                <a:ea typeface="+mn-ea"/>
              </a:rPr>
              <a:t> </a:t>
            </a:r>
            <a:r>
              <a:rPr kumimoji="0" lang="en-US" altLang="ko-KR" sz="1000" dirty="0">
                <a:latin typeface="+mn-ea"/>
                <a:ea typeface="+mn-ea"/>
              </a:rPr>
              <a:t>3 </a:t>
            </a:r>
            <a:r>
              <a:rPr kumimoji="0" lang="ko-KR" altLang="en-US" sz="1000" dirty="0" err="1">
                <a:latin typeface="+mn-ea"/>
                <a:ea typeface="+mn-ea"/>
              </a:rPr>
              <a:t>클랜</a:t>
            </a:r>
            <a:r>
              <a:rPr kumimoji="0" lang="en-US" altLang="ko-KR" sz="1000" dirty="0">
                <a:latin typeface="+mn-ea"/>
                <a:ea typeface="+mn-ea"/>
              </a:rPr>
              <a:t>, 4 </a:t>
            </a:r>
            <a:r>
              <a:rPr kumimoji="0" lang="ko-KR" altLang="en-US" sz="1000" dirty="0" err="1">
                <a:latin typeface="+mn-ea"/>
                <a:ea typeface="+mn-ea"/>
              </a:rPr>
              <a:t>퀘스트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9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 startAt="2"/>
              <a:defRPr/>
            </a:pPr>
            <a:r>
              <a:rPr kumimoji="0" lang="en-US" altLang="ko-KR" dirty="0" err="1">
                <a:latin typeface="+mn-ea"/>
                <a:ea typeface="+mn-ea"/>
              </a:rPr>
              <a:t>LocatorStatus</a:t>
            </a:r>
            <a:r>
              <a:rPr kumimoji="0" lang="en-US" altLang="ko-KR" dirty="0">
                <a:latin typeface="+mn-ea"/>
                <a:ea typeface="+mn-ea"/>
              </a:rPr>
              <a:t> </a:t>
            </a:r>
            <a:r>
              <a:rPr kumimoji="0" lang="ko-KR" altLang="en-US" dirty="0">
                <a:latin typeface="+mn-ea"/>
                <a:ea typeface="+mn-ea"/>
              </a:rPr>
              <a:t>테이블 설정</a:t>
            </a:r>
            <a:endParaRPr kumimoji="0" lang="en-US" altLang="ko-KR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dirty="0">
                <a:latin typeface="+mn-ea"/>
                <a:ea typeface="+mn-ea"/>
              </a:rPr>
              <a:t>   </a:t>
            </a:r>
            <a:r>
              <a:rPr kumimoji="0" lang="ko-KR" altLang="en-US" sz="1000" dirty="0" err="1">
                <a:latin typeface="+mn-ea"/>
                <a:ea typeface="+mn-ea"/>
              </a:rPr>
              <a:t>전즈의</a:t>
            </a:r>
            <a:r>
              <a:rPr kumimoji="0" lang="ko-KR" altLang="en-US" sz="1000" dirty="0">
                <a:latin typeface="+mn-ea"/>
                <a:ea typeface="+mn-ea"/>
              </a:rPr>
              <a:t> </a:t>
            </a:r>
            <a:r>
              <a:rPr kumimoji="0" lang="ko-KR" altLang="en-US" sz="1000" dirty="0" err="1">
                <a:latin typeface="+mn-ea"/>
                <a:ea typeface="+mn-ea"/>
              </a:rPr>
              <a:t>로케이터정보는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en-US" altLang="ko-KR" sz="1000" dirty="0" err="1">
                <a:latin typeface="+mn-ea"/>
                <a:ea typeface="+mn-ea"/>
              </a:rPr>
              <a:t>GunzDB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의 </a:t>
            </a:r>
            <a:r>
              <a:rPr kumimoji="0" lang="en-US" altLang="ko-KR" sz="1000" dirty="0" err="1">
                <a:latin typeface="+mn-ea"/>
                <a:ea typeface="+mn-ea"/>
              </a:rPr>
              <a:t>LocatorStatus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테이블에 저장되며 </a:t>
            </a:r>
            <a:r>
              <a:rPr kumimoji="0" lang="en-US" altLang="ko-KR" sz="1000" dirty="0">
                <a:latin typeface="+mn-ea"/>
                <a:ea typeface="+mn-ea"/>
              </a:rPr>
              <a:t>Locator</a:t>
            </a:r>
            <a:r>
              <a:rPr kumimoji="0" lang="ko-KR" altLang="en-US" sz="1000" dirty="0">
                <a:latin typeface="+mn-ea"/>
                <a:ea typeface="+mn-ea"/>
              </a:rPr>
              <a:t>로부터 업데이트 받는다</a:t>
            </a:r>
            <a:r>
              <a:rPr kumimoji="0" lang="en-US" altLang="ko-KR" sz="1000" dirty="0">
                <a:latin typeface="+mn-ea"/>
                <a:ea typeface="+mn-ea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</a:t>
            </a:r>
            <a:r>
              <a:rPr kumimoji="0" lang="en-US" altLang="ko-KR" sz="1000" dirty="0" err="1">
                <a:latin typeface="+mn-ea"/>
                <a:ea typeface="+mn-ea"/>
              </a:rPr>
              <a:t>LocatorID</a:t>
            </a:r>
            <a:r>
              <a:rPr kumimoji="0" lang="en-US" altLang="ko-KR" sz="1000" dirty="0">
                <a:latin typeface="+mn-ea"/>
                <a:ea typeface="+mn-ea"/>
              </a:rPr>
              <a:t>  = Locator.ini </a:t>
            </a:r>
            <a:r>
              <a:rPr kumimoji="0" lang="ko-KR" altLang="en-US" sz="1000" dirty="0">
                <a:latin typeface="+mn-ea"/>
                <a:ea typeface="+mn-ea"/>
              </a:rPr>
              <a:t>에 기술되있는 </a:t>
            </a:r>
            <a:r>
              <a:rPr kumimoji="0" lang="en-US" altLang="ko-KR" sz="1000" dirty="0">
                <a:latin typeface="+mn-ea"/>
                <a:ea typeface="+mn-ea"/>
              </a:rPr>
              <a:t>Locator id</a:t>
            </a:r>
            <a:r>
              <a:rPr kumimoji="0" lang="ko-KR" altLang="en-US" sz="1000" dirty="0">
                <a:latin typeface="+mn-ea"/>
                <a:ea typeface="+mn-ea"/>
              </a:rPr>
              <a:t>값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IP = </a:t>
            </a:r>
            <a:r>
              <a:rPr kumimoji="0" lang="ko-KR" altLang="en-US" sz="1000" dirty="0" err="1">
                <a:latin typeface="+mn-ea"/>
                <a:ea typeface="+mn-ea"/>
              </a:rPr>
              <a:t>로케이터가</a:t>
            </a:r>
            <a:r>
              <a:rPr kumimoji="0" lang="ko-KR" altLang="en-US" sz="1000" dirty="0">
                <a:latin typeface="+mn-ea"/>
                <a:ea typeface="+mn-ea"/>
              </a:rPr>
              <a:t> 위치한 컴퓨터의 </a:t>
            </a:r>
            <a:r>
              <a:rPr kumimoji="0" lang="en-US" altLang="ko-KR" sz="1000" dirty="0" err="1">
                <a:latin typeface="+mn-ea"/>
                <a:ea typeface="+mn-ea"/>
              </a:rPr>
              <a:t>ip</a:t>
            </a:r>
            <a:r>
              <a:rPr kumimoji="0" lang="en-US" altLang="ko-KR" sz="1000" dirty="0">
                <a:latin typeface="+mn-ea"/>
                <a:ea typeface="+mn-ea"/>
              </a:rPr>
              <a:t> </a:t>
            </a:r>
            <a:r>
              <a:rPr kumimoji="0" lang="ko-KR" altLang="en-US" sz="1000" dirty="0">
                <a:latin typeface="+mn-ea"/>
                <a:ea typeface="+mn-ea"/>
              </a:rPr>
              <a:t>값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Port = </a:t>
            </a:r>
            <a:r>
              <a:rPr kumimoji="0" lang="ko-KR" altLang="en-US" sz="1000" dirty="0" err="1">
                <a:latin typeface="+mn-ea"/>
                <a:ea typeface="+mn-ea"/>
              </a:rPr>
              <a:t>로케이터의</a:t>
            </a:r>
            <a:r>
              <a:rPr kumimoji="0" lang="ko-KR" altLang="en-US" sz="1000" dirty="0">
                <a:latin typeface="+mn-ea"/>
                <a:ea typeface="+mn-ea"/>
              </a:rPr>
              <a:t> </a:t>
            </a:r>
            <a:r>
              <a:rPr kumimoji="0" lang="en-US" altLang="ko-KR" sz="1000" dirty="0">
                <a:latin typeface="+mn-ea"/>
                <a:ea typeface="+mn-ea"/>
              </a:rPr>
              <a:t>Port </a:t>
            </a:r>
            <a:r>
              <a:rPr kumimoji="0" lang="ko-KR" altLang="en-US" sz="1000" dirty="0">
                <a:latin typeface="+mn-ea"/>
                <a:ea typeface="+mn-ea"/>
              </a:rPr>
              <a:t>는 </a:t>
            </a:r>
            <a:r>
              <a:rPr kumimoji="0" lang="en-US" altLang="ko-KR" sz="1000" dirty="0">
                <a:latin typeface="+mn-ea"/>
                <a:ea typeface="+mn-ea"/>
              </a:rPr>
              <a:t>8900 </a:t>
            </a:r>
            <a:r>
              <a:rPr kumimoji="0" lang="ko-KR" altLang="en-US" sz="1000" dirty="0">
                <a:latin typeface="+mn-ea"/>
                <a:ea typeface="+mn-ea"/>
              </a:rPr>
              <a:t>이다</a:t>
            </a:r>
            <a:r>
              <a:rPr kumimoji="0" lang="en-US" altLang="ko-KR" sz="1000" dirty="0">
                <a:latin typeface="+mn-ea"/>
                <a:ea typeface="+mn-ea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- </a:t>
            </a:r>
            <a:r>
              <a:rPr kumimoji="0" lang="ko-KR" altLang="en-US" sz="1000" dirty="0">
                <a:latin typeface="+mn-ea"/>
                <a:ea typeface="+mn-ea"/>
              </a:rPr>
              <a:t>나머지 인자는 </a:t>
            </a:r>
            <a:r>
              <a:rPr kumimoji="0" lang="ko-KR" altLang="en-US" sz="1000" dirty="0" err="1">
                <a:latin typeface="+mn-ea"/>
                <a:ea typeface="+mn-ea"/>
              </a:rPr>
              <a:t>로케이터가</a:t>
            </a:r>
            <a:r>
              <a:rPr kumimoji="0" lang="ko-KR" altLang="en-US" sz="1000" dirty="0">
                <a:latin typeface="+mn-ea"/>
                <a:ea typeface="+mn-ea"/>
              </a:rPr>
              <a:t> 업데이트하여준다</a:t>
            </a:r>
            <a:r>
              <a:rPr kumimoji="0" lang="en-US" altLang="ko-KR" sz="1000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4612" y="0"/>
            <a:ext cx="36615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2. </a:t>
            </a:r>
            <a:r>
              <a:rPr kumimoji="0" lang="ko-KR" altLang="en-US" sz="4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건즈</a:t>
            </a: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DB </a:t>
            </a:r>
            <a:r>
              <a:rPr kumimoji="0"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설정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214282" y="714356"/>
            <a:ext cx="8715436" cy="5986254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kumimoji="0" lang="en-US" altLang="ko-KR" sz="1600" dirty="0" err="1" smtClean="0">
                <a:latin typeface="맑은 고딕" pitchFamily="50" charset="-127"/>
                <a:ea typeface="맑은 고딕" pitchFamily="50" charset="-127"/>
              </a:rPr>
              <a:t>MatchAgent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: AgentConfig.xml</a:t>
            </a:r>
          </a:p>
          <a:p>
            <a:pPr marL="342900" indent="-342900"/>
            <a:endParaRPr kumimoji="0"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  - ADDRESS       *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현재 서버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 ,   *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tcpport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= 5100,   *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udpport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= 7778</a:t>
            </a:r>
          </a:p>
          <a:p>
            <a:pPr marL="342900" indent="-34290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 - MATCHSERVERADDRESS     *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ip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매치서버 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IP ,       * </a:t>
            </a:r>
            <a:r>
              <a:rPr kumimoji="0" lang="en-US" altLang="ko-KR" sz="1000" dirty="0" err="1" smtClean="0">
                <a:latin typeface="맑은 고딕" pitchFamily="50" charset="-127"/>
                <a:ea typeface="맑은 고딕" pitchFamily="50" charset="-127"/>
              </a:rPr>
              <a:t>tcpport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 = 6000</a:t>
            </a:r>
          </a:p>
          <a:p>
            <a:pPr marL="342900" indent="-342900"/>
            <a:endParaRPr kumimoji="0"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en-US" altLang="ko-KR" sz="1600" dirty="0" err="1" smtClean="0">
                <a:latin typeface="맑은 고딕" pitchFamily="50" charset="-127"/>
                <a:ea typeface="맑은 고딕" pitchFamily="50" charset="-127"/>
              </a:rPr>
              <a:t>ServerKeeper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: ServerKeeperconfig.xml</a:t>
            </a: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Locator </a:t>
            </a:r>
            <a:r>
              <a:rPr kumimoji="0" lang="ko-KR" altLang="en-US" sz="160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0" lang="en-US" altLang="ko-KR" sz="1600" dirty="0" smtClean="0">
                <a:latin typeface="맑은 고딕" pitchFamily="50" charset="-127"/>
                <a:ea typeface="맑은 고딕" pitchFamily="50" charset="-127"/>
              </a:rPr>
              <a:t>: Locator.ini</a:t>
            </a:r>
          </a:p>
          <a:p>
            <a:pPr marL="342900" indent="-342900"/>
            <a:r>
              <a:rPr kumimoji="0"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1" dirty="0" smtClean="0">
                <a:latin typeface="+mn-ea"/>
              </a:rPr>
              <a:t>[</a:t>
            </a:r>
            <a:r>
              <a:rPr kumimoji="0" lang="en-US" altLang="ko-KR" sz="1000" b="1" dirty="0">
                <a:latin typeface="+mn-ea"/>
              </a:rPr>
              <a:t>DB] </a:t>
            </a:r>
            <a:r>
              <a:rPr kumimoji="0" lang="en-US" altLang="ko-KR" sz="900" dirty="0">
                <a:latin typeface="+mn-ea"/>
              </a:rPr>
              <a:t>     </a:t>
            </a:r>
            <a:endParaRPr kumimoji="0" lang="en-US" altLang="ko-KR" sz="900" dirty="0" smtClean="0">
              <a:latin typeface="+mn-ea"/>
            </a:endParaRPr>
          </a:p>
          <a:p>
            <a:pPr marL="342900" indent="-342900"/>
            <a:r>
              <a:rPr kumimoji="0" lang="en-US" altLang="ko-KR" sz="1000" dirty="0" smtClean="0">
                <a:latin typeface="+mn-ea"/>
              </a:rPr>
              <a:t>     - </a:t>
            </a:r>
            <a:r>
              <a:rPr kumimoji="0" lang="en-US" altLang="ko-KR" sz="1000" dirty="0">
                <a:latin typeface="+mn-ea"/>
              </a:rPr>
              <a:t>DNS = </a:t>
            </a:r>
            <a:r>
              <a:rPr kumimoji="0" lang="en-US" altLang="ko-KR" sz="1000" dirty="0" err="1">
                <a:latin typeface="+mn-ea"/>
              </a:rPr>
              <a:t>GunzDB</a:t>
            </a:r>
            <a:r>
              <a:rPr kumimoji="0" lang="en-US" altLang="ko-KR" sz="1000" dirty="0">
                <a:latin typeface="+mn-ea"/>
              </a:rPr>
              <a:t> DNS </a:t>
            </a:r>
            <a:r>
              <a:rPr kumimoji="0" lang="ko-KR" altLang="en-US" sz="1000" dirty="0" smtClean="0">
                <a:latin typeface="+mn-ea"/>
              </a:rPr>
              <a:t>이름</a:t>
            </a:r>
            <a:endParaRPr kumimoji="0" lang="en-US" altLang="ko-KR" sz="1000" dirty="0" smtClean="0">
              <a:latin typeface="+mn-ea"/>
            </a:endParaRPr>
          </a:p>
          <a:p>
            <a:pPr marL="342900" indent="-342900"/>
            <a:r>
              <a:rPr kumimoji="0" lang="en-US" altLang="ko-KR" sz="1000" dirty="0" smtClean="0">
                <a:latin typeface="+mn-ea"/>
              </a:rPr>
              <a:t>     - </a:t>
            </a:r>
            <a:r>
              <a:rPr kumimoji="0" lang="en-US" altLang="ko-KR" sz="1000" dirty="0">
                <a:latin typeface="+mn-ea"/>
              </a:rPr>
              <a:t>USERNAME = </a:t>
            </a:r>
            <a:r>
              <a:rPr kumimoji="0" lang="en-US" altLang="ko-KR" sz="1000" dirty="0" smtClean="0">
                <a:latin typeface="+mn-ea"/>
              </a:rPr>
              <a:t>id</a:t>
            </a:r>
          </a:p>
          <a:p>
            <a:pPr marL="342900" indent="-342900"/>
            <a:r>
              <a:rPr kumimoji="0" lang="en-US" altLang="ko-KR" sz="1000" dirty="0">
                <a:latin typeface="+mn-ea"/>
              </a:rPr>
              <a:t> </a:t>
            </a:r>
            <a:r>
              <a:rPr kumimoji="0" lang="en-US" altLang="ko-KR" sz="1000" dirty="0" smtClean="0">
                <a:latin typeface="+mn-ea"/>
              </a:rPr>
              <a:t>    - </a:t>
            </a:r>
            <a:r>
              <a:rPr kumimoji="0" lang="en-US" altLang="ko-KR" sz="1000" dirty="0">
                <a:latin typeface="+mn-ea"/>
              </a:rPr>
              <a:t>PASSWORD =  password </a:t>
            </a:r>
            <a:endParaRPr kumimoji="0" lang="en-US" altLang="ko-KR" sz="1000" dirty="0" smtClean="0">
              <a:latin typeface="+mn-ea"/>
            </a:endParaRPr>
          </a:p>
          <a:p>
            <a:pPr marL="342900" indent="-342900"/>
            <a:r>
              <a:rPr kumimoji="0" lang="en-US" altLang="ko-KR" sz="1000" b="1" dirty="0">
                <a:latin typeface="+mn-ea"/>
              </a:rPr>
              <a:t> </a:t>
            </a:r>
            <a:r>
              <a:rPr kumimoji="0" lang="en-US" altLang="ko-KR" sz="1000" b="1" dirty="0" smtClean="0">
                <a:latin typeface="+mn-ea"/>
              </a:rPr>
              <a:t>  [NETWORK]</a:t>
            </a:r>
            <a:r>
              <a:rPr kumimoji="0" lang="en-US" sz="1000" b="1" dirty="0" smtClean="0">
                <a:latin typeface="+mn-ea"/>
              </a:rPr>
              <a:t>  </a:t>
            </a:r>
            <a:r>
              <a:rPr kumimoji="0" lang="en-US" altLang="ko-KR" sz="900" dirty="0" smtClean="0">
                <a:latin typeface="+mn-ea"/>
              </a:rPr>
              <a:t>   </a:t>
            </a:r>
          </a:p>
          <a:p>
            <a:pPr marL="342900" indent="-342900"/>
            <a:r>
              <a:rPr kumimoji="0" lang="en-US" altLang="ko-KR" sz="900" dirty="0">
                <a:latin typeface="+mn-ea"/>
              </a:rPr>
              <a:t> </a:t>
            </a:r>
            <a:r>
              <a:rPr kumimoji="0" lang="en-US" altLang="ko-KR" sz="1000" dirty="0" smtClean="0">
                <a:latin typeface="+mn-ea"/>
              </a:rPr>
              <a:t>    - IP = </a:t>
            </a:r>
            <a:r>
              <a:rPr kumimoji="0" lang="ko-KR" altLang="en-US" sz="1000" dirty="0" smtClean="0">
                <a:latin typeface="+mn-ea"/>
              </a:rPr>
              <a:t>설치 서버 </a:t>
            </a:r>
            <a:r>
              <a:rPr kumimoji="0" lang="en-US" altLang="ko-KR" sz="1000" dirty="0" smtClean="0">
                <a:latin typeface="+mn-ea"/>
              </a:rPr>
              <a:t>IP</a:t>
            </a:r>
          </a:p>
          <a:p>
            <a:pPr marL="342900" indent="-342900"/>
            <a:r>
              <a:rPr kumimoji="0" lang="en-US" altLang="ko-KR" sz="1000" dirty="0">
                <a:latin typeface="+mn-ea"/>
              </a:rPr>
              <a:t> </a:t>
            </a:r>
            <a:r>
              <a:rPr kumimoji="0" lang="en-US" altLang="ko-KR" sz="1000" dirty="0" smtClean="0">
                <a:latin typeface="+mn-ea"/>
              </a:rPr>
              <a:t>    - PORT</a:t>
            </a:r>
            <a:r>
              <a:rPr kumimoji="0" lang="en-US" sz="1000" dirty="0" smtClean="0">
                <a:latin typeface="+mn-ea"/>
              </a:rPr>
              <a:t> </a:t>
            </a:r>
            <a:r>
              <a:rPr kumimoji="0" lang="en-US" altLang="ko-KR" sz="1000" dirty="0" smtClean="0">
                <a:latin typeface="+mn-ea"/>
              </a:rPr>
              <a:t>= 8900</a:t>
            </a:r>
          </a:p>
          <a:p>
            <a:pPr marL="342900" indent="-342900"/>
            <a:r>
              <a:rPr kumimoji="0" lang="en-US" altLang="ko-KR" sz="1000" b="1" dirty="0">
                <a:latin typeface="+mn-ea"/>
              </a:rPr>
              <a:t> </a:t>
            </a:r>
            <a:r>
              <a:rPr kumimoji="0" lang="en-US" altLang="ko-KR" sz="1000" b="1" dirty="0" smtClean="0">
                <a:latin typeface="+mn-ea"/>
              </a:rPr>
              <a:t>  [FILTER</a:t>
            </a:r>
            <a:r>
              <a:rPr kumimoji="0" lang="en-US" altLang="ko-KR" sz="1000" b="1" dirty="0">
                <a:latin typeface="+mn-ea"/>
              </a:rPr>
              <a:t>]</a:t>
            </a:r>
            <a:r>
              <a:rPr kumimoji="0" lang="en-US" sz="1000" b="1" dirty="0">
                <a:latin typeface="+mn-ea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latin typeface="+mn-ea"/>
              </a:rPr>
              <a:t> </a:t>
            </a:r>
            <a:r>
              <a:rPr kumimoji="0" lang="en-US" sz="1000" dirty="0" smtClean="0">
                <a:latin typeface="+mn-ea"/>
              </a:rPr>
              <a:t>    - ID="1“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LOCATOR_UID_HIGH="0"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LOCATOR_UID_LOW="4“  </a:t>
            </a:r>
            <a:endParaRPr kumimoji="0" lang="en-US" altLang="ko-KR" sz="10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MAX_ELAPSED_UPDATE_SERVER_STATUS_TIME="30000" </a:t>
            </a:r>
            <a:r>
              <a:rPr kumimoji="0" lang="en-US" sz="1000" dirty="0">
                <a:latin typeface="+mn-ea"/>
              </a:rPr>
              <a:t>*/ms </a:t>
            </a:r>
            <a:r>
              <a:rPr kumimoji="0" lang="ko-KR" altLang="en-US" sz="1000" dirty="0">
                <a:latin typeface="+mn-ea"/>
              </a:rPr>
              <a:t>서버의 정보를 </a:t>
            </a:r>
            <a:r>
              <a:rPr kumimoji="0" lang="en-US" sz="1000" dirty="0">
                <a:latin typeface="+mn-ea"/>
              </a:rPr>
              <a:t>DB</a:t>
            </a:r>
            <a:r>
              <a:rPr kumimoji="0" lang="ko-KR" altLang="en-US" sz="1000" dirty="0">
                <a:latin typeface="+mn-ea"/>
              </a:rPr>
              <a:t>에서 가져오는 </a:t>
            </a:r>
            <a:r>
              <a:rPr kumimoji="0" lang="ko-KR" altLang="en-US" sz="1000" dirty="0" smtClean="0">
                <a:latin typeface="+mn-ea"/>
              </a:rPr>
              <a:t>간격</a:t>
            </a:r>
            <a:endParaRPr kumimoji="0" lang="en-US" altLang="ko-KR" sz="10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UDP_LIVE_TIME="1000" </a:t>
            </a:r>
            <a:r>
              <a:rPr kumimoji="0" lang="en-US" sz="1000" dirty="0">
                <a:latin typeface="+mn-ea"/>
              </a:rPr>
              <a:t>*/ms UDP</a:t>
            </a:r>
            <a:r>
              <a:rPr kumimoji="0" lang="ko-KR" altLang="en-US" sz="1000" dirty="0">
                <a:latin typeface="+mn-ea"/>
              </a:rPr>
              <a:t>큐에 </a:t>
            </a:r>
            <a:r>
              <a:rPr kumimoji="0" lang="ko-KR" altLang="en-US" sz="1000" dirty="0" err="1">
                <a:latin typeface="+mn-ea"/>
              </a:rPr>
              <a:t>저장되있을수</a:t>
            </a:r>
            <a:r>
              <a:rPr kumimoji="0" lang="ko-KR" altLang="en-US" sz="1000" dirty="0">
                <a:latin typeface="+mn-ea"/>
              </a:rPr>
              <a:t> 있는 시간</a:t>
            </a:r>
            <a:endParaRPr kumimoji="0" lang="en-US" sz="10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MAX_FREE_RECV_COUNT_PER_LIVE_TIME="99999999999999“ </a:t>
            </a:r>
            <a:r>
              <a:rPr kumimoji="0" lang="ko-KR" altLang="en-US" sz="1000" dirty="0" smtClean="0">
                <a:latin typeface="+mn-ea"/>
              </a:rPr>
              <a:t>큐에 </a:t>
            </a:r>
            <a:r>
              <a:rPr kumimoji="0" lang="ko-KR" altLang="en-US" sz="1000" dirty="0" err="1">
                <a:latin typeface="+mn-ea"/>
              </a:rPr>
              <a:t>저장되</a:t>
            </a:r>
            <a:r>
              <a:rPr kumimoji="0" lang="ko-KR" altLang="en-US" sz="1000" dirty="0">
                <a:latin typeface="+mn-ea"/>
              </a:rPr>
              <a:t> </a:t>
            </a:r>
            <a:r>
              <a:rPr kumimoji="0" lang="ko-KR" altLang="en-US" sz="1000" dirty="0" err="1">
                <a:latin typeface="+mn-ea"/>
              </a:rPr>
              <a:t>있는동안</a:t>
            </a:r>
            <a:r>
              <a:rPr kumimoji="0" lang="ko-KR" altLang="en-US" sz="1000" dirty="0">
                <a:latin typeface="+mn-ea"/>
              </a:rPr>
              <a:t> </a:t>
            </a:r>
            <a:r>
              <a:rPr kumimoji="0" lang="ko-KR" altLang="en-US" sz="1000" dirty="0" err="1">
                <a:latin typeface="+mn-ea"/>
              </a:rPr>
              <a:t>받을수</a:t>
            </a:r>
            <a:r>
              <a:rPr kumimoji="0" lang="ko-KR" altLang="en-US" sz="1000" dirty="0">
                <a:latin typeface="+mn-ea"/>
              </a:rPr>
              <a:t> 있는 최대 값</a:t>
            </a:r>
            <a:r>
              <a:rPr kumimoji="0" lang="en-US" altLang="ko-KR" sz="1000" dirty="0">
                <a:latin typeface="+mn-ea"/>
              </a:rPr>
              <a:t>. </a:t>
            </a:r>
            <a:r>
              <a:rPr kumimoji="0" lang="ko-KR" altLang="en-US" sz="1000" dirty="0">
                <a:latin typeface="+mn-ea"/>
              </a:rPr>
              <a:t>넘어서면 공격자로 취급</a:t>
            </a:r>
            <a:r>
              <a:rPr kumimoji="0" lang="en-US" altLang="ko-KR" sz="1000" dirty="0">
                <a:latin typeface="+mn-ea"/>
              </a:rPr>
              <a:t>. </a:t>
            </a:r>
            <a:r>
              <a:rPr kumimoji="0" lang="ko-KR" altLang="en-US" sz="1000" dirty="0" smtClean="0">
                <a:latin typeface="+mn-ea"/>
              </a:rPr>
              <a:t>테스트     용</a:t>
            </a:r>
            <a:r>
              <a:rPr kumimoji="0" lang="en-US" altLang="ko-KR" sz="1000" dirty="0">
                <a:latin typeface="+mn-ea"/>
              </a:rPr>
              <a:t>. </a:t>
            </a:r>
            <a:r>
              <a:rPr kumimoji="0" lang="ko-KR" altLang="en-US" sz="1000" dirty="0">
                <a:latin typeface="+mn-ea"/>
              </a:rPr>
              <a:t>정상 수치는 </a:t>
            </a:r>
            <a:r>
              <a:rPr kumimoji="0" lang="en-US" altLang="ko-KR" sz="1000" dirty="0">
                <a:latin typeface="+mn-ea"/>
              </a:rPr>
              <a:t>9/</a:t>
            </a:r>
            <a:r>
              <a:rPr kumimoji="0" lang="en-US" sz="1000" dirty="0">
                <a:latin typeface="+mn-ea"/>
              </a:rPr>
              <a:t>s</a:t>
            </a:r>
            <a:r>
              <a:rPr kumimoji="0" lang="ko-KR" altLang="en-US" sz="1000" dirty="0">
                <a:latin typeface="+mn-ea"/>
              </a:rPr>
              <a:t>번</a:t>
            </a:r>
            <a:r>
              <a:rPr kumimoji="0" lang="en-US" altLang="ko-KR" sz="1000" dirty="0" smtClean="0">
                <a:latin typeface="+mn-ea"/>
              </a:rPr>
              <a:t>.</a:t>
            </a:r>
            <a:endParaRPr kumimoji="0" lang="en-US" sz="10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BLOCK_TIME="1" </a:t>
            </a:r>
            <a:r>
              <a:rPr kumimoji="0" lang="en-US" sz="1000" dirty="0">
                <a:latin typeface="+mn-ea"/>
              </a:rPr>
              <a:t>*/ms Block</a:t>
            </a:r>
            <a:r>
              <a:rPr kumimoji="0" lang="ko-KR" altLang="en-US" sz="1000" dirty="0">
                <a:latin typeface="+mn-ea"/>
              </a:rPr>
              <a:t>리스트에 </a:t>
            </a:r>
            <a:r>
              <a:rPr kumimoji="0" lang="ko-KR" altLang="en-US" sz="1000" dirty="0" err="1">
                <a:latin typeface="+mn-ea"/>
              </a:rPr>
              <a:t>등록되있는</a:t>
            </a:r>
            <a:r>
              <a:rPr kumimoji="0" lang="ko-KR" altLang="en-US" sz="1000" dirty="0">
                <a:latin typeface="+mn-ea"/>
              </a:rPr>
              <a:t> 시간</a:t>
            </a:r>
            <a:r>
              <a:rPr kumimoji="0" lang="en-US" altLang="ko-KR" sz="1000" dirty="0">
                <a:latin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UPDATE_UDP_MANAGER_ELAPSED_TIME="2000"  </a:t>
            </a:r>
            <a:r>
              <a:rPr kumimoji="0" lang="en-US" sz="1000" dirty="0">
                <a:latin typeface="+mn-ea"/>
              </a:rPr>
              <a:t>*UDP</a:t>
            </a:r>
            <a:r>
              <a:rPr kumimoji="0" lang="ko-KR" altLang="en-US" sz="1000" dirty="0">
                <a:latin typeface="+mn-ea"/>
              </a:rPr>
              <a:t>큐 업데이트 간격</a:t>
            </a:r>
            <a:r>
              <a:rPr kumimoji="0" lang="en-US" altLang="ko-KR" sz="1000" dirty="0">
                <a:latin typeface="+mn-ea"/>
              </a:rPr>
              <a:t>. </a:t>
            </a:r>
            <a:r>
              <a:rPr kumimoji="0" lang="en-US" sz="1000" dirty="0" err="1">
                <a:latin typeface="+mn-ea"/>
              </a:rPr>
              <a:t>Recv,Send,Block</a:t>
            </a:r>
            <a:r>
              <a:rPr kumimoji="0" lang="ko-KR" altLang="en-US" sz="1000" dirty="0">
                <a:latin typeface="+mn-ea"/>
              </a:rPr>
              <a:t>큐가 모두 같이 업데이트 됨</a:t>
            </a:r>
            <a:r>
              <a:rPr kumimoji="0" lang="en-US" altLang="ko-KR" sz="1000" dirty="0">
                <a:latin typeface="+mn-ea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MARGIN_OF_ERROR_MIN="2" </a:t>
            </a:r>
            <a:r>
              <a:rPr kumimoji="0" lang="ko-KR" altLang="en-US" sz="1000" dirty="0">
                <a:latin typeface="+mn-ea"/>
              </a:rPr>
              <a:t>서버정보 마지막 업데이트 </a:t>
            </a:r>
            <a:r>
              <a:rPr kumimoji="0" lang="ko-KR" altLang="en-US" sz="1000" dirty="0" err="1">
                <a:latin typeface="+mn-ea"/>
              </a:rPr>
              <a:t>시간중</a:t>
            </a:r>
            <a:r>
              <a:rPr kumimoji="0" lang="ko-KR" altLang="en-US" sz="1000" dirty="0">
                <a:latin typeface="+mn-ea"/>
              </a:rPr>
              <a:t> 가장 </a:t>
            </a:r>
            <a:r>
              <a:rPr kumimoji="0" lang="ko-KR" altLang="en-US" sz="1000" dirty="0" err="1">
                <a:latin typeface="+mn-ea"/>
              </a:rPr>
              <a:t>큰값과</a:t>
            </a:r>
            <a:r>
              <a:rPr kumimoji="0" lang="ko-KR" altLang="en-US" sz="1000" dirty="0">
                <a:latin typeface="+mn-ea"/>
              </a:rPr>
              <a:t> 비교하여 </a:t>
            </a:r>
            <a:r>
              <a:rPr kumimoji="0" lang="ko-KR" altLang="en-US" sz="1000" dirty="0" err="1">
                <a:latin typeface="+mn-ea"/>
              </a:rPr>
              <a:t>이값이상</a:t>
            </a:r>
            <a:r>
              <a:rPr kumimoji="0" lang="ko-KR" altLang="en-US" sz="1000" dirty="0">
                <a:latin typeface="+mn-ea"/>
              </a:rPr>
              <a:t> 차이가 나면 </a:t>
            </a:r>
            <a:r>
              <a:rPr kumimoji="0" lang="ko-KR" altLang="en-US" sz="1000" dirty="0" err="1">
                <a:latin typeface="+mn-ea"/>
              </a:rPr>
              <a:t>죽은서버로</a:t>
            </a:r>
            <a:r>
              <a:rPr kumimoji="0" lang="ko-KR" altLang="en-US" sz="1000" dirty="0">
                <a:latin typeface="+mn-ea"/>
              </a:rPr>
              <a:t> 간주 검사하고 싶은 값보다 </a:t>
            </a:r>
            <a:r>
              <a:rPr kumimoji="0" lang="en-US" altLang="ko-KR" sz="1000" dirty="0">
                <a:latin typeface="+mn-ea"/>
              </a:rPr>
              <a:t>+1</a:t>
            </a:r>
            <a:r>
              <a:rPr kumimoji="0" lang="ko-KR" altLang="en-US" sz="1000" dirty="0">
                <a:latin typeface="+mn-ea"/>
              </a:rPr>
              <a:t>해줘야 함</a:t>
            </a:r>
            <a:r>
              <a:rPr kumimoji="0" lang="en-US" altLang="ko-KR" sz="1000" dirty="0">
                <a:latin typeface="+mn-ea"/>
              </a:rPr>
              <a:t>.</a:t>
            </a:r>
            <a:endParaRPr kumimoji="0" lang="en-US" sz="10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USE_COUNTRY_CODE_FILTER="yes"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GMT_DIFF="9"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ELAPSED_TIME_UPDATE_LOCATOR_LOG="10000000"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ELAPSED_TIME_UPDATE_COUNTRYCODEFILTER_LOG="0"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ACCEPT_INVALID_IP="0"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 smtClean="0">
                <a:latin typeface="+mn-ea"/>
              </a:rPr>
              <a:t>     - TEST_SERVER="1"</a:t>
            </a:r>
            <a:endParaRPr kumimoji="0"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0"/>
            <a:ext cx="723646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3. Agent, Keeper, Locator </a:t>
            </a:r>
            <a:r>
              <a:rPr kumimoji="0"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설정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643050"/>
            <a:ext cx="41434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214422"/>
            <a:ext cx="8072438" cy="243143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ea"/>
                <a:ea typeface="+mn-ea"/>
              </a:rPr>
              <a:t>1)  IIS </a:t>
            </a:r>
            <a:r>
              <a:rPr kumimoji="0" lang="ko-KR" altLang="en-US" sz="1600" dirty="0">
                <a:latin typeface="+mn-ea"/>
                <a:ea typeface="+mn-ea"/>
              </a:rPr>
              <a:t>에 설치후 </a:t>
            </a:r>
            <a:r>
              <a:rPr kumimoji="0" lang="en-US" altLang="ko-KR" sz="1600" dirty="0" err="1">
                <a:latin typeface="+mn-ea"/>
                <a:ea typeface="+mn-ea"/>
              </a:rPr>
              <a:t>web.config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파일에서 각</a:t>
            </a:r>
            <a:r>
              <a:rPr kumimoji="0" lang="en-US" altLang="ko-KR" sz="1600" dirty="0">
                <a:latin typeface="+mn-ea"/>
                <a:ea typeface="+mn-ea"/>
              </a:rPr>
              <a:t>DB</a:t>
            </a:r>
            <a:r>
              <a:rPr kumimoji="0" lang="ko-KR" altLang="en-US" sz="1600" dirty="0">
                <a:latin typeface="+mn-ea"/>
                <a:ea typeface="+mn-ea"/>
              </a:rPr>
              <a:t>를 </a:t>
            </a:r>
            <a:r>
              <a:rPr kumimoji="0" lang="ko-KR" altLang="en-US" sz="1600" dirty="0" err="1">
                <a:latin typeface="+mn-ea"/>
                <a:ea typeface="+mn-ea"/>
              </a:rPr>
              <a:t>셋팅하여</a:t>
            </a:r>
            <a:r>
              <a:rPr kumimoji="0" lang="ko-KR" altLang="en-US" sz="1600" dirty="0">
                <a:latin typeface="+mn-ea"/>
                <a:ea typeface="+mn-ea"/>
              </a:rPr>
              <a:t> 준다</a:t>
            </a:r>
            <a:r>
              <a:rPr kumimoji="0" lang="en-US" altLang="ko-KR" sz="1600" dirty="0">
                <a:latin typeface="+mn-ea"/>
                <a:ea typeface="+mn-ea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&lt;add key="</a:t>
            </a:r>
            <a:r>
              <a:rPr kumimoji="0" lang="en-US" altLang="ko-KR" sz="1000" dirty="0" err="1">
                <a:latin typeface="+mn-ea"/>
                <a:ea typeface="+mn-ea"/>
              </a:rPr>
              <a:t>GameDBConn</a:t>
            </a:r>
            <a:r>
              <a:rPr kumimoji="0" lang="en-US" altLang="ko-KR" sz="1000" dirty="0">
                <a:latin typeface="+mn-ea"/>
                <a:ea typeface="+mn-ea"/>
              </a:rPr>
              <a:t>" value="Server=172.20.150.98;User ID=</a:t>
            </a:r>
            <a:r>
              <a:rPr kumimoji="0" lang="en-US" altLang="ko-KR" sz="1000" dirty="0" err="1">
                <a:latin typeface="+mn-ea"/>
                <a:ea typeface="+mn-ea"/>
              </a:rPr>
              <a:t>game;Password</a:t>
            </a:r>
            <a:r>
              <a:rPr kumimoji="0" lang="en-US" altLang="ko-KR" sz="1000" dirty="0">
                <a:latin typeface="+mn-ea"/>
                <a:ea typeface="+mn-ea"/>
              </a:rPr>
              <a:t>=</a:t>
            </a:r>
            <a:r>
              <a:rPr kumimoji="0" lang="en-US" altLang="ko-KR" sz="1000" dirty="0" err="1">
                <a:latin typeface="+mn-ea"/>
                <a:ea typeface="+mn-ea"/>
              </a:rPr>
              <a:t>anqlanql;database</a:t>
            </a:r>
            <a:r>
              <a:rPr kumimoji="0" lang="en-US" altLang="ko-KR" sz="1000" dirty="0">
                <a:latin typeface="+mn-ea"/>
                <a:ea typeface="+mn-ea"/>
              </a:rPr>
              <a:t>=</a:t>
            </a:r>
            <a:r>
              <a:rPr kumimoji="0" lang="en-US" altLang="ko-KR" sz="1000" dirty="0" err="1">
                <a:latin typeface="+mn-ea"/>
                <a:ea typeface="+mn-ea"/>
              </a:rPr>
              <a:t>GunzDB</a:t>
            </a:r>
            <a:r>
              <a:rPr kumimoji="0" lang="en-US" altLang="ko-KR" sz="1000" dirty="0">
                <a:latin typeface="+mn-ea"/>
                <a:ea typeface="+mn-ea"/>
              </a:rPr>
              <a:t>;" /&gt;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&lt;add key="</a:t>
            </a:r>
            <a:r>
              <a:rPr kumimoji="0" lang="en-US" altLang="ko-KR" sz="1000" dirty="0" err="1">
                <a:latin typeface="+mn-ea"/>
                <a:ea typeface="+mn-ea"/>
              </a:rPr>
              <a:t>WebDBConn</a:t>
            </a:r>
            <a:r>
              <a:rPr kumimoji="0" lang="en-US" altLang="ko-KR" sz="1000" dirty="0">
                <a:latin typeface="+mn-ea"/>
                <a:ea typeface="+mn-ea"/>
              </a:rPr>
              <a:t>" value="Server=172.20.150.98;User ID=</a:t>
            </a:r>
            <a:r>
              <a:rPr kumimoji="0" lang="en-US" altLang="ko-KR" sz="1000" dirty="0" err="1">
                <a:latin typeface="+mn-ea"/>
                <a:ea typeface="+mn-ea"/>
              </a:rPr>
              <a:t>admweb;pwd</a:t>
            </a:r>
            <a:r>
              <a:rPr kumimoji="0" lang="en-US" altLang="ko-KR" sz="1000" dirty="0">
                <a:latin typeface="+mn-ea"/>
                <a:ea typeface="+mn-ea"/>
              </a:rPr>
              <a:t>=</a:t>
            </a:r>
            <a:r>
              <a:rPr kumimoji="0" lang="en-US" altLang="ko-KR" sz="1000" dirty="0" err="1">
                <a:latin typeface="+mn-ea"/>
                <a:ea typeface="+mn-ea"/>
              </a:rPr>
              <a:t>dnawlrdu;database</a:t>
            </a:r>
            <a:r>
              <a:rPr kumimoji="0" lang="en-US" altLang="ko-KR" sz="1000" dirty="0">
                <a:latin typeface="+mn-ea"/>
                <a:ea typeface="+mn-ea"/>
              </a:rPr>
              <a:t>=</a:t>
            </a:r>
            <a:r>
              <a:rPr kumimoji="0" lang="en-US" altLang="ko-KR" sz="1000" dirty="0" err="1">
                <a:latin typeface="+mn-ea"/>
                <a:ea typeface="+mn-ea"/>
              </a:rPr>
              <a:t>AdmWebDB</a:t>
            </a:r>
            <a:r>
              <a:rPr kumimoji="0" lang="en-US" altLang="ko-KR" sz="1000" dirty="0">
                <a:latin typeface="+mn-ea"/>
                <a:ea typeface="+mn-ea"/>
              </a:rPr>
              <a:t>;" /&gt;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+mn-ea"/>
                <a:ea typeface="+mn-ea"/>
              </a:rPr>
              <a:t>  &lt;add key="</a:t>
            </a:r>
            <a:r>
              <a:rPr kumimoji="0" lang="en-US" altLang="ko-KR" sz="1000" dirty="0" err="1">
                <a:latin typeface="+mn-ea"/>
                <a:ea typeface="+mn-ea"/>
              </a:rPr>
              <a:t>LogDBConn</a:t>
            </a:r>
            <a:r>
              <a:rPr kumimoji="0" lang="en-US" altLang="ko-KR" sz="1000" dirty="0">
                <a:latin typeface="+mn-ea"/>
                <a:ea typeface="+mn-ea"/>
              </a:rPr>
              <a:t>" value="Server=172.20.150.98;uid=</a:t>
            </a:r>
            <a:r>
              <a:rPr kumimoji="0" lang="en-US" altLang="ko-KR" sz="1000" dirty="0" err="1">
                <a:latin typeface="+mn-ea"/>
                <a:ea typeface="+mn-ea"/>
              </a:rPr>
              <a:t>game;pwd</a:t>
            </a:r>
            <a:r>
              <a:rPr kumimoji="0" lang="en-US" altLang="ko-KR" sz="1000" dirty="0">
                <a:latin typeface="+mn-ea"/>
                <a:ea typeface="+mn-ea"/>
              </a:rPr>
              <a:t>=</a:t>
            </a:r>
            <a:r>
              <a:rPr kumimoji="0" lang="en-US" altLang="ko-KR" sz="1000" dirty="0" err="1">
                <a:latin typeface="+mn-ea"/>
                <a:ea typeface="+mn-ea"/>
              </a:rPr>
              <a:t>anqlanql;database</a:t>
            </a:r>
            <a:r>
              <a:rPr kumimoji="0" lang="en-US" altLang="ko-KR" sz="1000" dirty="0">
                <a:latin typeface="+mn-ea"/>
                <a:ea typeface="+mn-ea"/>
              </a:rPr>
              <a:t>=</a:t>
            </a:r>
            <a:r>
              <a:rPr kumimoji="0" lang="en-US" altLang="ko-KR" sz="1000" dirty="0" err="1">
                <a:latin typeface="+mn-ea"/>
                <a:ea typeface="+mn-ea"/>
              </a:rPr>
              <a:t>LogDB</a:t>
            </a:r>
            <a:r>
              <a:rPr kumimoji="0" lang="en-US" altLang="ko-KR" sz="1000" dirty="0">
                <a:latin typeface="+mn-ea"/>
                <a:ea typeface="+mn-ea"/>
              </a:rPr>
              <a:t>;" /&gt;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ea"/>
                <a:ea typeface="+mn-ea"/>
              </a:rPr>
              <a:t>2) </a:t>
            </a:r>
            <a:r>
              <a:rPr kumimoji="0" lang="en-US" altLang="ko-KR" sz="1600" dirty="0" err="1">
                <a:latin typeface="+mn-ea"/>
                <a:ea typeface="+mn-ea"/>
              </a:rPr>
              <a:t>AdmWebDB</a:t>
            </a: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ko-KR" altLang="en-US" sz="1600" dirty="0">
                <a:latin typeface="+mn-ea"/>
                <a:ea typeface="+mn-ea"/>
              </a:rPr>
              <a:t>에서 </a:t>
            </a:r>
            <a:r>
              <a:rPr kumimoji="0" lang="en-US" altLang="ko-KR" sz="1600" dirty="0">
                <a:latin typeface="+mn-ea"/>
                <a:ea typeface="+mn-ea"/>
              </a:rPr>
              <a:t>members </a:t>
            </a:r>
            <a:r>
              <a:rPr kumimoji="0" lang="ko-KR" altLang="en-US" sz="1600" dirty="0">
                <a:latin typeface="+mn-ea"/>
                <a:ea typeface="+mn-ea"/>
              </a:rPr>
              <a:t>테이블에 </a:t>
            </a:r>
            <a:r>
              <a:rPr kumimoji="0" lang="ko-KR" altLang="en-US" sz="1600" dirty="0" smtClean="0">
                <a:latin typeface="+mn-ea"/>
                <a:ea typeface="+mn-ea"/>
              </a:rPr>
              <a:t>직접 </a:t>
            </a:r>
            <a:r>
              <a:rPr kumimoji="0" lang="en-US" altLang="ko-KR" sz="1600" dirty="0" smtClean="0">
                <a:latin typeface="+mn-ea"/>
                <a:ea typeface="+mn-ea"/>
              </a:rPr>
              <a:t>Admin </a:t>
            </a:r>
            <a:r>
              <a:rPr kumimoji="0" lang="ko-KR" altLang="en-US" sz="1600" dirty="0">
                <a:latin typeface="+mn-ea"/>
                <a:ea typeface="+mn-ea"/>
              </a:rPr>
              <a:t>계정을 하나 추가시켜준다</a:t>
            </a:r>
            <a:r>
              <a:rPr kumimoji="0" lang="en-US" altLang="ko-KR" sz="1600" dirty="0" smtClean="0">
                <a:latin typeface="+mn-ea"/>
                <a:ea typeface="+mn-ea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ea"/>
                <a:ea typeface="+mn-ea"/>
              </a:rPr>
              <a:t> </a:t>
            </a:r>
            <a:r>
              <a:rPr kumimoji="0" lang="en-US" altLang="ko-KR" sz="1600" dirty="0" smtClean="0">
                <a:latin typeface="+mn-ea"/>
                <a:ea typeface="+mn-ea"/>
              </a:rPr>
              <a:t> </a:t>
            </a:r>
            <a:r>
              <a:rPr kumimoji="0" lang="ko-KR" altLang="en-US" sz="1000" dirty="0" smtClean="0">
                <a:latin typeface="+mn-ea"/>
                <a:ea typeface="+mn-ea"/>
              </a:rPr>
              <a:t>이후 계정은 </a:t>
            </a:r>
            <a:r>
              <a:rPr kumimoji="0" lang="en-US" altLang="ko-KR" sz="1000" dirty="0" smtClean="0">
                <a:latin typeface="+mn-ea"/>
                <a:ea typeface="+mn-ea"/>
              </a:rPr>
              <a:t>Admin </a:t>
            </a:r>
            <a:r>
              <a:rPr kumimoji="0" lang="ko-KR" altLang="en-US" sz="1000" dirty="0" smtClean="0">
                <a:latin typeface="+mn-ea"/>
                <a:ea typeface="+mn-ea"/>
              </a:rPr>
              <a:t>계정으로 로그인해서 웹에서 추가</a:t>
            </a:r>
            <a:endParaRPr kumimoji="0" lang="en-US" altLang="ko-KR" sz="10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600" dirty="0">
              <a:latin typeface="+mn-ea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latin typeface="+mn-ea"/>
                <a:ea typeface="+mn-ea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1802" y="0"/>
            <a:ext cx="290175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3. Gap </a:t>
            </a:r>
            <a:r>
              <a:rPr kumimoji="0"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설정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1091</Words>
  <Application>Microsoft Office PowerPoint</Application>
  <PresentationFormat>화면 슬라이드 쇼(4:3)</PresentationFormat>
  <Paragraphs>136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maiet</dc:creator>
  <cp:lastModifiedBy>maiet</cp:lastModifiedBy>
  <cp:revision>58</cp:revision>
  <dcterms:created xsi:type="dcterms:W3CDTF">2008-10-14T01:16:59Z</dcterms:created>
  <dcterms:modified xsi:type="dcterms:W3CDTF">2008-10-20T07:44:44Z</dcterms:modified>
</cp:coreProperties>
</file>