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8" r:id="rId4"/>
    <p:sldId id="264" r:id="rId5"/>
    <p:sldId id="263" r:id="rId6"/>
    <p:sldId id="266" r:id="rId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4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B8222-B488-4178-9B15-CD8B1E3462BD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28FEC-4A00-4FC1-A164-24C386E31F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0CAC0-0F9D-4562-B7D5-A46609E3CB9A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1EBC8-635D-44F1-ACBC-7A8FA72157A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BB575-192D-4083-91DB-93CE34E1871F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92905-0CA8-4A97-BB45-E8A571276E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400E4-E5A0-4E0B-AA4C-52C2C58454B2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EEC8F-6620-4066-B0C8-F7C45968680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9608B-3A03-478B-A57D-91D256739BAD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6F0B0-12C2-47BD-B182-1166A96165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8DB23-84E7-4C31-8B6E-BA4A4CAC8254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17E56-6411-408B-ADD8-0E1188E8A8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70CB0-780A-4601-9408-5FF94A8C30B8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9475D-31C6-4622-A019-C09DAAF46B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5439E-DE11-46CB-8DC8-E25FF1C33A11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05783-04B5-4E5F-A23A-DB310871B4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3F87F-08FD-4A05-AFF4-3D9793B8EE27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57363-3DB4-4CC7-BF84-DD805AA820C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2B980-19E0-4FB3-8569-4A393C42FCC6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A7AFD-3488-44F2-8B44-49D39CACCE9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A2B17-827E-4293-A700-99F5FBFD3429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0E220-1507-4DE5-9039-8C85AC87B20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6C08B2-C536-4ED6-81F6-B001DADB2896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043DCDD-53CB-4074-A437-71A1028D12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214282" y="1071547"/>
            <a:ext cx="8786843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컴파일 작업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arenR" startAt="2"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리소스 카피 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	- copy_runloc.bat, copy_share.bat , copy_xtrap.bat(</a:t>
            </a:r>
            <a:r>
              <a:rPr kumimoji="0" lang="en-US" altLang="ko-KR" dirty="0" err="1" smtClean="0">
                <a:latin typeface="맑은 고딕" pitchFamily="50" charset="-127"/>
                <a:ea typeface="맑은 고딕" pitchFamily="50" charset="-127"/>
              </a:rPr>
              <a:t>Xtrap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경우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/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3) 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암호화및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퍼블리싱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- NPGE(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게임가드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미국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일본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 ),  </a:t>
            </a:r>
            <a:r>
              <a:rPr kumimoji="0" lang="en-US" altLang="ko-KR" dirty="0" err="1" smtClean="0">
                <a:latin typeface="맑은 고딕" pitchFamily="50" charset="-127"/>
                <a:ea typeface="맑은 고딕" pitchFamily="50" charset="-127"/>
              </a:rPr>
              <a:t>Xprotect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kumimoji="0" lang="en-US" altLang="ko-KR" dirty="0" err="1" smtClean="0">
                <a:latin typeface="맑은 고딕" pitchFamily="50" charset="-127"/>
                <a:ea typeface="맑은 고딕" pitchFamily="50" charset="-127"/>
              </a:rPr>
              <a:t>Xtrap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한국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브라질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kumimoji="0" lang="en-US" altLang="ko-KR" dirty="0" err="1" smtClean="0">
                <a:latin typeface="맑은 고딕" pitchFamily="50" charset="-127"/>
                <a:ea typeface="맑은 고딕" pitchFamily="50" charset="-127"/>
              </a:rPr>
              <a:t>Xtrap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의 경우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pubilsh.bat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과정에 자동으로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되있음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게임가드의 경우 직접 </a:t>
            </a:r>
            <a:r>
              <a:rPr kumimoji="0" lang="en-US" altLang="ko-KR" dirty="0" err="1" smtClean="0">
                <a:latin typeface="맑은 고딕" pitchFamily="50" charset="-127"/>
                <a:ea typeface="맑은 고딕" pitchFamily="50" charset="-127"/>
              </a:rPr>
              <a:t>npge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인크립트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한후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publish.bat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실행해야함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arenR" startAt="4"/>
            </a:pP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패치될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파일 찾기 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kumimoji="0" lang="en-US" altLang="ko-KR" dirty="0" err="1" smtClean="0">
                <a:latin typeface="맑은 고딕" pitchFamily="50" charset="-127"/>
                <a:ea typeface="맑은 고딕" pitchFamily="50" charset="-127"/>
              </a:rPr>
              <a:t>UpdateBuilder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를 이용한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다른파일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비교하여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패치될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파일들을 찾는다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342900" indent="-342900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5) 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패치 파일 준비하기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건즈런쳐일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경우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미국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브라질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kumimoji="0" lang="en-US" altLang="ko-KR" dirty="0" err="1" smtClean="0">
                <a:latin typeface="맑은 고딕" pitchFamily="50" charset="-127"/>
                <a:ea typeface="맑은 고딕" pitchFamily="50" charset="-127"/>
              </a:rPr>
              <a:t>ZPatchBuilder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로 파일정보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patch.xml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에 저장하기 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퍼블리셔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런쳐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한국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일본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바뀐바일들을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각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퍼블리셔의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정책에 따라 준비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      </a:t>
            </a:r>
          </a:p>
          <a:p>
            <a:pPr marL="342900" indent="-342900">
              <a:buFontTx/>
              <a:buAutoNum type="arabicParenR"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1736" y="0"/>
            <a:ext cx="373692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0" lang="ko-KR" alt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건즈</a:t>
            </a:r>
            <a:r>
              <a:rPr kumimoji="0" lang="ko-KR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 패치과정</a:t>
            </a:r>
            <a:endParaRPr kumimoji="0" lang="ko-KR" alt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57356" y="0"/>
            <a:ext cx="618951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00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건즈런쳐</a:t>
            </a:r>
            <a:r>
              <a:rPr kumimoji="0" lang="ko-KR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 패치과정 흐름도</a:t>
            </a:r>
            <a:endParaRPr kumimoji="0" lang="ko-KR" alt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42910" y="1000108"/>
            <a:ext cx="2143140" cy="1714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리얼</a:t>
            </a:r>
            <a:r>
              <a:rPr lang="ko-KR" altLang="en-US" dirty="0" smtClean="0"/>
              <a:t> 서버에 접속해 현재서비스 중인 </a:t>
            </a:r>
            <a:r>
              <a:rPr lang="ko-KR" altLang="en-US" dirty="0" err="1" smtClean="0"/>
              <a:t>건즈</a:t>
            </a:r>
            <a:r>
              <a:rPr lang="en-US" altLang="ko-KR" dirty="0" smtClean="0">
                <a:solidFill>
                  <a:srgbClr val="FF0000"/>
                </a:solidFill>
              </a:rPr>
              <a:t>(1)</a:t>
            </a:r>
          </a:p>
          <a:p>
            <a:pPr algn="ctr"/>
            <a:r>
              <a:rPr lang="ko-KR" altLang="en-US" dirty="0" smtClean="0"/>
              <a:t>받고 순수 </a:t>
            </a:r>
            <a:r>
              <a:rPr lang="ko-KR" altLang="en-US" dirty="0" err="1" smtClean="0"/>
              <a:t>건즈</a:t>
            </a:r>
            <a:r>
              <a:rPr lang="ko-KR" altLang="en-US" dirty="0" smtClean="0"/>
              <a:t> 클라 파일만 남기고 다 지운다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1406" y="3857628"/>
            <a:ext cx="857256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새로 </a:t>
            </a:r>
            <a:r>
              <a:rPr lang="ko-KR" altLang="en-US" sz="1400" dirty="0" err="1" smtClean="0"/>
              <a:t>빌드된건즈</a:t>
            </a:r>
            <a:r>
              <a:rPr lang="en-US" altLang="ko-KR" sz="1400" dirty="0" smtClean="0">
                <a:solidFill>
                  <a:srgbClr val="FF0000"/>
                </a:solidFill>
              </a:rPr>
              <a:t>(0)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 rot="5400000">
            <a:off x="1345993" y="3083107"/>
            <a:ext cx="879904" cy="4286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57290" y="3857628"/>
            <a:ext cx="857256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UpdateBuilder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43174" y="3786190"/>
            <a:ext cx="1143008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바뀌어야 </a:t>
            </a:r>
            <a:r>
              <a:rPr lang="ko-KR" altLang="en-US" sz="1200" dirty="0" smtClean="0"/>
              <a:t>될 </a:t>
            </a:r>
            <a:r>
              <a:rPr lang="ko-KR" altLang="en-US" sz="1200" dirty="0" smtClean="0"/>
              <a:t>리소스 </a:t>
            </a:r>
            <a:r>
              <a:rPr lang="ko-KR" altLang="en-US" sz="1200" dirty="0" smtClean="0"/>
              <a:t>파일들은 </a:t>
            </a:r>
            <a:r>
              <a:rPr lang="en-US" altLang="ko-KR" sz="1200" dirty="0" smtClean="0"/>
              <a:t>Update.mrs</a:t>
            </a:r>
            <a:r>
              <a:rPr lang="en-US" altLang="ko-KR" sz="1200" dirty="0" smtClean="0">
                <a:solidFill>
                  <a:srgbClr val="FF0000"/>
                </a:solidFill>
              </a:rPr>
              <a:t>(2)</a:t>
            </a:r>
            <a:r>
              <a:rPr lang="ko-KR" altLang="en-US" sz="1200" dirty="0" smtClean="0"/>
              <a:t>로 만든다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9" name="아래로 구부러진 화살표 18"/>
          <p:cNvSpPr/>
          <p:nvPr/>
        </p:nvSpPr>
        <p:spPr>
          <a:xfrm rot="1560201">
            <a:off x="2910778" y="1793339"/>
            <a:ext cx="2769443" cy="556676"/>
          </a:xfrm>
          <a:prstGeom prst="curved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1000100" y="4071942"/>
            <a:ext cx="285752" cy="4286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위로 구부러진 화살표 24"/>
          <p:cNvSpPr/>
          <p:nvPr/>
        </p:nvSpPr>
        <p:spPr>
          <a:xfrm>
            <a:off x="285720" y="5000636"/>
            <a:ext cx="4572032" cy="1143008"/>
          </a:xfrm>
          <a:prstGeom prst="curved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(3) </a:t>
            </a:r>
            <a:r>
              <a:rPr lang="ko-KR" altLang="en-US" dirty="0" smtClean="0">
                <a:solidFill>
                  <a:schemeClr val="tx1"/>
                </a:solidFill>
              </a:rPr>
              <a:t>리소스가 아닌 가야 </a:t>
            </a:r>
            <a:r>
              <a:rPr lang="ko-KR" altLang="en-US" dirty="0" err="1" smtClean="0">
                <a:solidFill>
                  <a:schemeClr val="tx1"/>
                </a:solidFill>
              </a:rPr>
              <a:t>할파일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Gunz</a:t>
            </a:r>
            <a:r>
              <a:rPr lang="ko-KR" altLang="en-US" dirty="0" smtClean="0">
                <a:solidFill>
                  <a:schemeClr val="tx1"/>
                </a:solidFill>
              </a:rPr>
              <a:t>폴더의 파일들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오른쪽 화살표 설명선 30"/>
          <p:cNvSpPr/>
          <p:nvPr/>
        </p:nvSpPr>
        <p:spPr>
          <a:xfrm>
            <a:off x="4214810" y="3000372"/>
            <a:ext cx="2143140" cy="1928826"/>
          </a:xfrm>
          <a:prstGeom prst="rightArrowCallout">
            <a:avLst>
              <a:gd name="adj1" fmla="val 25000"/>
              <a:gd name="adj2" fmla="val 25000"/>
              <a:gd name="adj3" fmla="val 14131"/>
              <a:gd name="adj4" fmla="val 84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현재서비스 중인 </a:t>
            </a:r>
            <a:r>
              <a:rPr lang="ko-KR" altLang="en-US" sz="1600" dirty="0" err="1" smtClean="0"/>
              <a:t>건즈</a:t>
            </a:r>
            <a:r>
              <a:rPr lang="en-US" altLang="ko-KR" sz="1600" dirty="0" smtClean="0"/>
              <a:t>(1)</a:t>
            </a:r>
            <a:r>
              <a:rPr lang="ko-KR" altLang="en-US" sz="1600" dirty="0" smtClean="0"/>
              <a:t>에 바뀌게될 리소스파일</a:t>
            </a:r>
            <a:r>
              <a:rPr lang="en-US" altLang="ko-KR" sz="1600" dirty="0" smtClean="0"/>
              <a:t>(2) </a:t>
            </a:r>
            <a:r>
              <a:rPr lang="ko-KR" altLang="en-US" sz="1600" dirty="0" smtClean="0"/>
              <a:t>과 </a:t>
            </a:r>
            <a:r>
              <a:rPr lang="ko-KR" altLang="en-US" sz="1600" dirty="0" smtClean="0"/>
              <a:t>리소스가 아닌 파일</a:t>
            </a:r>
            <a:r>
              <a:rPr lang="en-US" altLang="ko-KR" sz="1600" dirty="0" smtClean="0"/>
              <a:t>(3)</a:t>
            </a:r>
            <a:r>
              <a:rPr lang="ko-KR" altLang="en-US" sz="1600" dirty="0" smtClean="0"/>
              <a:t>을 합치면 새로운 </a:t>
            </a:r>
            <a:r>
              <a:rPr lang="ko-KR" altLang="en-US" sz="1600" dirty="0" smtClean="0"/>
              <a:t>건즈클라이언트 폴더</a:t>
            </a:r>
            <a:r>
              <a:rPr lang="en-US" altLang="ko-KR" sz="1600" dirty="0" smtClean="0">
                <a:solidFill>
                  <a:srgbClr val="FF0000"/>
                </a:solidFill>
              </a:rPr>
              <a:t>(5)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7" name="오른쪽 화살표 16"/>
          <p:cNvSpPr/>
          <p:nvPr/>
        </p:nvSpPr>
        <p:spPr>
          <a:xfrm>
            <a:off x="2285984" y="4071942"/>
            <a:ext cx="285752" cy="4286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3857620" y="4071942"/>
            <a:ext cx="285752" cy="4286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29388" y="3429000"/>
            <a:ext cx="1214446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(5)</a:t>
            </a:r>
            <a:r>
              <a:rPr lang="ko-KR" altLang="en-US" sz="1400" dirty="0" smtClean="0"/>
              <a:t>폴더에서 </a:t>
            </a:r>
            <a:r>
              <a:rPr lang="en-US" altLang="ko-KR" sz="1400" dirty="0" err="1" smtClean="0"/>
              <a:t>Zpactch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Builder</a:t>
            </a:r>
            <a:r>
              <a:rPr lang="ko-KR" altLang="en-US" sz="1400" dirty="0" smtClean="0"/>
              <a:t>를 실행한다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6" name="오른쪽 화살표 25"/>
          <p:cNvSpPr/>
          <p:nvPr/>
        </p:nvSpPr>
        <p:spPr>
          <a:xfrm>
            <a:off x="7786710" y="3714752"/>
            <a:ext cx="285752" cy="4286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43900" y="3571876"/>
            <a:ext cx="92869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Patch.xml</a:t>
            </a:r>
            <a:r>
              <a:rPr lang="en-US" altLang="ko-KR" sz="1400" dirty="0" smtClean="0">
                <a:solidFill>
                  <a:srgbClr val="FF0000"/>
                </a:solidFill>
              </a:rPr>
              <a:t>(4)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2100" y="1500174"/>
            <a:ext cx="357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패치가 </a:t>
            </a:r>
            <a:r>
              <a:rPr lang="ko-KR" altLang="en-US" dirty="0" err="1" smtClean="0"/>
              <a:t>끝난후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5)</a:t>
            </a:r>
            <a:r>
              <a:rPr lang="ko-KR" altLang="en-US" dirty="0" err="1" smtClean="0"/>
              <a:t>번폴더는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폴더명을</a:t>
            </a:r>
            <a:r>
              <a:rPr lang="ko-KR" altLang="en-US" dirty="0" smtClean="0"/>
              <a:t> 날짜로 바꾸어 </a:t>
            </a:r>
            <a:r>
              <a:rPr lang="ko-KR" altLang="en-US" dirty="0" err="1" smtClean="0"/>
              <a:t>건즈데이타서버에</a:t>
            </a:r>
            <a:r>
              <a:rPr lang="ko-KR" altLang="en-US" dirty="0" smtClean="0"/>
              <a:t> 올린다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715272" y="5572140"/>
            <a:ext cx="1143008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파일서버</a:t>
            </a:r>
            <a:endParaRPr lang="ko-KR" altLang="en-US" dirty="0"/>
          </a:p>
        </p:txBody>
      </p:sp>
      <p:sp>
        <p:nvSpPr>
          <p:cNvPr id="37" name="오른쪽 화살표 설명선 36"/>
          <p:cNvSpPr/>
          <p:nvPr/>
        </p:nvSpPr>
        <p:spPr>
          <a:xfrm>
            <a:off x="5500694" y="5643578"/>
            <a:ext cx="2000264" cy="928694"/>
          </a:xfrm>
          <a:prstGeom prst="rightArrowCallout">
            <a:avLst>
              <a:gd name="adj1" fmla="val 25000"/>
              <a:gd name="adj2" fmla="val 25000"/>
              <a:gd name="adj3" fmla="val 14131"/>
              <a:gd name="adj4" fmla="val 84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패치파일</a:t>
            </a:r>
            <a:r>
              <a:rPr lang="en-US" altLang="ko-KR" dirty="0" smtClean="0"/>
              <a:t>:</a:t>
            </a:r>
          </a:p>
          <a:p>
            <a:pPr algn="ctr"/>
            <a:r>
              <a:rPr lang="en-US" altLang="ko-KR" dirty="0" smtClean="0"/>
              <a:t> (2) + (</a:t>
            </a:r>
            <a:r>
              <a:rPr lang="en-US" altLang="ko-KR" dirty="0" smtClean="0"/>
              <a:t>3</a:t>
            </a:r>
            <a:r>
              <a:rPr lang="en-US" altLang="ko-KR" dirty="0" smtClean="0"/>
              <a:t>) + (4)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1538" y="0"/>
            <a:ext cx="739657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퍼블리셔</a:t>
            </a:r>
            <a:r>
              <a:rPr kumimoji="0" lang="ko-KR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0" lang="ko-KR" alt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런쳐</a:t>
            </a:r>
            <a:r>
              <a:rPr kumimoji="0" lang="ko-KR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 패치과정 흐름도</a:t>
            </a:r>
            <a:endParaRPr kumimoji="0" lang="ko-KR" alt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285852" y="1000108"/>
            <a:ext cx="2143140" cy="1714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리얼</a:t>
            </a:r>
            <a:r>
              <a:rPr lang="ko-KR" altLang="en-US" dirty="0" smtClean="0"/>
              <a:t> 서버에 접속해 현재서비스 중인 </a:t>
            </a:r>
            <a:r>
              <a:rPr lang="ko-KR" altLang="en-US" dirty="0" err="1" smtClean="0"/>
              <a:t>건즈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/>
              <a:t>받고 순수 </a:t>
            </a:r>
            <a:r>
              <a:rPr lang="ko-KR" altLang="en-US" dirty="0" err="1" smtClean="0"/>
              <a:t>건즈</a:t>
            </a:r>
            <a:r>
              <a:rPr lang="ko-KR" altLang="en-US" dirty="0" smtClean="0"/>
              <a:t> 클라 파일만 남기고 다 지운다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2844" y="3857628"/>
            <a:ext cx="928726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새로 </a:t>
            </a:r>
            <a:r>
              <a:rPr lang="ko-KR" altLang="en-US" sz="1400" dirty="0" err="1" smtClean="0"/>
              <a:t>빌드된건즈</a:t>
            </a:r>
            <a:r>
              <a:rPr lang="en-US" altLang="ko-KR" sz="1400" dirty="0" smtClean="0">
                <a:solidFill>
                  <a:srgbClr val="FF0000"/>
                </a:solidFill>
              </a:rPr>
              <a:t>(0)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 rot="5400000">
            <a:off x="1917497" y="3083107"/>
            <a:ext cx="879904" cy="4286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857356" y="3857628"/>
            <a:ext cx="1143008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UpdateBuilder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>
            <a:off x="3143240" y="4071942"/>
            <a:ext cx="571504" cy="4286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1214414" y="4071942"/>
            <a:ext cx="571504" cy="4286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위로 구부러진 화살표 24"/>
          <p:cNvSpPr/>
          <p:nvPr/>
        </p:nvSpPr>
        <p:spPr>
          <a:xfrm>
            <a:off x="571472" y="4929198"/>
            <a:ext cx="5643602" cy="1143008"/>
          </a:xfrm>
          <a:prstGeom prst="curved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(3) </a:t>
            </a:r>
            <a:r>
              <a:rPr lang="ko-KR" altLang="en-US" dirty="0" smtClean="0">
                <a:solidFill>
                  <a:schemeClr val="tx1"/>
                </a:solidFill>
              </a:rPr>
              <a:t>리소스가 아닌 가야 </a:t>
            </a:r>
            <a:r>
              <a:rPr lang="ko-KR" altLang="en-US" dirty="0" err="1" smtClean="0">
                <a:solidFill>
                  <a:schemeClr val="tx1"/>
                </a:solidFill>
              </a:rPr>
              <a:t>할파일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Gunz</a:t>
            </a:r>
            <a:r>
              <a:rPr lang="ko-KR" altLang="en-US" dirty="0" smtClean="0">
                <a:solidFill>
                  <a:schemeClr val="tx1"/>
                </a:solidFill>
              </a:rPr>
              <a:t>폴더의 파일들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오른쪽 화살표 설명선 30"/>
          <p:cNvSpPr/>
          <p:nvPr/>
        </p:nvSpPr>
        <p:spPr>
          <a:xfrm>
            <a:off x="5715008" y="3786190"/>
            <a:ext cx="2000264" cy="928694"/>
          </a:xfrm>
          <a:prstGeom prst="rightArrowCallout">
            <a:avLst>
              <a:gd name="adj1" fmla="val 25000"/>
              <a:gd name="adj2" fmla="val 25000"/>
              <a:gd name="adj3" fmla="val 14131"/>
              <a:gd name="adj4" fmla="val 84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패치파일</a:t>
            </a:r>
            <a:r>
              <a:rPr lang="en-US" altLang="ko-KR" dirty="0" smtClean="0"/>
              <a:t>:</a:t>
            </a:r>
          </a:p>
          <a:p>
            <a:pPr algn="ctr"/>
            <a:r>
              <a:rPr lang="en-US" altLang="ko-KR" dirty="0" smtClean="0"/>
              <a:t> (2) + (</a:t>
            </a:r>
            <a:r>
              <a:rPr lang="en-US" altLang="ko-KR" dirty="0" smtClean="0"/>
              <a:t>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858148" y="3786190"/>
            <a:ext cx="1143008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퍼블리셔</a:t>
            </a:r>
            <a:r>
              <a:rPr lang="ko-KR" altLang="en-US" dirty="0" smtClean="0"/>
              <a:t> 전달</a:t>
            </a:r>
            <a:endParaRPr lang="ko-KR" altLang="en-US" dirty="0"/>
          </a:p>
        </p:txBody>
      </p:sp>
      <p:sp>
        <p:nvSpPr>
          <p:cNvPr id="34" name="오른쪽 화살표 33"/>
          <p:cNvSpPr/>
          <p:nvPr/>
        </p:nvSpPr>
        <p:spPr>
          <a:xfrm>
            <a:off x="5000628" y="4071942"/>
            <a:ext cx="571504" cy="4286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786182" y="3786190"/>
            <a:ext cx="1143008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바뀌어야 </a:t>
            </a:r>
            <a:r>
              <a:rPr lang="ko-KR" altLang="en-US" sz="1200" dirty="0" smtClean="0"/>
              <a:t>될 </a:t>
            </a:r>
            <a:r>
              <a:rPr lang="ko-KR" altLang="en-US" sz="1200" dirty="0" smtClean="0"/>
              <a:t>리소스 </a:t>
            </a:r>
            <a:r>
              <a:rPr lang="ko-KR" altLang="en-US" sz="1200" dirty="0" smtClean="0"/>
              <a:t>파일들은 </a:t>
            </a:r>
            <a:r>
              <a:rPr lang="en-US" altLang="ko-KR" sz="1200" dirty="0" smtClean="0"/>
              <a:t>Update.mrs</a:t>
            </a:r>
            <a:r>
              <a:rPr lang="en-US" altLang="ko-KR" sz="1200" dirty="0" smtClean="0">
                <a:solidFill>
                  <a:srgbClr val="FF0000"/>
                </a:solidFill>
              </a:rPr>
              <a:t>(2)</a:t>
            </a:r>
            <a:r>
              <a:rPr lang="ko-KR" altLang="en-US" sz="1200" dirty="0" smtClean="0"/>
              <a:t>로 만든다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4357686" y="121442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패치가 </a:t>
            </a:r>
            <a:r>
              <a:rPr lang="ko-KR" altLang="en-US" dirty="0" err="1" smtClean="0"/>
              <a:t>끝난후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(0)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(2)</a:t>
            </a:r>
            <a:r>
              <a:rPr lang="ko-KR" altLang="en-US" dirty="0" smtClean="0"/>
              <a:t>번을 합쳐 </a:t>
            </a:r>
            <a:r>
              <a:rPr lang="ko-KR" altLang="en-US" dirty="0" err="1" smtClean="0"/>
              <a:t>폴더명을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날짜로 바꾸어 </a:t>
            </a:r>
            <a:r>
              <a:rPr lang="ko-KR" altLang="en-US" dirty="0" err="1" smtClean="0"/>
              <a:t>건즈데이타서버에</a:t>
            </a:r>
            <a:r>
              <a:rPr lang="ko-KR" altLang="en-US" dirty="0" smtClean="0"/>
              <a:t> </a:t>
            </a:r>
            <a:r>
              <a:rPr lang="ko-KR" altLang="en-US" dirty="0" smtClean="0"/>
              <a:t>올린다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285750" y="1285875"/>
            <a:ext cx="871537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</a:pPr>
            <a:r>
              <a:rPr kumimoji="0" lang="en-US" altLang="ko-KR" dirty="0" err="1" smtClean="0">
                <a:latin typeface="맑은 고딕" pitchFamily="50" charset="-127"/>
                <a:ea typeface="맑은 고딕" pitchFamily="50" charset="-127"/>
              </a:rPr>
              <a:t>UpdateBuilder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는 두 </a:t>
            </a:r>
            <a:r>
              <a:rPr kumimoji="0" lang="en-US" altLang="ko-KR" dirty="0" err="1" smtClean="0">
                <a:latin typeface="맑은 고딕" pitchFamily="50" charset="-127"/>
                <a:ea typeface="맑은 고딕" pitchFamily="50" charset="-127"/>
              </a:rPr>
              <a:t>Gunz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파일들을 비교해서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바뀐파일만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뽑아주는 프로그램이다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때 바뀐 파일들을 확인하고 바뀐 리소스 부분이 그 파일의 원래 </a:t>
            </a:r>
            <a:r>
              <a:rPr kumimoji="0" lang="en-US" altLang="ko-KR" dirty="0" err="1" smtClean="0">
                <a:latin typeface="맑은 고딕" pitchFamily="50" charset="-127"/>
                <a:ea typeface="맑은 고딕" pitchFamily="50" charset="-127"/>
              </a:rPr>
              <a:t>mrs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에서 작은 부분일 경우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Update1~ </a:t>
            </a:r>
            <a:r>
              <a:rPr kumimoji="0" lang="en-US" altLang="ko-KR" dirty="0" err="1" smtClean="0">
                <a:latin typeface="맑은 고딕" pitchFamily="50" charset="-127"/>
                <a:ea typeface="맑은 고딕" pitchFamily="50" charset="-127"/>
              </a:rPr>
              <a:t>UpdateXX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번까지로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압축한다음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dirty="0" err="1" smtClean="0">
                <a:latin typeface="맑은 고딕" pitchFamily="50" charset="-127"/>
                <a:ea typeface="맑은 고딕" pitchFamily="50" charset="-127"/>
              </a:rPr>
              <a:t>mrs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패키징하여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패치될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파일로 한다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바뀐 리소스 부분이 그 파일의 원래 </a:t>
            </a:r>
            <a:r>
              <a:rPr kumimoji="0" lang="en-US" altLang="ko-KR" dirty="0" err="1" smtClean="0">
                <a:latin typeface="맑은 고딕" pitchFamily="50" charset="-127"/>
                <a:ea typeface="맑은 고딕" pitchFamily="50" charset="-127"/>
              </a:rPr>
              <a:t>mrs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에서 많은부분을 차지하면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이때는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Update.mrs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에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넣지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않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고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새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빌드버전에서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직접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kumimoji="0" lang="en-US" altLang="ko-KR" dirty="0" err="1" smtClean="0">
                <a:latin typeface="맑은 고딕" pitchFamily="50" charset="-127"/>
                <a:ea typeface="맑은 고딕" pitchFamily="50" charset="-127"/>
              </a:rPr>
              <a:t>mrs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파일을 패치파일로 나가 바꾸어 준다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Tx/>
              <a:buAutoNum type="arabicParenR"/>
            </a:pP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UpdateX.mrs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건즈는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모든 리소스 파일을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검색할때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해당파일을 자신의 폴더가 압축된 </a:t>
            </a:r>
            <a:r>
              <a:rPr kumimoji="0" lang="en-US" altLang="ko-KR" dirty="0" err="1" smtClean="0">
                <a:latin typeface="맑은 고딕" pitchFamily="50" charset="-127"/>
                <a:ea typeface="맑은 고딕" pitchFamily="50" charset="-127"/>
              </a:rPr>
              <a:t>mrs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가 아닌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Update.mrs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를 먼저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뒤진후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그곳에서 찾으면 자신의 폴더</a:t>
            </a:r>
            <a:r>
              <a:rPr kumimoji="0" lang="en-US" altLang="ko-KR" dirty="0" err="1" smtClean="0">
                <a:latin typeface="맑은 고딕" pitchFamily="50" charset="-127"/>
                <a:ea typeface="맑은 고딕" pitchFamily="50" charset="-127"/>
              </a:rPr>
              <a:t>mrs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찾지않는다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그렇기때문에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바뀐 파일을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Update.mrs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에 넣으면 바뀐파일을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건즈가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읽게 된다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주의할 점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: RAS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암호화한 파일들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(.</a:t>
            </a:r>
            <a:r>
              <a:rPr kumimoji="0" lang="en-US" altLang="ko-KR" dirty="0" err="1" smtClean="0">
                <a:latin typeface="맑은 고딕" pitchFamily="50" charset="-127"/>
                <a:ea typeface="맑은 고딕" pitchFamily="50" charset="-127"/>
              </a:rPr>
              <a:t>mef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은 빌드가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나갈때마다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암호화를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하기때문에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내용이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바뀌지않아도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언제나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바뀐파일로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나온다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7422" y="0"/>
            <a:ext cx="406451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1. </a:t>
            </a:r>
            <a:r>
              <a:rPr kumimoji="0" lang="en-US" altLang="ko-KR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UpdateBuilder</a:t>
            </a:r>
            <a:endParaRPr kumimoji="0" lang="ko-KR" alt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285750" y="1285875"/>
            <a:ext cx="871537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</a:pP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dirty="0" err="1" smtClean="0">
                <a:latin typeface="맑은 고딕" pitchFamily="50" charset="-127"/>
                <a:ea typeface="맑은 고딕" pitchFamily="50" charset="-127"/>
              </a:rPr>
              <a:t>ZPatchBuilder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실행시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Local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폴더에서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하위폴더의 모든 파일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 (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나라별로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몇몇확장자파일은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제외된다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.)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의 용량과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CRC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값을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patch.xml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파일로 저장한다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이것은 </a:t>
            </a:r>
            <a:r>
              <a:rPr kumimoji="0" lang="en-US" altLang="ko-KR" dirty="0" err="1" smtClean="0">
                <a:latin typeface="맑은 고딕" pitchFamily="50" charset="-127"/>
                <a:ea typeface="맑은 고딕" pitchFamily="50" charset="-127"/>
              </a:rPr>
              <a:t>Gunz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파일과 함께 파일서버에 올라간다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FontTx/>
              <a:buAutoNum type="arabicParenR"/>
            </a:pP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Tx/>
              <a:buAutoNum type="arabicParenR"/>
            </a:pP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dirty="0" err="1" smtClean="0">
                <a:latin typeface="맑은 고딕" pitchFamily="50" charset="-127"/>
                <a:ea typeface="맑은 고딕" pitchFamily="50" charset="-127"/>
              </a:rPr>
              <a:t>GunzLauncher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실행하면 </a:t>
            </a:r>
            <a:r>
              <a:rPr kumimoji="0" lang="en-US" altLang="ko-KR" dirty="0" err="1" smtClean="0">
                <a:latin typeface="맑은 고딕" pitchFamily="50" charset="-127"/>
                <a:ea typeface="맑은 고딕" pitchFamily="50" charset="-127"/>
              </a:rPr>
              <a:t>ZPatchBuilder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와 마찬가지로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Local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폴더에서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하위폴더의 모든 파일의 용량과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CRC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를 구하여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patch.xml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을 만들고 파일서버에 접속하여 파일서버에 있는 빌드당시의 파일구조와 자신의 현재 실행되면서 만든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patch.xml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을 비교하여 파일서버의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파일들을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동일하게 맞춘다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Tx/>
              <a:buAutoNum type="arabicParenR"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0"/>
            <a:ext cx="799513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2. </a:t>
            </a:r>
            <a:r>
              <a:rPr kumimoji="0" lang="en-US" altLang="ko-KR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ZPatchBuilder</a:t>
            </a:r>
            <a:r>
              <a:rPr kumimoji="0" lang="en-US" altLang="ko-K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 &amp; </a:t>
            </a:r>
            <a:r>
              <a:rPr kumimoji="0" lang="en-US" altLang="ko-KR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GunzLauncher</a:t>
            </a:r>
            <a:endParaRPr kumimoji="0" lang="ko-KR" alt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214282" y="1000108"/>
            <a:ext cx="871537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ID:  NPGE</a:t>
            </a:r>
          </a:p>
          <a:p>
            <a:pPr marL="342900" indent="-342900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PW: NPGE!@#</a:t>
            </a:r>
          </a:p>
          <a:p>
            <a:pPr marL="342900" indent="-342900"/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미국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: Runtime\NPGEClient.exe</a:t>
            </a:r>
          </a:p>
          <a:p>
            <a:pPr marL="342900" indent="-342900"/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일본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: Runtime\NPGEClient_JP.exe</a:t>
            </a:r>
          </a:p>
          <a:p>
            <a:pPr marL="342900" indent="-342900"/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arenR"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로그인후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level2 check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하고 </a:t>
            </a:r>
            <a:r>
              <a:rPr kumimoji="0" lang="en-US" altLang="ko-KR" dirty="0" err="1" smtClean="0">
                <a:latin typeface="맑은 고딕" pitchFamily="50" charset="-127"/>
                <a:ea typeface="맑은 고딕" pitchFamily="50" charset="-127"/>
              </a:rPr>
              <a:t>Dll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dirty="0" err="1" smtClean="0">
                <a:latin typeface="맑은 고딕" pitchFamily="50" charset="-127"/>
                <a:ea typeface="맑은 고딕" pitchFamily="50" charset="-127"/>
              </a:rPr>
              <a:t>cenyption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 &amp; </a:t>
            </a:r>
            <a:r>
              <a:rPr kumimoji="0" lang="en-US" altLang="ko-KR" dirty="0" err="1" smtClean="0">
                <a:latin typeface="맑은 고딕" pitchFamily="50" charset="-127"/>
                <a:ea typeface="맑은 고딕" pitchFamily="50" charset="-127"/>
              </a:rPr>
              <a:t>radata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 protection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체크한다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AutoNum type="arabicParenR"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암호화될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건즈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파일을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선택한후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waiting for game executing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이 되면 게임실행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arenR"/>
            </a:pP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게임실행후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바로 나오면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암호화성공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메세지창을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닫고 암호화된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gunz.exe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와 암호화 전파일인 </a:t>
            </a:r>
            <a:r>
              <a:rPr kumimoji="0" lang="en-US" altLang="ko-KR" dirty="0" err="1" smtClean="0">
                <a:latin typeface="맑은 고딕" pitchFamily="50" charset="-127"/>
                <a:ea typeface="맑은 고딕" pitchFamily="50" charset="-127"/>
              </a:rPr>
              <a:t>gunz.exe.bak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파일이 생성됨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arenR"/>
            </a:pP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arenR"/>
            </a:pP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Arial" charset="0"/>
              <a:buChar char="•"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암호화는 게임을 실행만하면 되므로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실행되는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건즈폴더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복사하여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exe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파일만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바꾸고 </a:t>
            </a:r>
            <a:r>
              <a:rPr kumimoji="0" lang="en-US" altLang="ko-KR" dirty="0" err="1" smtClean="0">
                <a:latin typeface="맑은 고딕" pitchFamily="50" charset="-127"/>
                <a:ea typeface="맑은 고딕" pitchFamily="50" charset="-127"/>
              </a:rPr>
              <a:t>npge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인크립트한후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실행시킨다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그리고 게임을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시작하지않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고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서버고르는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화면에서 그냥 나오면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인크립트가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된다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Arial" charset="0"/>
              <a:buChar char="•"/>
            </a:pP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4546" y="0"/>
            <a:ext cx="532754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3. </a:t>
            </a:r>
            <a:r>
              <a:rPr kumimoji="0" lang="en-US" altLang="ko-K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NPGE </a:t>
            </a:r>
            <a:r>
              <a:rPr kumimoji="0" lang="ko-KR" alt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인크립트하기</a:t>
            </a:r>
            <a:endParaRPr kumimoji="0" lang="ko-KR" alt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474</Words>
  <Application>Microsoft Office PowerPoint</Application>
  <PresentationFormat>화면 슬라이드 쇼(4:3)</PresentationFormat>
  <Paragraphs>71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maiet</dc:creator>
  <cp:lastModifiedBy>maiet</cp:lastModifiedBy>
  <cp:revision>76</cp:revision>
  <dcterms:created xsi:type="dcterms:W3CDTF">2008-10-14T01:16:59Z</dcterms:created>
  <dcterms:modified xsi:type="dcterms:W3CDTF">2008-10-20T07:40:52Z</dcterms:modified>
</cp:coreProperties>
</file>