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32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36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09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078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65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28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8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9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1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5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7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6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5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4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209B1E-3882-4A81-8EF8-082CB77A8C30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8B46-7F90-4D84-AA98-B4EEE03214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74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0D120-485E-4084-8AFF-A6B9D565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426128"/>
            <a:ext cx="10494628" cy="2227128"/>
          </a:xfrm>
        </p:spPr>
        <p:txBody>
          <a:bodyPr/>
          <a:lstStyle/>
          <a:p>
            <a:r>
              <a:rPr lang="pl-PL" dirty="0"/>
              <a:t>Rozpoznawanie twarzy</a:t>
            </a:r>
            <a:br>
              <a:rPr lang="pl-PL" dirty="0"/>
            </a:br>
            <a:r>
              <a:rPr lang="pl-PL" dirty="0"/>
              <a:t>i identyfikacja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2B6215-90D6-4EF8-983A-0590AF87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608" y="4777380"/>
            <a:ext cx="2701256" cy="861420"/>
          </a:xfrm>
        </p:spPr>
        <p:txBody>
          <a:bodyPr>
            <a:normAutofit/>
          </a:bodyPr>
          <a:lstStyle/>
          <a:p>
            <a:r>
              <a:rPr lang="pl-PL" dirty="0"/>
              <a:t>Dawid Michalak</a:t>
            </a:r>
          </a:p>
        </p:txBody>
      </p:sp>
    </p:spTree>
    <p:extLst>
      <p:ext uri="{BB962C8B-B14F-4D97-AF65-F5344CB8AC3E}">
        <p14:creationId xmlns:p14="http://schemas.microsoft.com/office/powerpoint/2010/main" val="28658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AACE3C-C786-4270-969A-66E9F7C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17FECA-9E56-44CC-BDEC-54565AD2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okienkowa Windowsowa</a:t>
            </a:r>
          </a:p>
          <a:p>
            <a:r>
              <a:rPr lang="pl-PL" dirty="0"/>
              <a:t>Pobieranie obrazu z kamery</a:t>
            </a:r>
          </a:p>
          <a:p>
            <a:r>
              <a:rPr lang="pl-PL" dirty="0"/>
              <a:t>Zapisywanie twarzy do identyfikacji</a:t>
            </a:r>
          </a:p>
          <a:p>
            <a:r>
              <a:rPr lang="pl-PL" dirty="0"/>
              <a:t>Wykrywanie twarzy na obrazie</a:t>
            </a:r>
          </a:p>
          <a:p>
            <a:r>
              <a:rPr lang="pl-PL" dirty="0"/>
              <a:t>Identyfikacja twarzy</a:t>
            </a:r>
          </a:p>
          <a:p>
            <a:r>
              <a:rPr lang="pl-PL"/>
              <a:t>Wykrywanie </a:t>
            </a:r>
            <a:r>
              <a:rPr lang="pl-PL" dirty="0"/>
              <a:t>twarzy ze zdjęć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054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291281-1F5F-4827-A0A4-0F4609C2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ADEB3C-B473-4FF0-BA7F-F52D1959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 </a:t>
            </a:r>
            <a:r>
              <a:rPr lang="pl-PL" dirty="0" err="1"/>
              <a:t>programwanie</a:t>
            </a:r>
            <a:r>
              <a:rPr lang="pl-PL" dirty="0"/>
              <a:t> C#</a:t>
            </a:r>
          </a:p>
          <a:p>
            <a:r>
              <a:rPr lang="pl-PL" dirty="0" err="1"/>
              <a:t>OpenCV</a:t>
            </a:r>
            <a:r>
              <a:rPr lang="pl-PL" dirty="0"/>
              <a:t> / </a:t>
            </a:r>
            <a:r>
              <a:rPr lang="pl-PL" dirty="0" err="1"/>
              <a:t>EmguCV</a:t>
            </a:r>
            <a:r>
              <a:rPr lang="pl-PL" dirty="0"/>
              <a:t> jest .Netowym </a:t>
            </a:r>
            <a:r>
              <a:rPr lang="pl-PL" dirty="0" err="1"/>
              <a:t>wrapperem</a:t>
            </a:r>
            <a:r>
              <a:rPr lang="pl-PL" dirty="0"/>
              <a:t> do </a:t>
            </a:r>
            <a:r>
              <a:rPr lang="pl-PL" dirty="0" err="1"/>
              <a:t>OpenCV</a:t>
            </a:r>
            <a:r>
              <a:rPr lang="pl-PL" dirty="0"/>
              <a:t> - potężnej biblioteki do przetwarzania i analizy obrazów (zarówno statycznych jak i ruchomych) oraz innych sygnałów cyfrowych.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54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71182C-C875-4BA0-BD27-38AA0255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A9F1D3-FBD6-4BD4-90C3-F65D6DBE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Etap 1 </a:t>
            </a:r>
          </a:p>
          <a:p>
            <a:r>
              <a:rPr lang="pl-PL" dirty="0"/>
              <a:t>Edukacja, odszukanie i zapoznanie się z potrzebnymi narzędziami niezbędnymi do stworzenia oprogramowania.</a:t>
            </a:r>
          </a:p>
          <a:p>
            <a:r>
              <a:rPr lang="pl-PL" dirty="0"/>
              <a:t>Decyzja jaki język oprogramowania wybrać i dlaczego.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9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CB857-6B8E-4020-B200-0052C893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B74BEA-FB10-44BD-A1C4-A72B5B50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Etap 2</a:t>
            </a:r>
          </a:p>
          <a:p>
            <a:r>
              <a:rPr lang="pl-PL" dirty="0"/>
              <a:t>Wybranie bibliotek i języka oprogramowania</a:t>
            </a:r>
          </a:p>
          <a:p>
            <a:r>
              <a:rPr lang="pl-PL" dirty="0"/>
              <a:t>Zaplanowanie funkcjonalności programu</a:t>
            </a:r>
          </a:p>
          <a:p>
            <a:r>
              <a:rPr lang="pl-PL" dirty="0"/>
              <a:t>szkic </a:t>
            </a:r>
            <a:r>
              <a:rPr lang="pl-PL" dirty="0" err="1"/>
              <a:t>layot’u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16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C5256-F331-4B4D-BFA8-76240C3B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DB6E41-B7D7-4352-908A-5A7EFF52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Etap 3</a:t>
            </a:r>
          </a:p>
          <a:p>
            <a:r>
              <a:rPr lang="pl-PL" dirty="0"/>
              <a:t>stworzenie szkieletu aplikacji okienkowej odpowiednie pola, </a:t>
            </a:r>
            <a:r>
              <a:rPr lang="pl-PL" dirty="0" err="1"/>
              <a:t>boxy</a:t>
            </a:r>
            <a:r>
              <a:rPr lang="pl-PL" dirty="0"/>
              <a:t> i   kontenery</a:t>
            </a:r>
          </a:p>
          <a:p>
            <a:r>
              <a:rPr lang="pl-PL" dirty="0"/>
              <a:t>zaprogramowanie obsługi kamery</a:t>
            </a:r>
          </a:p>
          <a:p>
            <a:r>
              <a:rPr lang="pl-PL" dirty="0"/>
              <a:t>detekcja twarzy</a:t>
            </a:r>
          </a:p>
        </p:txBody>
      </p:sp>
    </p:spTree>
    <p:extLst>
      <p:ext uri="{BB962C8B-B14F-4D97-AF65-F5344CB8AC3E}">
        <p14:creationId xmlns:p14="http://schemas.microsoft.com/office/powerpoint/2010/main" val="33744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AD8B64-883B-4335-8ED5-DEAADD9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D2C144-F5EB-4A59-837E-BD37C37C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Etap 4</a:t>
            </a:r>
          </a:p>
          <a:p>
            <a:r>
              <a:rPr lang="pl-PL" dirty="0"/>
              <a:t>rozpoznawanie twarzy</a:t>
            </a:r>
          </a:p>
          <a:p>
            <a:r>
              <a:rPr lang="pl-PL" dirty="0"/>
              <a:t>baza twarzy i sposób na ich przeszukiwanie</a:t>
            </a:r>
          </a:p>
          <a:p>
            <a:r>
              <a:rPr lang="pl-PL" dirty="0"/>
              <a:t>dodanie funkcjonalności rozpoznawania twarzy ze zdjęć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912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2C633-D06B-4D67-A8FD-A217B52D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77965-A7BB-448E-9AFB-3FDCCB66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próba polepszenia wydajności</a:t>
            </a:r>
          </a:p>
          <a:p>
            <a:r>
              <a:rPr lang="pl-PL" dirty="0"/>
              <a:t>testy, naprawa błędów.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212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150</Words>
  <Application>Microsoft Office PowerPoint</Application>
  <PresentationFormat>Panoramiczny</PresentationFormat>
  <Paragraphs>34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Rozpoznawanie twarzy i identyfikacja</vt:lpstr>
      <vt:lpstr>Założenia projektu</vt:lpstr>
      <vt:lpstr>Użyte technologie</vt:lpstr>
      <vt:lpstr>Harmonogram prac</vt:lpstr>
      <vt:lpstr>Harmonogram prac</vt:lpstr>
      <vt:lpstr>Harmonogram prac</vt:lpstr>
      <vt:lpstr>Harmonogram prac</vt:lpstr>
      <vt:lpstr>Harmonogram prac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twarzy i identyfikacja</dc:title>
  <dc:creator>Dawid</dc:creator>
  <cp:lastModifiedBy>Dawid</cp:lastModifiedBy>
  <cp:revision>2</cp:revision>
  <dcterms:created xsi:type="dcterms:W3CDTF">2017-12-17T10:52:19Z</dcterms:created>
  <dcterms:modified xsi:type="dcterms:W3CDTF">2017-12-17T10:59:35Z</dcterms:modified>
</cp:coreProperties>
</file>