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Goncalo dos Santos Bandarra" initials="JGdSB" lastIdx="2" clrIdx="0">
    <p:extLst>
      <p:ext uri="{19B8F6BF-5375-455C-9EA6-DF929625EA0E}">
        <p15:presenceInfo xmlns:p15="http://schemas.microsoft.com/office/powerpoint/2012/main" userId="Joao Goncalo dos Santos Bandar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276" autoAdjust="0"/>
  </p:normalViewPr>
  <p:slideViewPr>
    <p:cSldViewPr snapToGrid="0">
      <p:cViewPr varScale="1">
        <p:scale>
          <a:sx n="58" d="100"/>
          <a:sy n="58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A7216-8F94-4E40-9DFD-54DF475CCE13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78E74-25ED-4B51-95BE-52DB87A0D0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34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78E74-25ED-4B51-95BE-52DB87A0D00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69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78E74-25ED-4B51-95BE-52DB87A0D00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570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892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79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2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0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586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245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348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9890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276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46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2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013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31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43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69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37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594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73404C-8932-4CEF-973C-5CCF308A7707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06939F-9BD2-4E01-A7B4-C53301983D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564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SiCAS</a:t>
            </a:r>
            <a:r>
              <a:rPr lang="pt-PT" dirty="0" smtClean="0"/>
              <a:t> – aplicação ide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Sistema interativo para desenvolvimento de algoritmos e simulação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 rot="21413958">
            <a:off x="4005330" y="231820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Instituto Politécnico de Tomar</a:t>
            </a:r>
          </a:p>
          <a:p>
            <a:pPr algn="ctr"/>
            <a:r>
              <a:rPr lang="pt-PT" dirty="0" smtClean="0"/>
              <a:t>2015/2016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0021">
            <a:off x="0" y="463813"/>
            <a:ext cx="1657350" cy="8286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 rot="21419065">
            <a:off x="9543355" y="4781491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Researched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</a:p>
          <a:p>
            <a:r>
              <a:rPr lang="pt-PT" dirty="0" smtClean="0"/>
              <a:t>João Bandarra </a:t>
            </a:r>
          </a:p>
          <a:p>
            <a:r>
              <a:rPr lang="pt-PT" dirty="0" smtClean="0"/>
              <a:t>Nº17806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34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Mais sobre a aplicação…</a:t>
            </a:r>
          </a:p>
        </p:txBody>
      </p:sp>
      <p:pic>
        <p:nvPicPr>
          <p:cNvPr id="4" name="Marcador de Posição de Conteúdo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11" y="2063750"/>
            <a:ext cx="5239128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Mais sobre a aplicação…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Os algoritmos criados poderão ser automaticamente convertidos para linguagem c ou java</a:t>
            </a:r>
          </a:p>
          <a:p>
            <a:r>
              <a:rPr lang="pt-PT" dirty="0" smtClean="0"/>
              <a:t>O modo simulação é animado, o utilizador pode:</a:t>
            </a:r>
          </a:p>
          <a:p>
            <a:pPr lvl="1"/>
            <a:r>
              <a:rPr lang="pt-PT" dirty="0" smtClean="0"/>
              <a:t>Controlar o ritmo e progresso da simulação</a:t>
            </a:r>
          </a:p>
          <a:p>
            <a:pPr lvl="1"/>
            <a:r>
              <a:rPr lang="pt-PT" dirty="0" smtClean="0"/>
              <a:t>Pode pausar a simulação</a:t>
            </a:r>
          </a:p>
          <a:p>
            <a:pPr lvl="1"/>
            <a:r>
              <a:rPr lang="pt-PT" dirty="0" smtClean="0"/>
              <a:t>Permite retroceder os passos de execução para compreender melhor essas instruções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6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Mais sobre a aplicação…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4571999" cy="3311189"/>
          </a:xfrm>
        </p:spPr>
        <p:txBody>
          <a:bodyPr/>
          <a:lstStyle/>
          <a:p>
            <a:r>
              <a:rPr lang="pt-PT" dirty="0" smtClean="0"/>
              <a:t>Durante a simulação existe um componente que vai mudar de cor, facilitando assim ao utilizador o que se passa no programa.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83" y="2265415"/>
            <a:ext cx="5401524" cy="33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Esta informação foi retirado de um artigo que se pode se encontrar </a:t>
            </a:r>
            <a:r>
              <a:rPr lang="pt-PT" dirty="0"/>
              <a:t>em  https://www.researchgate.net/publication/228328489_SICAS_Interactive_system_for_algorithm_development_and_simulation</a:t>
            </a:r>
          </a:p>
        </p:txBody>
      </p:sp>
    </p:spTree>
    <p:extLst>
      <p:ext uri="{BB962C8B-B14F-4D97-AF65-F5344CB8AC3E}">
        <p14:creationId xmlns:p14="http://schemas.microsoft.com/office/powerpoint/2010/main" val="235033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2105527" y="1837765"/>
            <a:ext cx="7784431" cy="3311189"/>
          </a:xfrm>
        </p:spPr>
        <p:txBody>
          <a:bodyPr/>
          <a:lstStyle/>
          <a:p>
            <a:r>
              <a:rPr lang="pt-PT" dirty="0" smtClean="0"/>
              <a:t>É uma aplicação educacional que tem como finalidade ajudar o aluno a compreender e a ganhar experiência nas estruturas de programação básicas, através de fluxogramas.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09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Atividades/modos do programa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854241" y="2562726"/>
            <a:ext cx="10394707" cy="2297470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Pode ser dividido em três partes:</a:t>
            </a:r>
          </a:p>
          <a:p>
            <a:r>
              <a:rPr lang="pt-PT" dirty="0" smtClean="0"/>
              <a:t>Estudantes/alunos</a:t>
            </a:r>
          </a:p>
          <a:p>
            <a:r>
              <a:rPr lang="pt-PT" dirty="0" smtClean="0"/>
              <a:t>Professores</a:t>
            </a:r>
          </a:p>
          <a:p>
            <a:r>
              <a:rPr lang="pt-PT" dirty="0" smtClean="0"/>
              <a:t>Ambos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82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Para estudantes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85801" y="2273968"/>
            <a:ext cx="10394707" cy="3326732"/>
          </a:xfrm>
        </p:spPr>
        <p:txBody>
          <a:bodyPr>
            <a:normAutofit/>
          </a:bodyPr>
          <a:lstStyle/>
          <a:p>
            <a:r>
              <a:rPr lang="pt-PT" dirty="0" smtClean="0"/>
              <a:t>Inclui dois tipos de atividades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dirty="0" smtClean="0"/>
              <a:t>Design/edição de soluções para os problemas propostos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Constrói algoritmos através de fluxogramas</a:t>
            </a:r>
          </a:p>
          <a:p>
            <a:pPr marL="457200" indent="-457200">
              <a:buFont typeface="+mj-lt"/>
              <a:buAutoNum type="arabicPeriod"/>
            </a:pPr>
            <a:endParaRPr lang="pt-PT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PT" dirty="0" smtClean="0"/>
              <a:t>Execução/simulação dessas soluções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Executa algoritmos que  foram desenvolvidos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14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Para professores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87976" y="1398378"/>
            <a:ext cx="10394707" cy="3311189"/>
          </a:xfrm>
        </p:spPr>
        <p:txBody>
          <a:bodyPr/>
          <a:lstStyle/>
          <a:p>
            <a:r>
              <a:rPr lang="pt-PT" dirty="0" smtClean="0"/>
              <a:t>Para além de suportar as atividades dos alunos, suporta ainda: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dirty="0" smtClean="0"/>
              <a:t>Modo Professor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Permite criação e edição de uma biblioteca de problemas sugeridos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Poderá inserir soluções ás perguntas colocadas pelo professor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Pode ver as resoluções dos alunos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smtClean="0"/>
              <a:t>Poderá apresentar solução ao aluno, através do algoritmo do aluno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70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Para ambos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Podem consultar ou editar algoritmos (fluxogramas)</a:t>
            </a:r>
          </a:p>
          <a:p>
            <a:r>
              <a:rPr lang="pt-PT" dirty="0" smtClean="0"/>
              <a:t>O design do algoritmo é suportado por ícones o que permite uma maior facilidade de utilização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553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Portanto…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O aluno Com a utilização do sicas em vez da programação habitual pode-se tirar a conclusão de que:</a:t>
            </a:r>
          </a:p>
          <a:p>
            <a:r>
              <a:rPr lang="pt-PT" dirty="0" smtClean="0"/>
              <a:t>Demora menos tempo para compreender</a:t>
            </a:r>
          </a:p>
          <a:p>
            <a:r>
              <a:rPr lang="pt-PT" dirty="0" smtClean="0"/>
              <a:t>Produz-se menos erros por falta de compreensão</a:t>
            </a:r>
          </a:p>
          <a:p>
            <a:r>
              <a:rPr lang="pt-PT" dirty="0" smtClean="0"/>
              <a:t>Reduz o tempo de resposta relacionado com o algoritmo</a:t>
            </a:r>
          </a:p>
          <a:p>
            <a:r>
              <a:rPr lang="pt-PT" dirty="0" smtClean="0"/>
              <a:t>Reduz o número de vezes que os alunos precisam para analisar o algoritmo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72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Opções dos alunos na criação dos fluxogramas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Atribuição – Define um valor de uma variável com uma expressão</a:t>
            </a:r>
          </a:p>
          <a:p>
            <a:r>
              <a:rPr lang="pt-PT" dirty="0" smtClean="0"/>
              <a:t>Input/output – Torna possível a leitura de valores do utilizador que escreve para a consola</a:t>
            </a:r>
          </a:p>
          <a:p>
            <a:r>
              <a:rPr lang="pt-PT" dirty="0" smtClean="0"/>
              <a:t>Repetição – Permite a repetição de execução de algumas ações</a:t>
            </a:r>
          </a:p>
          <a:p>
            <a:r>
              <a:rPr lang="pt-PT" dirty="0" smtClean="0"/>
              <a:t>Seleção –  Permite escolha entre duas ações que poderão ser executadas</a:t>
            </a:r>
          </a:p>
        </p:txBody>
      </p:sp>
    </p:spTree>
    <p:extLst>
      <p:ext uri="{BB962C8B-B14F-4D97-AF65-F5344CB8AC3E}">
        <p14:creationId xmlns:p14="http://schemas.microsoft.com/office/powerpoint/2010/main" val="13826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Mais sobre a aplicação…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Suporta quatro tipos de dados: números, </a:t>
            </a:r>
            <a:r>
              <a:rPr lang="pt-PT" dirty="0" err="1" smtClean="0"/>
              <a:t>strings</a:t>
            </a:r>
            <a:r>
              <a:rPr lang="pt-PT" dirty="0" smtClean="0"/>
              <a:t>, </a:t>
            </a:r>
            <a:r>
              <a:rPr lang="pt-PT" dirty="0" err="1" smtClean="0"/>
              <a:t>arrays</a:t>
            </a:r>
            <a:r>
              <a:rPr lang="pt-PT" dirty="0" smtClean="0"/>
              <a:t> de </a:t>
            </a:r>
            <a:r>
              <a:rPr lang="pt-PT" dirty="0" err="1" smtClean="0"/>
              <a:t>strings</a:t>
            </a:r>
            <a:r>
              <a:rPr lang="pt-PT" dirty="0" smtClean="0"/>
              <a:t> e </a:t>
            </a:r>
            <a:r>
              <a:rPr lang="pt-PT" dirty="0" err="1" smtClean="0"/>
              <a:t>arrays</a:t>
            </a:r>
            <a:r>
              <a:rPr lang="pt-PT" dirty="0" smtClean="0"/>
              <a:t> de números</a:t>
            </a:r>
          </a:p>
          <a:p>
            <a:r>
              <a:rPr lang="pt-PT" dirty="0" smtClean="0"/>
              <a:t>A construção de expressões no sicas é semelhante á sintaxe da linguagem c e java</a:t>
            </a:r>
          </a:p>
          <a:p>
            <a:r>
              <a:rPr lang="pt-PT" dirty="0" smtClean="0"/>
              <a:t>Suporte de funções definidas por alunos que faz com que  torne o algoritmo mais </a:t>
            </a:r>
            <a:r>
              <a:rPr lang="pt-PT" dirty="0"/>
              <a:t>f</a:t>
            </a:r>
            <a:r>
              <a:rPr lang="pt-PT" dirty="0" smtClean="0"/>
              <a:t>ácil de compreender, de gerir e resolver problemas mais complexos e grandes, alterar  o módulo ou função sem alterar o resto do algoritmo e evita a redundância tornando possível a redução do numero de componentes.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35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578</TotalTime>
  <Words>468</Words>
  <Application>Microsoft Office PowerPoint</Application>
  <PresentationFormat>Ecrã Panorâmico</PresentationFormat>
  <Paragraphs>58</Paragraphs>
  <Slides>13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Impact</vt:lpstr>
      <vt:lpstr>Wingdings</vt:lpstr>
      <vt:lpstr>Evento Principal</vt:lpstr>
      <vt:lpstr>SiCAS – aplicação ide</vt:lpstr>
      <vt:lpstr>O que é?</vt:lpstr>
      <vt:lpstr>Atividades/modos do programa</vt:lpstr>
      <vt:lpstr>Para estudantes</vt:lpstr>
      <vt:lpstr>Para professores</vt:lpstr>
      <vt:lpstr>Para ambos</vt:lpstr>
      <vt:lpstr>Portanto…</vt:lpstr>
      <vt:lpstr>Opções dos alunos na criação dos fluxogramas</vt:lpstr>
      <vt:lpstr>Mais sobre a aplicação…</vt:lpstr>
      <vt:lpstr>Mais sobre a aplicação…</vt:lpstr>
      <vt:lpstr>Mais sobre a aplicação…</vt:lpstr>
      <vt:lpstr>Mais sobre a aplicação…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SiCAS – aplicação ide</dc:title>
  <dc:creator>Joao Goncalo dos Santos Bandarra</dc:creator>
  <cp:lastModifiedBy>Joao Goncalo dos Santos Bandarra</cp:lastModifiedBy>
  <cp:revision>16</cp:revision>
  <dcterms:created xsi:type="dcterms:W3CDTF">2016-04-08T17:18:45Z</dcterms:created>
  <dcterms:modified xsi:type="dcterms:W3CDTF">2016-04-15T16:25:08Z</dcterms:modified>
</cp:coreProperties>
</file>