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96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79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776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163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404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2154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664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855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670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2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2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56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12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395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15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872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54BEDD3-C597-4238-B7B5-8BCBBD38950F}" type="datetimeFigureOut">
              <a:rPr lang="pt-PT" smtClean="0"/>
              <a:t>16/03/2016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5820AC-B989-4BF0-80FF-87AA3584BA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3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Flowgorithm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3785535" cy="861420"/>
          </a:xfrm>
        </p:spPr>
        <p:txBody>
          <a:bodyPr/>
          <a:lstStyle/>
          <a:p>
            <a:r>
              <a:rPr lang="pt-PT" dirty="0" smtClean="0"/>
              <a:t>Aplicação IDE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62130" y="1236372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Escola Superior de Tecnologias de Tomar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8" name="Imagem 7" descr="C:\Users\tiago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19" y="2099733"/>
            <a:ext cx="4283075" cy="23155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2661313" y="160570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2015/2016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46519" y="4893150"/>
            <a:ext cx="518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Trabalho Elaborado pelo grupo </a:t>
            </a:r>
            <a:r>
              <a:rPr lang="pt-PT" smtClean="0">
                <a:solidFill>
                  <a:schemeClr val="bg1"/>
                </a:solidFill>
              </a:rPr>
              <a:t>de Pesquisa:</a:t>
            </a:r>
            <a:endParaRPr lang="pt-PT" dirty="0" smtClean="0">
              <a:solidFill>
                <a:schemeClr val="bg1"/>
              </a:solidFill>
            </a:endParaRPr>
          </a:p>
          <a:p>
            <a:r>
              <a:rPr lang="pt-PT" dirty="0" smtClean="0">
                <a:solidFill>
                  <a:schemeClr val="bg1"/>
                </a:solidFill>
              </a:rPr>
              <a:t>Nº17806 – João Bandarra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Nº17809 – Tiago Rodrigues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nos oferece?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Output diferente do habitual (bolhas e cores).</a:t>
            </a:r>
          </a:p>
          <a:p>
            <a:r>
              <a:rPr lang="pt-PT" dirty="0" smtClean="0"/>
              <a:t>Contém uma janela de variáveis (cor própria para simplificar a sua identificação).</a:t>
            </a:r>
          </a:p>
          <a:p>
            <a:r>
              <a:rPr lang="pt-PT" dirty="0" smtClean="0"/>
              <a:t>Conversor de fluxogramas para a linguagem de programação.</a:t>
            </a:r>
          </a:p>
          <a:p>
            <a:endParaRPr lang="pt-PT" dirty="0"/>
          </a:p>
        </p:txBody>
      </p:sp>
      <p:pic>
        <p:nvPicPr>
          <p:cNvPr id="2050" name="Picture 2" descr="screenshot-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88" y="4311650"/>
            <a:ext cx="3017984" cy="21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C:\Users\tiago\Desktop\screenshot-variables-colo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97" y="4340621"/>
            <a:ext cx="1675027" cy="217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C:\Users\tiago\Desktop\screenshot-mai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91" y="4340621"/>
            <a:ext cx="2958148" cy="2229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C:\Users\tiago\Desktop\screenshot-cod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106" y="4340621"/>
            <a:ext cx="2958148" cy="2229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7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54906" cy="706964"/>
          </a:xfrm>
        </p:spPr>
        <p:txBody>
          <a:bodyPr/>
          <a:lstStyle/>
          <a:p>
            <a:pPr algn="ctr"/>
            <a:r>
              <a:rPr lang="pt-PT" dirty="0" smtClean="0"/>
              <a:t>Linguagens suportadas pelo conversor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PT" dirty="0" smtClean="0"/>
              <a:t>C++</a:t>
            </a:r>
          </a:p>
          <a:p>
            <a:r>
              <a:rPr lang="pt-PT" dirty="0" smtClean="0"/>
              <a:t>C#</a:t>
            </a:r>
          </a:p>
          <a:p>
            <a:r>
              <a:rPr lang="pt-PT" dirty="0" smtClean="0"/>
              <a:t>Delphi/Pascal</a:t>
            </a:r>
          </a:p>
          <a:p>
            <a:r>
              <a:rPr lang="pt-PT" dirty="0" smtClean="0"/>
              <a:t>Java</a:t>
            </a:r>
          </a:p>
          <a:p>
            <a:r>
              <a:rPr lang="pt-PT" dirty="0" err="1" smtClean="0"/>
              <a:t>Javascript</a:t>
            </a:r>
            <a:endParaRPr lang="pt-PT" dirty="0" smtClean="0"/>
          </a:p>
          <a:p>
            <a:r>
              <a:rPr lang="pt-PT" dirty="0" smtClean="0"/>
              <a:t>Lua</a:t>
            </a:r>
          </a:p>
          <a:p>
            <a:r>
              <a:rPr lang="pt-PT" dirty="0" smtClean="0"/>
              <a:t>Perl</a:t>
            </a:r>
          </a:p>
          <a:p>
            <a:r>
              <a:rPr lang="pt-PT" dirty="0" err="1" smtClean="0"/>
              <a:t>Python</a:t>
            </a:r>
            <a:endParaRPr lang="pt-PT" dirty="0" smtClean="0"/>
          </a:p>
          <a:p>
            <a:r>
              <a:rPr lang="pt-PT" dirty="0" err="1" smtClean="0"/>
              <a:t>QBasic</a:t>
            </a:r>
            <a:endParaRPr lang="pt-PT" dirty="0" smtClean="0"/>
          </a:p>
          <a:p>
            <a:r>
              <a:rPr lang="pt-PT" dirty="0" err="1" smtClean="0"/>
              <a:t>Ruby</a:t>
            </a:r>
            <a:endParaRPr lang="pt-PT" dirty="0" smtClean="0"/>
          </a:p>
          <a:p>
            <a:r>
              <a:rPr lang="pt-PT" dirty="0" err="1" smtClean="0"/>
              <a:t>Swift</a:t>
            </a:r>
            <a:r>
              <a:rPr lang="pt-PT" dirty="0" smtClean="0"/>
              <a:t> 2</a:t>
            </a:r>
          </a:p>
          <a:p>
            <a:r>
              <a:rPr lang="pt-PT" dirty="0" smtClean="0"/>
              <a:t>Visual Basic .NET</a:t>
            </a:r>
          </a:p>
          <a:p>
            <a:r>
              <a:rPr lang="pt-PT" dirty="0" smtClean="0"/>
              <a:t>VBA (Visual Basic </a:t>
            </a:r>
            <a:r>
              <a:rPr lang="pt-PT" dirty="0" err="1" smtClean="0"/>
              <a:t>fro</a:t>
            </a:r>
            <a:r>
              <a:rPr lang="pt-PT" dirty="0" smtClean="0"/>
              <a:t> </a:t>
            </a:r>
            <a:r>
              <a:rPr lang="pt-PT" dirty="0" err="1" smtClean="0"/>
              <a:t>aPlications</a:t>
            </a:r>
            <a:r>
              <a:rPr lang="pt-PT" dirty="0" smtClean="0"/>
              <a:t>)</a:t>
            </a:r>
          </a:p>
          <a:p>
            <a:r>
              <a:rPr lang="pt-PT" dirty="0" err="1" smtClean="0"/>
              <a:t>Gaddis</a:t>
            </a:r>
            <a:r>
              <a:rPr lang="pt-PT" dirty="0" smtClean="0"/>
              <a:t> </a:t>
            </a:r>
            <a:r>
              <a:rPr lang="pt-PT" dirty="0" err="1" smtClean="0"/>
              <a:t>Pseudocode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36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Caracteristicas</a:t>
            </a:r>
            <a:r>
              <a:rPr lang="pt-PT" dirty="0" smtClean="0"/>
              <a:t> da Linguagem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Arrays</a:t>
            </a:r>
            <a:r>
              <a:rPr lang="pt-PT" dirty="0" smtClean="0"/>
              <a:t> dimensão única</a:t>
            </a:r>
          </a:p>
          <a:p>
            <a:r>
              <a:rPr lang="pt-PT" dirty="0" smtClean="0"/>
              <a:t>Testes pré e pós ciclo</a:t>
            </a:r>
          </a:p>
          <a:p>
            <a:r>
              <a:rPr lang="pt-PT" dirty="0" smtClean="0"/>
              <a:t>Recursividade </a:t>
            </a:r>
            <a:r>
              <a:rPr lang="pt-PT" dirty="0" smtClean="0"/>
              <a:t>segura (sem crash)</a:t>
            </a:r>
          </a:p>
          <a:p>
            <a:r>
              <a:rPr lang="pt-PT" dirty="0" smtClean="0"/>
              <a:t>Operadores de linguagem C e BASIC suportados simultaneamente</a:t>
            </a:r>
          </a:p>
          <a:p>
            <a:r>
              <a:rPr lang="pt-PT" dirty="0" smtClean="0"/>
              <a:t>Suporta funções com ou sem retorno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92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Suporta Multilinguagem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4" y="2194560"/>
            <a:ext cx="8825659" cy="3825240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Chinês</a:t>
            </a:r>
          </a:p>
          <a:p>
            <a:r>
              <a:rPr lang="pt-PT" dirty="0" smtClean="0"/>
              <a:t>Checo</a:t>
            </a:r>
          </a:p>
          <a:p>
            <a:r>
              <a:rPr lang="pt-PT" dirty="0" smtClean="0"/>
              <a:t>Inglês (da América e do Reino Unido)</a:t>
            </a:r>
          </a:p>
          <a:p>
            <a:r>
              <a:rPr lang="pt-PT" dirty="0" smtClean="0"/>
              <a:t>Francês</a:t>
            </a:r>
          </a:p>
          <a:p>
            <a:r>
              <a:rPr lang="pt-PT" dirty="0" smtClean="0"/>
              <a:t>Galego</a:t>
            </a:r>
          </a:p>
          <a:p>
            <a:r>
              <a:rPr lang="pt-PT" dirty="0" smtClean="0"/>
              <a:t>Alemão</a:t>
            </a:r>
          </a:p>
          <a:p>
            <a:r>
              <a:rPr lang="pt-PT" dirty="0" smtClean="0"/>
              <a:t>Húngaro</a:t>
            </a:r>
          </a:p>
          <a:p>
            <a:r>
              <a:rPr lang="pt-PT" dirty="0" smtClean="0"/>
              <a:t>Italiano</a:t>
            </a:r>
          </a:p>
          <a:p>
            <a:r>
              <a:rPr lang="pt-PT" dirty="0" smtClean="0"/>
              <a:t>Japonês</a:t>
            </a:r>
          </a:p>
          <a:p>
            <a:r>
              <a:rPr lang="pt-PT" dirty="0" smtClean="0"/>
              <a:t>Espanhol (de Espanha, México)</a:t>
            </a:r>
          </a:p>
          <a:p>
            <a:r>
              <a:rPr lang="pt-PT" dirty="0" smtClean="0"/>
              <a:t>Castelhano</a:t>
            </a:r>
          </a:p>
          <a:p>
            <a:r>
              <a:rPr lang="pt-PT" dirty="0" smtClean="0"/>
              <a:t>Português (de Portugal e </a:t>
            </a:r>
            <a:r>
              <a:rPr lang="pt-PT" smtClean="0"/>
              <a:t>do Brasil)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42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Vários estilos de visualização de fluxogramas.</a:t>
            </a:r>
          </a:p>
          <a:p>
            <a:r>
              <a:rPr lang="pt-PT" dirty="0" smtClean="0"/>
              <a:t>Os fluxogramas podem ser a cores ou a preto e branco (impressão)</a:t>
            </a:r>
          </a:p>
          <a:p>
            <a:r>
              <a:rPr lang="pt-PT" dirty="0" smtClean="0"/>
              <a:t>Os fluxogramas podem ser gravados com a extensão PNG</a:t>
            </a:r>
          </a:p>
          <a:p>
            <a:r>
              <a:rPr lang="pt-PT" dirty="0" smtClean="0"/>
              <a:t>Contém “Layout Windows”</a:t>
            </a:r>
          </a:p>
          <a:p>
            <a:r>
              <a:rPr lang="pt-PT" dirty="0" smtClean="0"/>
              <a:t>OS programas são gravados com a extensão XML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40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Site Oficial do </a:t>
            </a:r>
            <a:r>
              <a:rPr lang="pt-PT" dirty="0" err="1" smtClean="0"/>
              <a:t>Flowgorithm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Poderão ir ao site oficial, onde disponibilizam a aplicação de forma gratuita.</a:t>
            </a:r>
          </a:p>
          <a:p>
            <a:r>
              <a:rPr lang="pt-PT" dirty="0" smtClean="0"/>
              <a:t>Contém um tutorial de aprendizagem inicial</a:t>
            </a:r>
          </a:p>
          <a:p>
            <a:r>
              <a:rPr lang="pt-PT" dirty="0" smtClean="0"/>
              <a:t>Poderão desenvolver novas linguagens para a aplicação (adicionados por outrem).</a:t>
            </a:r>
          </a:p>
          <a:p>
            <a:r>
              <a:rPr lang="pt-PT" dirty="0" smtClean="0"/>
              <a:t>Contem uma página com recursos (hiperligações) onde contem mais tutoriais, livros de programação, </a:t>
            </a:r>
            <a:r>
              <a:rPr lang="pt-PT" dirty="0" err="1" smtClean="0"/>
              <a:t>forúms</a:t>
            </a:r>
            <a:r>
              <a:rPr lang="pt-PT" dirty="0" smtClean="0"/>
              <a:t>.</a:t>
            </a:r>
          </a:p>
          <a:p>
            <a:r>
              <a:rPr lang="pt-PT" dirty="0" smtClean="0"/>
              <a:t>Por fim contém uma documentação detalhada, onde para além do tutorial se pode encontrar também expressões, declarações, exemplos de programas, como os cálculos, ciclos, declarações </a:t>
            </a:r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arrays</a:t>
            </a:r>
            <a:r>
              <a:rPr lang="pt-PT" dirty="0" smtClean="0"/>
              <a:t> e funções.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30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Netgrafia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http://www.flowgorithm.org/</a:t>
            </a:r>
          </a:p>
        </p:txBody>
      </p:sp>
    </p:spTree>
    <p:extLst>
      <p:ext uri="{BB962C8B-B14F-4D97-AF65-F5344CB8AC3E}">
        <p14:creationId xmlns:p14="http://schemas.microsoft.com/office/powerpoint/2010/main" val="18274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Sala de Reunião de Ião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ão de 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ão de 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569</TotalTime>
  <Words>300</Words>
  <Application>Microsoft Office PowerPoint</Application>
  <PresentationFormat>Ecrã Panorâmico</PresentationFormat>
  <Paragraphs>59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Reunião de Ião</vt:lpstr>
      <vt:lpstr>Flowgorithm</vt:lpstr>
      <vt:lpstr>O que nos oferece?</vt:lpstr>
      <vt:lpstr>Linguagens suportadas pelo conversor</vt:lpstr>
      <vt:lpstr>Caracteristicas da Linguagem</vt:lpstr>
      <vt:lpstr>Suporta Multilinguagem</vt:lpstr>
      <vt:lpstr>Mais</vt:lpstr>
      <vt:lpstr>Site Oficial do Flowgorithm</vt:lpstr>
      <vt:lpstr>Netgrafia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Flowgorithm</dc:title>
  <dc:creator>Joao Goncalo dos Santos Bandarra</dc:creator>
  <cp:lastModifiedBy>Joao Goncalo dos Santos Bandarra</cp:lastModifiedBy>
  <cp:revision>11</cp:revision>
  <dcterms:created xsi:type="dcterms:W3CDTF">2016-03-07T09:33:10Z</dcterms:created>
  <dcterms:modified xsi:type="dcterms:W3CDTF">2016-03-16T17:23:28Z</dcterms:modified>
</cp:coreProperties>
</file>