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67" r:id="rId5"/>
    <p:sldId id="259" r:id="rId6"/>
    <p:sldId id="260" r:id="rId7"/>
    <p:sldId id="268" r:id="rId8"/>
    <p:sldId id="266" r:id="rId9"/>
    <p:sldId id="269" r:id="rId10"/>
    <p:sldId id="265" r:id="rId11"/>
    <p:sldId id="270" r:id="rId12"/>
    <p:sldId id="264" r:id="rId13"/>
    <p:sldId id="263" r:id="rId14"/>
    <p:sldId id="276" r:id="rId15"/>
    <p:sldId id="26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9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3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31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79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76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78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420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568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8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7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5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14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07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91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7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8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2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1461BC-8F88-4488-88B7-918D5483E6B7}" type="datetimeFigureOut">
              <a:rPr lang="pt-PT" smtClean="0"/>
              <a:t>19/04/2016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96E8CF-54E1-425A-9E76-3C0797AB3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51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2TnB3IGnQ&amp;list=PLb9yvNDCid3jQAEbNoPHtPR0SWwmRSM-t" TargetMode="External"/><Relationship Id="rId2" Type="http://schemas.openxmlformats.org/officeDocument/2006/relationships/hyperlink" Target="http://lite.acad.univali.br/portug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Portugol</a:t>
            </a:r>
            <a:r>
              <a:rPr lang="pt-PT" dirty="0" smtClean="0"/>
              <a:t> </a:t>
            </a:r>
            <a:r>
              <a:rPr lang="pt-PT" dirty="0" err="1" smtClean="0"/>
              <a:t>Studio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800" cy="10181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84184" y="853227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Instituto Politécnico de Tomar</a:t>
            </a:r>
          </a:p>
          <a:p>
            <a:pPr algn="ctr"/>
            <a:r>
              <a:rPr lang="pt-PT" dirty="0" smtClean="0"/>
              <a:t>2015/2016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63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5" y="324852"/>
            <a:ext cx="11464309" cy="6176963"/>
          </a:xfrm>
        </p:spPr>
      </p:pic>
    </p:spTree>
    <p:extLst>
      <p:ext uri="{BB962C8B-B14F-4D97-AF65-F5344CB8AC3E}">
        <p14:creationId xmlns:p14="http://schemas.microsoft.com/office/powerpoint/2010/main" val="22655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Ajuda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No separador ajuda, pode se encontrar a informação que desejamos, alguns dos casos, a sua resolução em fluxograma e ainda um teste com o exercício resolvido para o utilizador estudar de forma a compreender a resposta á dúvida que tinha inicialmente.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206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217251"/>
            <a:ext cx="11574693" cy="6236438"/>
          </a:xfrm>
        </p:spPr>
      </p:pic>
    </p:spTree>
    <p:extLst>
      <p:ext uri="{BB962C8B-B14F-4D97-AF65-F5344CB8AC3E}">
        <p14:creationId xmlns:p14="http://schemas.microsoft.com/office/powerpoint/2010/main" val="173595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Exemplo de um jogo criado em </a:t>
            </a:r>
            <a:r>
              <a:rPr lang="pt-PT" dirty="0" err="1" smtClean="0"/>
              <a:t>Portugol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1" y="1366837"/>
            <a:ext cx="10191479" cy="5491163"/>
          </a:xfrm>
        </p:spPr>
      </p:pic>
    </p:spTree>
    <p:extLst>
      <p:ext uri="{BB962C8B-B14F-4D97-AF65-F5344CB8AC3E}">
        <p14:creationId xmlns:p14="http://schemas.microsoft.com/office/powerpoint/2010/main" val="127057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54" y="653883"/>
            <a:ext cx="7431378" cy="5811838"/>
          </a:xfrm>
        </p:spPr>
      </p:pic>
    </p:spTree>
    <p:extLst>
      <p:ext uri="{BB962C8B-B14F-4D97-AF65-F5344CB8AC3E}">
        <p14:creationId xmlns:p14="http://schemas.microsoft.com/office/powerpoint/2010/main" val="215527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o Website oficial contém?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>
                <a:hlinkClick r:id="rId2"/>
              </a:rPr>
              <a:t>http://lite.acad.univali.br/portugol</a:t>
            </a:r>
            <a:r>
              <a:rPr lang="pt-PT" dirty="0" smtClean="0">
                <a:hlinkClick r:id="rId2"/>
              </a:rPr>
              <a:t>/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Contém artigos, trabalhos académicos 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disponibilizados </a:t>
            </a:r>
            <a:r>
              <a:rPr lang="pt-PT" dirty="0" smtClean="0"/>
              <a:t>no website</a:t>
            </a:r>
          </a:p>
          <a:p>
            <a:r>
              <a:rPr lang="pt-PT" dirty="0" smtClean="0"/>
              <a:t>Contém tutoriais, num canal do </a:t>
            </a:r>
            <a:r>
              <a:rPr lang="pt-PT" dirty="0" err="1" smtClean="0"/>
              <a:t>youtube</a:t>
            </a:r>
            <a:r>
              <a:rPr lang="pt-PT" dirty="0"/>
              <a:t>: </a:t>
            </a:r>
            <a:endParaRPr lang="pt-PT" dirty="0" smtClean="0"/>
          </a:p>
          <a:p>
            <a:endParaRPr lang="pt-PT" dirty="0">
              <a:hlinkClick r:id="rId3"/>
            </a:endParaRPr>
          </a:p>
          <a:p>
            <a:r>
              <a:rPr lang="pt-PT" dirty="0" smtClean="0">
                <a:hlinkClick r:id="rId3"/>
              </a:rPr>
              <a:t>https</a:t>
            </a:r>
            <a:r>
              <a:rPr lang="pt-PT" dirty="0">
                <a:hlinkClick r:id="rId3"/>
              </a:rPr>
              <a:t>://</a:t>
            </a:r>
            <a:r>
              <a:rPr lang="pt-PT" dirty="0" smtClean="0">
                <a:hlinkClick r:id="rId3"/>
              </a:rPr>
              <a:t>www.youtube.com/watch?v=K02TnB3IGnQ&amp;list=PLb9yvNDCid3jQAEbNoPHtPR0SWwmRSM-t</a:t>
            </a:r>
            <a:endParaRPr lang="pt-PT" dirty="0" smtClean="0"/>
          </a:p>
          <a:p>
            <a:r>
              <a:rPr lang="pt-PT" dirty="0" smtClean="0"/>
              <a:t>Visualização dos membros que estiveram ativos(e que ainda fazem parte) no desenvolvimento do website ou da aplicação</a:t>
            </a:r>
          </a:p>
          <a:p>
            <a:r>
              <a:rPr lang="pt-PT" dirty="0" smtClean="0"/>
              <a:t>Contactos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83" y="1825625"/>
            <a:ext cx="3974617" cy="21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dirty="0" err="1" smtClean="0"/>
              <a:t>Portugol</a:t>
            </a:r>
            <a:r>
              <a:rPr lang="pt-PT" dirty="0" smtClean="0"/>
              <a:t> </a:t>
            </a:r>
            <a:r>
              <a:rPr lang="pt-PT" dirty="0" err="1" smtClean="0"/>
              <a:t>Studio</a:t>
            </a:r>
            <a:r>
              <a:rPr lang="pt-PT" dirty="0" smtClean="0"/>
              <a:t> é </a:t>
            </a:r>
            <a:r>
              <a:rPr lang="pt-PT" dirty="0" smtClean="0"/>
              <a:t>uma aplicação IDE para </a:t>
            </a:r>
            <a:r>
              <a:rPr lang="pt-PT" dirty="0" smtClean="0"/>
              <a:t>aprender a programar, tem como publico alvo pessoas que sejam iniciantes em programação e que falem português.</a:t>
            </a:r>
          </a:p>
          <a:p>
            <a:r>
              <a:rPr lang="pt-PT" dirty="0" smtClean="0"/>
              <a:t>Possui uma sintaxe fácil, vários exercícios resolvidos e materiais de apoio para uma melhor aprendizagem. Possibilidade de criar jogos e aplicações. </a:t>
            </a:r>
            <a:endParaRPr lang="pt-PT" dirty="0" smtClean="0"/>
          </a:p>
          <a:p>
            <a:r>
              <a:rPr lang="pt-PT" dirty="0" smtClean="0"/>
              <a:t>Foi criado com o intuito de os alunos (no Brasil) poderem desenvolver a sua lógica sem ter que perceber bem o Inglês.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98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a aplicação contém?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Ao correr a aplicação aparece um menu com várias opções e abre uma janela com um pequeno tutorial sobr</a:t>
            </a:r>
            <a:r>
              <a:rPr lang="pt-PT" dirty="0" smtClean="0"/>
              <a:t>e o primeiro funcionamento do menu.</a:t>
            </a:r>
          </a:p>
          <a:p>
            <a:r>
              <a:rPr lang="pt-PT" dirty="0" smtClean="0"/>
              <a:t>As opções disponibilizadas no menu são: programar, ajuda, </a:t>
            </a:r>
            <a:r>
              <a:rPr lang="pt-PT" dirty="0" err="1" smtClean="0"/>
              <a:t>videoaulas</a:t>
            </a:r>
            <a:r>
              <a:rPr lang="pt-PT" dirty="0" smtClean="0"/>
              <a:t>, biblioteca e ainda uma lista de exemplos simples.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20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Ainda no menu, ao fundo da página contém ainda: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Dicas de Interface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Atalhos do teclado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Relatar um Bug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Ajudar no desenvolvimento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Sobre….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Atualizações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93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4"/>
            <a:ext cx="12276113" cy="6542468"/>
          </a:xfrm>
        </p:spPr>
      </p:pic>
    </p:spTree>
    <p:extLst>
      <p:ext uri="{BB962C8B-B14F-4D97-AF65-F5344CB8AC3E}">
        <p14:creationId xmlns:p14="http://schemas.microsoft.com/office/powerpoint/2010/main" val="38327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496"/>
            <a:ext cx="10173553" cy="5481504"/>
          </a:xfrm>
        </p:spPr>
      </p:pic>
    </p:spTree>
    <p:extLst>
      <p:ext uri="{BB962C8B-B14F-4D97-AF65-F5344CB8AC3E}">
        <p14:creationId xmlns:p14="http://schemas.microsoft.com/office/powerpoint/2010/main" val="7700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É no separador programar que os utilizadores vão desenvolver o seu raciocínio e desenvolver para código.</a:t>
            </a:r>
          </a:p>
          <a:p>
            <a:r>
              <a:rPr lang="pt-PT" dirty="0" smtClean="0"/>
              <a:t>As instruções utilizadas encontram-se em Português, logo é sempre aconselhável dar uma vista de olhos nos exemplos já resolvidos ou ir ao separador biblioteca para saber o nome das instruções.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47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4" y="502150"/>
            <a:ext cx="11394372" cy="6139281"/>
          </a:xfrm>
        </p:spPr>
      </p:pic>
    </p:spTree>
    <p:extLst>
      <p:ext uri="{BB962C8B-B14F-4D97-AF65-F5344CB8AC3E}">
        <p14:creationId xmlns:p14="http://schemas.microsoft.com/office/powerpoint/2010/main" val="7042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20000" y="637674"/>
            <a:ext cx="10233800" cy="5539289"/>
          </a:xfrm>
        </p:spPr>
        <p:txBody>
          <a:bodyPr>
            <a:normAutofit/>
          </a:bodyPr>
          <a:lstStyle/>
          <a:p>
            <a:r>
              <a:rPr lang="pt-PT" dirty="0" smtClean="0"/>
              <a:t>A estrutura do IDE é semelhante a um Eclipse ou </a:t>
            </a:r>
            <a:r>
              <a:rPr lang="pt-PT" dirty="0" err="1" smtClean="0"/>
              <a:t>Netbeans</a:t>
            </a:r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 err="1" smtClean="0"/>
              <a:t>Portugol</a:t>
            </a:r>
            <a:r>
              <a:rPr lang="pt-PT" dirty="0" smtClean="0"/>
              <a:t> </a:t>
            </a:r>
            <a:r>
              <a:rPr lang="pt-PT" dirty="0" err="1" smtClean="0"/>
              <a:t>Studio</a:t>
            </a:r>
            <a:r>
              <a:rPr lang="pt-PT" dirty="0" smtClean="0"/>
              <a:t> contém bibliotecas, contém também uma biblioteca de jogos.</a:t>
            </a:r>
          </a:p>
          <a:p>
            <a:r>
              <a:rPr lang="pt-PT" dirty="0" smtClean="0"/>
              <a:t>Essas Bibliotecas estão divididas em secções: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Arquivos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Gráficos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Matemática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Mouse (“rato”)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Sons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Teclado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Texto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smtClean="0"/>
              <a:t>Tipos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PT" dirty="0" err="1" smtClean="0"/>
              <a:t>Util</a:t>
            </a:r>
            <a:endParaRPr lang="pt-PT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632593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216</TotalTime>
  <Words>358</Words>
  <Application>Microsoft Office PowerPoint</Application>
  <PresentationFormat>Ecrã Panorâmico</PresentationFormat>
  <Paragraphs>45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Profundidade</vt:lpstr>
      <vt:lpstr>Portugol Studio</vt:lpstr>
      <vt:lpstr>Introdução</vt:lpstr>
      <vt:lpstr>O que a aplicação contém?</vt:lpstr>
      <vt:lpstr>Apresentação do PowerPoint</vt:lpstr>
      <vt:lpstr>Apresentação do PowerPoint</vt:lpstr>
      <vt:lpstr>Programar</vt:lpstr>
      <vt:lpstr>Apresentação do PowerPoint</vt:lpstr>
      <vt:lpstr>Apresentação do PowerPoint</vt:lpstr>
      <vt:lpstr>Apresentação do PowerPoint</vt:lpstr>
      <vt:lpstr>Apresentação do PowerPoint</vt:lpstr>
      <vt:lpstr>Ajuda</vt:lpstr>
      <vt:lpstr>Apresentação do PowerPoint</vt:lpstr>
      <vt:lpstr>Exemplo de um jogo criado em Portugol</vt:lpstr>
      <vt:lpstr>Apresentação do PowerPoint</vt:lpstr>
      <vt:lpstr>O que o Website oficial contém?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Portugol Studio</dc:title>
  <dc:creator>Joao Goncalo dos Santos Bandarra</dc:creator>
  <cp:lastModifiedBy>Joao Goncalo dos Santos Bandarra</cp:lastModifiedBy>
  <cp:revision>11</cp:revision>
  <dcterms:created xsi:type="dcterms:W3CDTF">2016-04-15T17:06:08Z</dcterms:created>
  <dcterms:modified xsi:type="dcterms:W3CDTF">2016-04-19T14:35:31Z</dcterms:modified>
</cp:coreProperties>
</file>