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620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404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52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2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63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763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429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6794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026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71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9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696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282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769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17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767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2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F19B7-7D7D-45D9-BC94-4CB3626306A8}" type="datetimeFigureOut">
              <a:rPr lang="pt-PT" smtClean="0"/>
              <a:t>04/05/2016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9D4B5-CA87-43AF-BAEB-6F8A4EB571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2315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2" y="2155043"/>
            <a:ext cx="8791575" cy="2387600"/>
          </a:xfrm>
        </p:spPr>
        <p:txBody>
          <a:bodyPr/>
          <a:lstStyle/>
          <a:p>
            <a:r>
              <a:rPr lang="pt-PT" dirty="0" err="1" smtClean="0"/>
              <a:t>Scratch</a:t>
            </a:r>
            <a:r>
              <a:rPr lang="pt-PT" dirty="0" smtClean="0"/>
              <a:t> 2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3" y="4503559"/>
            <a:ext cx="8791575" cy="1655762"/>
          </a:xfrm>
        </p:spPr>
        <p:txBody>
          <a:bodyPr/>
          <a:lstStyle/>
          <a:p>
            <a:r>
              <a:rPr lang="pt-PT" dirty="0" smtClean="0"/>
              <a:t>Aplicação para desenvolvimento de lógica para crianças</a:t>
            </a:r>
            <a:endParaRPr lang="pt-PT" dirty="0"/>
          </a:p>
        </p:txBody>
      </p:sp>
      <p:pic>
        <p:nvPicPr>
          <p:cNvPr id="1026" name="Picture 2" descr="https://upload.wikimedia.org/wikipedia/commons/thumb/d/d4/Scratchcat.svg/2000px-Scratchca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0628" y="2591589"/>
            <a:ext cx="1770343" cy="191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380372" y="5808371"/>
            <a:ext cx="15667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 smtClean="0"/>
              <a:t>Research </a:t>
            </a:r>
            <a:r>
              <a:rPr lang="pt-PT" sz="2000" dirty="0" err="1" smtClean="0"/>
              <a:t>by</a:t>
            </a:r>
            <a:r>
              <a:rPr lang="pt-PT" sz="2000" dirty="0" smtClean="0"/>
              <a:t>:</a:t>
            </a:r>
          </a:p>
          <a:p>
            <a:r>
              <a:rPr lang="pt-PT" dirty="0" smtClean="0"/>
              <a:t>João Bandarra</a:t>
            </a:r>
          </a:p>
          <a:p>
            <a:r>
              <a:rPr lang="pt-PT" dirty="0" smtClean="0"/>
              <a:t>Nº 17806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697" y="197566"/>
            <a:ext cx="1657350" cy="8286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26270" y="519206"/>
            <a:ext cx="405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Instituto Superior de Tecnologias de Tomar</a:t>
            </a:r>
          </a:p>
          <a:p>
            <a:pPr algn="ctr"/>
            <a:r>
              <a:rPr lang="pt-PT" dirty="0" smtClean="0"/>
              <a:t>Ano letivo 2015/2016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71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6" y="326231"/>
            <a:ext cx="10963528" cy="5907143"/>
          </a:xfrm>
        </p:spPr>
      </p:pic>
    </p:spTree>
    <p:extLst>
      <p:ext uri="{BB962C8B-B14F-4D97-AF65-F5344CB8AC3E}">
        <p14:creationId xmlns:p14="http://schemas.microsoft.com/office/powerpoint/2010/main" val="24868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87" y="618518"/>
            <a:ext cx="10748341" cy="5791200"/>
          </a:xfrm>
        </p:spPr>
      </p:pic>
    </p:spTree>
    <p:extLst>
      <p:ext uri="{BB962C8B-B14F-4D97-AF65-F5344CB8AC3E}">
        <p14:creationId xmlns:p14="http://schemas.microsoft.com/office/powerpoint/2010/main" val="27079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9" y="309092"/>
            <a:ext cx="11090949" cy="5975797"/>
          </a:xfrm>
        </p:spPr>
      </p:pic>
    </p:spTree>
    <p:extLst>
      <p:ext uri="{BB962C8B-B14F-4D97-AF65-F5344CB8AC3E}">
        <p14:creationId xmlns:p14="http://schemas.microsoft.com/office/powerpoint/2010/main" val="40474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7" y="347729"/>
            <a:ext cx="11090949" cy="5975797"/>
          </a:xfrm>
        </p:spPr>
      </p:pic>
    </p:spTree>
    <p:extLst>
      <p:ext uri="{BB962C8B-B14F-4D97-AF65-F5344CB8AC3E}">
        <p14:creationId xmlns:p14="http://schemas.microsoft.com/office/powerpoint/2010/main" val="27952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Desenvolvido pela Media </a:t>
            </a:r>
            <a:r>
              <a:rPr lang="pt-PT" dirty="0" err="1" smtClean="0"/>
              <a:t>Labs</a:t>
            </a:r>
            <a:r>
              <a:rPr lang="pt-PT" dirty="0" smtClean="0"/>
              <a:t> da MIT, criado em 2003, porém o </a:t>
            </a:r>
            <a:r>
              <a:rPr lang="pt-PT" dirty="0" err="1" smtClean="0"/>
              <a:t>Scratch</a:t>
            </a:r>
            <a:r>
              <a:rPr lang="pt-PT" dirty="0" smtClean="0"/>
              <a:t> 2 está disponível desde 2013.</a:t>
            </a:r>
          </a:p>
          <a:p>
            <a:r>
              <a:rPr lang="pt-PT" dirty="0" smtClean="0"/>
              <a:t>É distribuído através duma aplicação (offline) ou então disponível online através de </a:t>
            </a:r>
            <a:r>
              <a:rPr lang="pt-PT" dirty="0"/>
              <a:t>um website (https://scratch.mit.edu/).</a:t>
            </a:r>
          </a:p>
        </p:txBody>
      </p:sp>
    </p:spTree>
    <p:extLst>
      <p:ext uri="{BB962C8B-B14F-4D97-AF65-F5344CB8AC3E}">
        <p14:creationId xmlns:p14="http://schemas.microsoft.com/office/powerpoint/2010/main" val="27409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oferece?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aplicação offline apenas contém algumas funcionalidades sendo elas: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pt-PT" dirty="0" smtClean="0"/>
              <a:t>Desenvolvimento da lógica ao estilo dos fluxogramas</a:t>
            </a:r>
          </a:p>
          <a:p>
            <a:pPr marL="971550" lvl="1" indent="-514350">
              <a:buFont typeface="+mj-lt"/>
              <a:buAutoNum type="romanUcPeriod"/>
            </a:pPr>
            <a:r>
              <a:rPr lang="pt-PT" dirty="0" smtClean="0"/>
              <a:t>Cada objeto funciona como ator,  podendo ter vários no mesmo cenário e sendo eles independentes uns dos outros</a:t>
            </a:r>
          </a:p>
          <a:p>
            <a:pPr marL="971550" lvl="1" indent="-514350">
              <a:buFont typeface="+mj-lt"/>
              <a:buAutoNum type="romanUcPeriod"/>
            </a:pPr>
            <a:r>
              <a:rPr lang="pt-PT" dirty="0" smtClean="0"/>
              <a:t>Na barra de ferramenta existe um botão </a:t>
            </a:r>
            <a:r>
              <a:rPr lang="pt-PT" dirty="0" err="1" smtClean="0"/>
              <a:t>tips</a:t>
            </a:r>
            <a:r>
              <a:rPr lang="pt-PT" dirty="0" smtClean="0"/>
              <a:t> onde contem exemplos que funcionam como tutoriais para a introdução das ferramentas</a:t>
            </a:r>
          </a:p>
          <a:p>
            <a:pPr marL="971550" lvl="1" indent="-514350">
              <a:buFont typeface="+mj-lt"/>
              <a:buAutoNum type="romanUcPeriod"/>
            </a:pPr>
            <a:r>
              <a:rPr lang="pt-PT" dirty="0" smtClean="0"/>
              <a:t>Sistema </a:t>
            </a:r>
            <a:r>
              <a:rPr lang="pt-PT" dirty="0" err="1" smtClean="0"/>
              <a:t>drag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drop</a:t>
            </a:r>
            <a:r>
              <a:rPr lang="pt-PT" dirty="0" smtClean="0"/>
              <a:t> </a:t>
            </a:r>
            <a:r>
              <a:rPr lang="pt-PT" dirty="0" err="1" smtClean="0"/>
              <a:t>permintindo</a:t>
            </a:r>
            <a:r>
              <a:rPr lang="pt-PT" dirty="0" smtClean="0"/>
              <a:t> encaixe das instruções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66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4" y="618518"/>
            <a:ext cx="10401795" cy="5604482"/>
          </a:xfrm>
        </p:spPr>
      </p:pic>
    </p:spTree>
    <p:extLst>
      <p:ext uri="{BB962C8B-B14F-4D97-AF65-F5344CB8AC3E}">
        <p14:creationId xmlns:p14="http://schemas.microsoft.com/office/powerpoint/2010/main" val="4752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67" y="590592"/>
            <a:ext cx="10807522" cy="5823087"/>
          </a:xfrm>
        </p:spPr>
      </p:pic>
    </p:spTree>
    <p:extLst>
      <p:ext uri="{BB962C8B-B14F-4D97-AF65-F5344CB8AC3E}">
        <p14:creationId xmlns:p14="http://schemas.microsoft.com/office/powerpoint/2010/main" val="38040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5" y="618518"/>
            <a:ext cx="10509311" cy="5662411"/>
          </a:xfrm>
        </p:spPr>
      </p:pic>
    </p:spTree>
    <p:extLst>
      <p:ext uri="{BB962C8B-B14F-4D97-AF65-F5344CB8AC3E}">
        <p14:creationId xmlns:p14="http://schemas.microsoft.com/office/powerpoint/2010/main" val="4973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8" y="428176"/>
            <a:ext cx="11011273" cy="5932868"/>
          </a:xfrm>
        </p:spPr>
      </p:pic>
    </p:spTree>
    <p:extLst>
      <p:ext uri="{BB962C8B-B14F-4D97-AF65-F5344CB8AC3E}">
        <p14:creationId xmlns:p14="http://schemas.microsoft.com/office/powerpoint/2010/main" val="38362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0" y="397564"/>
            <a:ext cx="10822129" cy="5830957"/>
          </a:xfrm>
        </p:spPr>
      </p:pic>
    </p:spTree>
    <p:extLst>
      <p:ext uri="{BB962C8B-B14F-4D97-AF65-F5344CB8AC3E}">
        <p14:creationId xmlns:p14="http://schemas.microsoft.com/office/powerpoint/2010/main" val="37889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0" y="412124"/>
            <a:ext cx="11246964" cy="6059858"/>
          </a:xfrm>
        </p:spPr>
      </p:pic>
    </p:spTree>
    <p:extLst>
      <p:ext uri="{BB962C8B-B14F-4D97-AF65-F5344CB8AC3E}">
        <p14:creationId xmlns:p14="http://schemas.microsoft.com/office/powerpoint/2010/main" val="951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559</TotalTime>
  <Words>135</Words>
  <Application>Microsoft Office PowerPoint</Application>
  <PresentationFormat>Ecrã Panorâmico</PresentationFormat>
  <Paragraphs>16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Scratch 2</vt:lpstr>
      <vt:lpstr>Introdução</vt:lpstr>
      <vt:lpstr>O que oferece?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2</dc:title>
  <dc:creator>Joao Goncalo dos Santos Bandarra</dc:creator>
  <cp:lastModifiedBy>Joao Goncalo dos Santos Bandarra</cp:lastModifiedBy>
  <cp:revision>10</cp:revision>
  <dcterms:created xsi:type="dcterms:W3CDTF">2016-05-03T10:53:50Z</dcterms:created>
  <dcterms:modified xsi:type="dcterms:W3CDTF">2016-05-04T11:26:07Z</dcterms:modified>
</cp:coreProperties>
</file>