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0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67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40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93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572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13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72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0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98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123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21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1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0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6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88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873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C8A7-EE13-48DF-B1BA-FE965397D64E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A530-FE35-4DF6-85D0-80550DD2C0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5383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9740" y="792371"/>
            <a:ext cx="9001462" cy="1487980"/>
          </a:xfrm>
        </p:spPr>
        <p:txBody>
          <a:bodyPr/>
          <a:lstStyle/>
          <a:p>
            <a:r>
              <a:rPr lang="pt-PT" dirty="0" smtClean="0"/>
              <a:t>Tipos de ajudas em vários IDE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5" y="2447215"/>
            <a:ext cx="3760842" cy="1638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93" y="2280351"/>
            <a:ext cx="1971784" cy="19717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5" y="5081141"/>
            <a:ext cx="3921656" cy="92158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55" y="4548524"/>
            <a:ext cx="1594461" cy="14623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262340" y="4252135"/>
            <a:ext cx="6924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Elaborado por:</a:t>
            </a:r>
          </a:p>
          <a:p>
            <a:r>
              <a:rPr lang="pt-PT" sz="2400" dirty="0" smtClean="0"/>
              <a:t>	Miguel Coelho nº 18284</a:t>
            </a:r>
          </a:p>
          <a:p>
            <a:r>
              <a:rPr lang="pt-PT" sz="2400" dirty="0" smtClean="0"/>
              <a:t>	Nuno Rodrigues nº 12941</a:t>
            </a:r>
          </a:p>
          <a:p>
            <a:endParaRPr lang="pt-PT" sz="2400" dirty="0"/>
          </a:p>
          <a:p>
            <a:r>
              <a:rPr lang="pt-PT" sz="2400" dirty="0" smtClean="0"/>
              <a:t>	Grupo Documentação</a:t>
            </a:r>
            <a:endParaRPr lang="pt-PT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76897" y="0"/>
            <a:ext cx="1180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/>
              <a:t>Projeto de Sistemas de Informação 2015/2016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9389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241110"/>
            <a:ext cx="10353761" cy="686937"/>
          </a:xfrm>
        </p:spPr>
        <p:txBody>
          <a:bodyPr>
            <a:noAutofit/>
          </a:bodyPr>
          <a:lstStyle/>
          <a:p>
            <a:r>
              <a:rPr lang="pt-PT" sz="4800" dirty="0" smtClean="0"/>
              <a:t>Possíveis implementações </a:t>
            </a:r>
            <a:endParaRPr lang="pt-PT" sz="4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95" y="1290846"/>
            <a:ext cx="10353762" cy="3695136"/>
          </a:xfrm>
        </p:spPr>
        <p:txBody>
          <a:bodyPr>
            <a:noAutofit/>
          </a:bodyPr>
          <a:lstStyle/>
          <a:p>
            <a:r>
              <a:rPr lang="pt-PT" sz="3600" dirty="0" smtClean="0"/>
              <a:t>Ajuda:</a:t>
            </a:r>
          </a:p>
          <a:p>
            <a:pPr lvl="1"/>
            <a:r>
              <a:rPr lang="pt-PT" sz="3200" dirty="0" smtClean="0"/>
              <a:t>Por Capítulos</a:t>
            </a:r>
          </a:p>
          <a:p>
            <a:pPr lvl="1"/>
            <a:r>
              <a:rPr lang="pt-PT" sz="3200" dirty="0" smtClean="0"/>
              <a:t>Pesquisa</a:t>
            </a:r>
          </a:p>
          <a:p>
            <a:pPr lvl="1"/>
            <a:r>
              <a:rPr lang="pt-PT" sz="3200" dirty="0" smtClean="0"/>
              <a:t>Classificação das ajudas (Sistema de Feedback)</a:t>
            </a:r>
          </a:p>
          <a:p>
            <a:pPr lvl="1"/>
            <a:r>
              <a:rPr lang="pt-PT" sz="3200" dirty="0" smtClean="0"/>
              <a:t>Implementação de vídeos tutoriais </a:t>
            </a:r>
          </a:p>
          <a:p>
            <a:pPr lvl="1"/>
            <a:r>
              <a:rPr lang="pt-PT" sz="3200" dirty="0" smtClean="0"/>
              <a:t>Possibilidade de guardar as ajudas nos favoritos</a:t>
            </a:r>
          </a:p>
          <a:p>
            <a:pPr lvl="1"/>
            <a:r>
              <a:rPr lang="pt-PT" sz="3200" dirty="0" smtClean="0"/>
              <a:t>Top de ajudas mais usadas 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41815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85635" y="0"/>
            <a:ext cx="3477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err="1" smtClean="0"/>
              <a:t>NetBeans</a:t>
            </a:r>
            <a:endParaRPr lang="pt-PT" sz="6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06" y="1119117"/>
            <a:ext cx="8797450" cy="46984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1971" y="1015663"/>
            <a:ext cx="2975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Ajuda em relação ao IDE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48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" y="327879"/>
            <a:ext cx="8766713" cy="4682002"/>
          </a:xfrm>
          <a:prstGeom prst="rect">
            <a:avLst/>
          </a:prstGeom>
        </p:spPr>
      </p:pic>
      <p:sp>
        <p:nvSpPr>
          <p:cNvPr id="7" name="Seta em ângulo reto para cima 6"/>
          <p:cNvSpPr/>
          <p:nvPr/>
        </p:nvSpPr>
        <p:spPr>
          <a:xfrm rot="5400000">
            <a:off x="5937160" y="4816699"/>
            <a:ext cx="1674254" cy="92728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3928056" y="2331076"/>
            <a:ext cx="5392448" cy="2073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7237928" y="5571328"/>
            <a:ext cx="449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Ajuda ao programador</a:t>
            </a:r>
            <a:endParaRPr lang="pt-PT" sz="3200" dirty="0"/>
          </a:p>
        </p:txBody>
      </p:sp>
      <p:sp>
        <p:nvSpPr>
          <p:cNvPr id="10" name="Retângulo 9"/>
          <p:cNvSpPr/>
          <p:nvPr/>
        </p:nvSpPr>
        <p:spPr>
          <a:xfrm>
            <a:off x="3928056" y="327879"/>
            <a:ext cx="3209723" cy="18830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 para a direita 10"/>
          <p:cNvSpPr/>
          <p:nvPr/>
        </p:nvSpPr>
        <p:spPr>
          <a:xfrm>
            <a:off x="7324725" y="1390650"/>
            <a:ext cx="2333625" cy="6096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9702920" y="596712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Ajuda da Linguagem (explicação do método)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5492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763" y="141532"/>
            <a:ext cx="10353761" cy="1326321"/>
          </a:xfrm>
        </p:spPr>
        <p:txBody>
          <a:bodyPr/>
          <a:lstStyle/>
          <a:p>
            <a:r>
              <a:rPr lang="pt-PT" sz="6000" dirty="0" smtClean="0"/>
              <a:t>Eclipse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1" y="1266623"/>
            <a:ext cx="9721423" cy="51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2" y="256405"/>
            <a:ext cx="11129211" cy="59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177357"/>
            <a:ext cx="8798975" cy="64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88789" y="0"/>
            <a:ext cx="637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 err="1" smtClean="0"/>
              <a:t>Pycharm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1015663"/>
            <a:ext cx="10058400" cy="53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4" y="572122"/>
            <a:ext cx="10443881" cy="55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5668" y="95535"/>
            <a:ext cx="10353761" cy="881452"/>
          </a:xfrm>
        </p:spPr>
        <p:txBody>
          <a:bodyPr>
            <a:normAutofit fontScale="90000"/>
          </a:bodyPr>
          <a:lstStyle/>
          <a:p>
            <a:r>
              <a:rPr lang="pt-PT" sz="6000" dirty="0" err="1" smtClean="0"/>
              <a:t>Xcode</a:t>
            </a:r>
            <a:endParaRPr lang="pt-PT" sz="6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21" y="835513"/>
            <a:ext cx="9734853" cy="57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104</TotalTime>
  <Words>66</Words>
  <Application>Microsoft Office PowerPoint</Application>
  <PresentationFormat>Ecrã Panorâmico</PresentationFormat>
  <Paragraphs>22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Tipos de ajudas em vários IDE</vt:lpstr>
      <vt:lpstr>Apresentação do PowerPoint</vt:lpstr>
      <vt:lpstr>Apresentação do PowerPoint</vt:lpstr>
      <vt:lpstr>Eclipse</vt:lpstr>
      <vt:lpstr>Apresentação do PowerPoint</vt:lpstr>
      <vt:lpstr>Apresentação do PowerPoint</vt:lpstr>
      <vt:lpstr>Apresentação do PowerPoint</vt:lpstr>
      <vt:lpstr>Apresentação do PowerPoint</vt:lpstr>
      <vt:lpstr>Xcode</vt:lpstr>
      <vt:lpstr>Possíveis implementações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ajudas em vários IDE</dc:title>
  <dc:creator>Miguel Filipe Redol Cotralha Inacio Coelho</dc:creator>
  <cp:lastModifiedBy>Miguel Filipe Redol Cotralha Inacio Coelho</cp:lastModifiedBy>
  <cp:revision>7</cp:revision>
  <dcterms:created xsi:type="dcterms:W3CDTF">2016-03-16T14:59:26Z</dcterms:created>
  <dcterms:modified xsi:type="dcterms:W3CDTF">2016-03-16T16:44:05Z</dcterms:modified>
</cp:coreProperties>
</file>