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OSINT APPLICATION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Hamad Alquait, Omar Salih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OSINT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Collecting open source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API interaction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Web </a:t>
            </a:r>
            <a:r>
              <a:rPr lang="en"/>
              <a:t>scraping(BeautifulSoup)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Raw Data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-Twitter streaming API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-Tweepy python library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-Raw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-RapidMiner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-SPSS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-Tablue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