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Montserrat" panose="020B0604020202020204" charset="0"/>
      <p:regular r:id="rId10"/>
      <p:bold r:id="rId11"/>
      <p:italic r:id="rId12"/>
      <p:boldItalic r:id="rId13"/>
    </p:embeddedFont>
    <p:embeddedFont>
      <p:font typeface="Oswald"/>
      <p:regular r:id="rId14"/>
      <p:bold r:id="rId15"/>
    </p:embeddedFont>
    <p:embeddedFont>
      <p:font typeface="Playfair Display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7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accent5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3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op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Software Code &amp; Threat Analysis Presentation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Assignment Guidance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Assignment Pt Breakdown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following are assignment breakdown.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9832" y="616850"/>
            <a:ext cx="4055150" cy="37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Decide a SW Assurance Tool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Decide one software assurance tool to run your code against.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6071" y="555600"/>
            <a:ext cx="2961526" cy="38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Decide Source Code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Decide an appropriate source code for running your application.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5000" y="464375"/>
            <a:ext cx="5598999" cy="411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Detail/Discover SW Threats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Conduct a scan to discover the SW threats found.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/>
              <a:t>TO DO: </a:t>
            </a:r>
            <a:r>
              <a:rPr lang="en"/>
              <a:t>Provide raw reports of your scan.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8800" y="555250"/>
            <a:ext cx="5567376" cy="40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Discuss Mitigations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Discuss mitigations for only one of the  vulnerabilities found.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4375" y="2041800"/>
            <a:ext cx="6424101" cy="298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Create a Presentation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Create a presentation addressing the tasks.  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9832" y="616850"/>
            <a:ext cx="4055150" cy="37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Office PowerPoint</Application>
  <PresentationFormat>On-screen Show (16:9)</PresentationFormat>
  <Paragraphs>15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Montserrat</vt:lpstr>
      <vt:lpstr>Arial</vt:lpstr>
      <vt:lpstr>Oswald</vt:lpstr>
      <vt:lpstr>Playfair Display</vt:lpstr>
      <vt:lpstr>Pop</vt:lpstr>
      <vt:lpstr>Software Code &amp; Threat Analysis Presentation</vt:lpstr>
      <vt:lpstr>Assignment Pt Breakdown</vt:lpstr>
      <vt:lpstr>Decide a SW Assurance Tool</vt:lpstr>
      <vt:lpstr>Decide Source Code</vt:lpstr>
      <vt:lpstr>Detail/Discover SW Threats</vt:lpstr>
      <vt:lpstr>Discuss Mitigations</vt:lpstr>
      <vt:lpstr>Create a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Code &amp; Threat Analysis Presentation</dc:title>
  <cp:lastModifiedBy>O S</cp:lastModifiedBy>
  <cp:revision>1</cp:revision>
  <dcterms:modified xsi:type="dcterms:W3CDTF">2018-05-25T06:52:03Z</dcterms:modified>
</cp:coreProperties>
</file>