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  <p:sldMasterId id="2147483671" r:id="rId11"/>
    <p:sldMasterId id="2147483673" r:id="rId12"/>
    <p:sldMasterId id="2147483675" r:id="rId13"/>
    <p:sldMasterId id="2147483677" r:id="rId14"/>
    <p:sldMasterId id="2147483679" r:id="rId15"/>
    <p:sldMasterId id="2147483681" r:id="rId16"/>
    <p:sldMasterId id="2147483683" r:id="rId17"/>
    <p:sldMasterId id="2147483685" r:id="rId18"/>
    <p:sldMasterId id="2147483687" r:id="rId19"/>
  </p:sldMasterIdLst>
  <p:notesMasterIdLst>
    <p:notesMasterId r:id="rId26"/>
  </p:notesMasterIdLst>
  <p:handoutMasterIdLst>
    <p:handoutMasterId r:id="rId27"/>
  </p:handoutMasterIdLst>
  <p:sldIdLst>
    <p:sldId id="282" r:id="rId20"/>
    <p:sldId id="805" r:id="rId21"/>
    <p:sldId id="843" r:id="rId22"/>
    <p:sldId id="835" r:id="rId23"/>
    <p:sldId id="844" r:id="rId24"/>
    <p:sldId id="276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023B72"/>
    <a:srgbClr val="337ED2"/>
    <a:srgbClr val="70A8DA"/>
    <a:srgbClr val="3483CA"/>
    <a:srgbClr val="193F60"/>
    <a:srgbClr val="005FC8"/>
    <a:srgbClr val="4F93D1"/>
    <a:srgbClr val="1186FB"/>
    <a:srgbClr val="08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0769" autoAdjust="0"/>
  </p:normalViewPr>
  <p:slideViewPr>
    <p:cSldViewPr snapToGrid="0">
      <p:cViewPr varScale="1">
        <p:scale>
          <a:sx n="75" d="100"/>
          <a:sy n="75" d="100"/>
        </p:scale>
        <p:origin x="13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FCFB62-AFAA-40A6-82C4-C0C0B6D60E6E}" type="datetime1">
              <a:rPr lang="zh-CN" altLang="en-US" smtClean="0"/>
              <a:t>2024/7/26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2E93303-F60C-4390-B1D5-BF60D74F9DC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906080C-7970-4418-B616-8CE1BEAFF9C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0757-5C4C-40B7-81DD-75ACFCC187C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05AF-C1DE-46CB-A817-2063A44F42B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DFF-A0F1-41AC-96C9-4E509FDCED7B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F1E-D5B4-45DF-83D0-60EECFD548B7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676DA3C-396E-49D0-BE2E-95B0AA07D879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5F7B-210E-48AB-BAD1-40DB25E7485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1C7779-F6CE-41C4-B118-4F48EC9E9DA1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70F09A-8F00-4DA9-AD07-B182EE19FD7B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782F14-C1CA-4794-8E10-55B859A0BFF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682BBE9-9586-4FE1-B112-785A53ABACB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2793" y="96360"/>
            <a:ext cx="568002" cy="568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每周论文图复现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1835" y="3447143"/>
            <a:ext cx="508635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汇报人：王宇</a:t>
            </a:r>
          </a:p>
        </p:txBody>
      </p:sp>
      <p:sp>
        <p:nvSpPr>
          <p:cNvPr id="9" name="矩形 8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iOPEN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</a:t>
            </a:r>
          </a:p>
        </p:txBody>
      </p:sp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5640" y="1317625"/>
            <a:ext cx="8354060" cy="441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 dirty="0"/>
              <a:t>UP-Diff: Latent Diffusion Model for Remote Sensing Urban Prediction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175" y="1931670"/>
            <a:ext cx="81483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Remote Sensing Urban Prediction（遥感城市预测）是指利用遥感技术来预测城市地区未来状态的过程。UP-Diff 是针对提出的RS 预测任务的首个扩散模型，利用基于迭代布局的门控交叉注意力层来关注关键区域。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995" y="3217545"/>
            <a:ext cx="6033770" cy="2872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922020"/>
            <a:ext cx="7371715" cy="561848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原图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4720" y="4476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7" name="图片 6" descr="E:/research/study/draw/绘图.png绘图"/>
          <p:cNvPicPr>
            <a:picLocks noChangeAspect="1"/>
          </p:cNvPicPr>
          <p:nvPr/>
        </p:nvPicPr>
        <p:blipFill>
          <a:blip r:embed="rId3"/>
          <a:srcRect t="25" b="25"/>
          <a:stretch>
            <a:fillRect/>
          </a:stretch>
        </p:blipFill>
        <p:spPr>
          <a:xfrm>
            <a:off x="875665" y="924560"/>
            <a:ext cx="7522845" cy="565531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复现图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1220"/>
            <a:ext cx="4551045" cy="3469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 descr="E:/research/study/draw/绘图.png绘图"/>
          <p:cNvPicPr>
            <a:picLocks noChangeAspect="1"/>
          </p:cNvPicPr>
          <p:nvPr/>
        </p:nvPicPr>
        <p:blipFill>
          <a:blip r:embed="rId4"/>
          <a:srcRect l="10" r="10"/>
          <a:stretch>
            <a:fillRect/>
          </a:stretch>
        </p:blipFill>
        <p:spPr>
          <a:xfrm>
            <a:off x="4531995" y="2140585"/>
            <a:ext cx="4612005" cy="3469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图像对比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4900"/>
            <a:ext cx="7772400" cy="23876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</a:t>
            </a:r>
            <a:b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b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92412"/>
            <a:ext cx="6604000" cy="544286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    </a:t>
            </a:r>
            <a:r>
              <a:rPr lang="en-US" altLang="zh-CN" dirty="0">
                <a:latin typeface="+mn-lt"/>
              </a:rPr>
              <a:t>xuehua@stuxij.edu.cn.com</a:t>
            </a:r>
          </a:p>
        </p:txBody>
      </p:sp>
      <p:sp>
        <p:nvSpPr>
          <p:cNvPr id="4" name="矩形 3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lYmZlNTM1YzMwN2MzNGE5NzVkYjQ2YzkxNWUxZjI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自定义 4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自定义 4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138</Words>
  <Application>Microsoft Office PowerPoint</Application>
  <PresentationFormat>全屏显示(4:3)</PresentationFormat>
  <Paragraphs>18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等线</vt:lpstr>
      <vt:lpstr>华文宋体</vt:lpstr>
      <vt:lpstr>华文新魏</vt:lpstr>
      <vt:lpstr>微软雅黑</vt:lpstr>
      <vt:lpstr>Arial</vt:lpstr>
      <vt:lpstr>Palatino Linotype</vt:lpstr>
      <vt:lpstr>Office 主题​​</vt:lpstr>
      <vt:lpstr>自定义设计方案</vt:lpstr>
      <vt:lpstr>1_自定义设计方案</vt:lpstr>
      <vt:lpstr>2_自定义设计方案</vt:lpstr>
      <vt:lpstr>5_自定义设计方案</vt:lpstr>
      <vt:lpstr>3_自定义设计方案</vt:lpstr>
      <vt:lpstr>4_自定义设计方案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每周论文图复现</vt:lpstr>
      <vt:lpstr>PowerPoint 演示文稿</vt:lpstr>
      <vt:lpstr>PowerPoint 演示文稿</vt:lpstr>
      <vt:lpstr>PowerPoint 演示文稿</vt:lpstr>
      <vt:lpstr>PowerPoint 演示文稿</vt:lpstr>
      <vt:lpstr>敬请批评指正  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438</cp:revision>
  <dcterms:created xsi:type="dcterms:W3CDTF">2021-03-23T08:59:00Z</dcterms:created>
  <dcterms:modified xsi:type="dcterms:W3CDTF">2024-07-26T09:00:32Z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096A64C6BD6F42C5B76EE097AE48E7A2_12</vt:lpwstr>
  </property>
  <property fmtid="{D5CDD505-2E9C-101B-9397-08002B2CF9AE}" pid="3" name="KSOProductBuildVer">
    <vt:lpwstr>2052-12.1.0.17147</vt:lpwstr>
  </property>
</Properties>
</file>