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84" r:id="rId3"/>
  </p:sldMasterIdLst>
  <p:sldIdLst>
    <p:sldId id="256" r:id="rId4"/>
    <p:sldId id="257" r:id="rId5"/>
    <p:sldId id="258"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1" d="100"/>
          <a:sy n="111" d="100"/>
        </p:scale>
        <p:origin x="762" y="84"/>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041400"/>
            <a:ext cx="7772400" cy="2387600"/>
          </a:xfrm>
        </p:spPr>
        <p:txBody>
          <a:bodyPr vert="horz" lIns="91440" tIns="45720" rIns="91440" bIns="45720" rtlCol="0" anchor="ctr">
            <a:normAutofit/>
          </a:bodyPr>
          <a:lstStyle>
            <a:lvl1pPr algn="ctr">
              <a:defRPr lang="en-US" dirty="0">
                <a:solidFill>
                  <a:schemeClr val="bg1"/>
                </a:solidFill>
                <a:latin typeface="微软雅黑" panose="020B0503020204020204" pitchFamily="34" charset="-122"/>
                <a:ea typeface="微软雅黑" panose="020B0503020204020204" pitchFamily="34" charset="-122"/>
              </a:defRPr>
            </a:lvl1pPr>
          </a:lstStyle>
          <a:p>
            <a:pPr marL="0" lvl="0"/>
            <a:r>
              <a:rPr lang="zh-CN" altLang="en-US"/>
              <a:t>单击此处编辑母版标题样式</a:t>
            </a:r>
            <a:endParaRPr lang="en-US" dirty="0"/>
          </a:p>
        </p:txBody>
      </p:sp>
      <p:sp>
        <p:nvSpPr>
          <p:cNvPr id="3" name="Subtitle 2"/>
          <p:cNvSpPr>
            <a:spLocks noGrp="1"/>
          </p:cNvSpPr>
          <p:nvPr>
            <p:ph type="subTitle" idx="1"/>
          </p:nvPr>
        </p:nvSpPr>
        <p:spPr>
          <a:xfrm>
            <a:off x="2028825" y="3429000"/>
            <a:ext cx="5086350" cy="635000"/>
          </a:xfrm>
        </p:spPr>
        <p:txBody>
          <a:bodyPr anchor="ct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20650" y="6544186"/>
            <a:ext cx="2057400" cy="365125"/>
          </a:xfrm>
        </p:spPr>
        <p:txBody>
          <a:bodyPr/>
          <a:lstStyle>
            <a:lvl1pPr>
              <a:defRPr sz="1400">
                <a:solidFill>
                  <a:schemeClr val="bg1"/>
                </a:solidFill>
                <a:latin typeface="微软雅黑" panose="020B0503020204020204" pitchFamily="34" charset="-122"/>
                <a:ea typeface="微软雅黑" panose="020B0503020204020204" pitchFamily="34" charset="-122"/>
              </a:defRPr>
            </a:lvl1pPr>
          </a:lstStyle>
          <a:p>
            <a:fld id="{4FE6640B-B578-4E4F-80FC-F65C087C806E}" type="datetime1">
              <a:rPr lang="zh-CN" altLang="en-US" smtClean="0"/>
              <a:t>2023/11/3</a:t>
            </a:fld>
            <a:endParaRPr lang="zh-CN" altLang="en-US"/>
          </a:p>
        </p:txBody>
      </p:sp>
    </p:spTree>
    <p:extLst>
      <p:ext uri="{BB962C8B-B14F-4D97-AF65-F5344CB8AC3E}">
        <p14:creationId xmlns:p14="http://schemas.microsoft.com/office/powerpoint/2010/main" val="149449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目录页">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0490" y="6470014"/>
            <a:ext cx="2057400" cy="365125"/>
          </a:xfrm>
        </p:spPr>
        <p:txBody>
          <a:bodyPr/>
          <a:lstStyle>
            <a:lvl1pPr>
              <a:defRPr sz="1600">
                <a:solidFill>
                  <a:schemeClr val="tx1"/>
                </a:solidFill>
              </a:defRPr>
            </a:lvl1pPr>
          </a:lstStyle>
          <a:p>
            <a:fld id="{D727D11B-724C-4CF7-ABF1-D394197BE872}" type="datetime1">
              <a:rPr lang="zh-CN" altLang="en-US" smtClean="0"/>
              <a:t>2023/11/3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1600"/>
            </a:lvl1pPr>
          </a:lstStyle>
          <a:p>
            <a:fld id="{59C5EAF8-B0E6-4733-AAEA-DA9F488BF4AD}" type="slidenum">
              <a:rPr lang="zh-CN" altLang="en-US" smtClean="0"/>
              <a:pPr/>
              <a:t>‹#›</a:t>
            </a:fld>
            <a:r>
              <a:rPr lang="en-US" altLang="zh-CN" dirty="0"/>
              <a:t>/13</a:t>
            </a:r>
            <a:endParaRPr lang="zh-CN" altLang="en-US" dirty="0"/>
          </a:p>
        </p:txBody>
      </p:sp>
      <p:sp>
        <p:nvSpPr>
          <p:cNvPr id="8" name="标题 7">
            <a:extLst>
              <a:ext uri="{FF2B5EF4-FFF2-40B4-BE49-F238E27FC236}">
                <a16:creationId xmlns:a16="http://schemas.microsoft.com/office/drawing/2014/main" id="{472D0CCA-9DE9-4869-B579-615F283E5533}"/>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9091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AAB32B41-6C03-4B6B-B7FD-B6A1064778F4}" type="datetime1">
              <a:rPr lang="zh-CN" altLang="en-US" smtClean="0"/>
              <a:t>2023/11/3</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pPr/>
              <a:t>‹#›</a:t>
            </a:fld>
            <a:r>
              <a:rPr lang="en-US" altLang="zh-CN" dirty="0"/>
              <a:t>/13</a:t>
            </a:r>
            <a:endParaRPr lang="zh-CN" altLang="en-US" dirty="0"/>
          </a:p>
        </p:txBody>
      </p:sp>
      <p:sp>
        <p:nvSpPr>
          <p:cNvPr id="7" name="文本占位符 6">
            <a:extLst>
              <a:ext uri="{FF2B5EF4-FFF2-40B4-BE49-F238E27FC236}">
                <a16:creationId xmlns:a16="http://schemas.microsoft.com/office/drawing/2014/main" id="{09729F50-80AC-4B91-AE5D-6935297642BA}"/>
              </a:ext>
            </a:extLst>
          </p:cNvPr>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extLst>
      <p:ext uri="{BB962C8B-B14F-4D97-AF65-F5344CB8AC3E}">
        <p14:creationId xmlns:p14="http://schemas.microsoft.com/office/powerpoint/2010/main" val="29243552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6FC43-F76C-413A-BDAC-27D5D5B786D2}" type="datetime1">
              <a:rPr lang="zh-CN" altLang="en-US" smtClean="0"/>
              <a:t>2023/11/3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5EAF8-B0E6-4733-AAEA-DA9F488BF4AD}" type="slidenum">
              <a:rPr lang="zh-CN" altLang="en-US" smtClean="0"/>
              <a:t>‹#›</a:t>
            </a:fld>
            <a:endParaRPr lang="zh-CN" altLang="en-US"/>
          </a:p>
        </p:txBody>
      </p:sp>
      <p:sp>
        <p:nvSpPr>
          <p:cNvPr id="7" name="矩形 6">
            <a:extLst>
              <a:ext uri="{FF2B5EF4-FFF2-40B4-BE49-F238E27FC236}">
                <a16:creationId xmlns:a16="http://schemas.microsoft.com/office/drawing/2014/main" id="{CF53AF8B-0585-478D-A4D1-24BA92CDB16C}"/>
              </a:ext>
            </a:extLst>
          </p:cNvPr>
          <p:cNvSpPr/>
          <p:nvPr/>
        </p:nvSpPr>
        <p:spPr>
          <a:xfrm>
            <a:off x="0" y="0"/>
            <a:ext cx="9144000" cy="3429001"/>
          </a:xfrm>
          <a:prstGeom prst="rect">
            <a:avLst/>
          </a:prstGeom>
          <a:solidFill>
            <a:srgbClr val="193F6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4F228F59-4D38-474F-AA36-9B20394ADB0D}"/>
              </a:ext>
            </a:extLst>
          </p:cNvPr>
          <p:cNvSpPr/>
          <p:nvPr/>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4A1F4F6E-ACAF-48CD-AFA5-83975DAC9038}"/>
              </a:ext>
            </a:extLst>
          </p:cNvPr>
          <p:cNvSpPr txBox="1"/>
          <p:nvPr/>
        </p:nvSpPr>
        <p:spPr>
          <a:xfrm>
            <a:off x="7094859" y="6566518"/>
            <a:ext cx="1871025" cy="307777"/>
          </a:xfrm>
          <a:prstGeom prst="rect">
            <a:avLst/>
          </a:prstGeom>
          <a:noFill/>
        </p:spPr>
        <p:txBody>
          <a:bodyPr wrap="none" rtlCol="0">
            <a:spAutoFit/>
          </a:bodyPr>
          <a:lstStyle/>
          <a:p>
            <a:r>
              <a:rPr lang="en-US" altLang="zh-CN" sz="1400">
                <a:solidFill>
                  <a:schemeClr val="bg1"/>
                </a:solidFill>
                <a:latin typeface="+mn-ea"/>
                <a:ea typeface="+mn-ea"/>
              </a:rPr>
              <a:t>iOPEN.nwpu.edu.cn</a:t>
            </a:r>
            <a:endParaRPr lang="zh-CN" altLang="en-US" sz="1400">
              <a:solidFill>
                <a:schemeClr val="bg1"/>
              </a:solidFill>
              <a:latin typeface="+mn-ea"/>
              <a:ea typeface="+mn-ea"/>
            </a:endParaRPr>
          </a:p>
        </p:txBody>
      </p:sp>
      <p:pic>
        <p:nvPicPr>
          <p:cNvPr id="15" name="图片 14">
            <a:extLst>
              <a:ext uri="{FF2B5EF4-FFF2-40B4-BE49-F238E27FC236}">
                <a16:creationId xmlns:a16="http://schemas.microsoft.com/office/drawing/2014/main" id="{6403F4D7-0940-4E3E-B76C-F7DA2CC33C32}"/>
              </a:ext>
            </a:extLst>
          </p:cNvPr>
          <p:cNvPicPr>
            <a:picLocks noChangeAspect="1"/>
          </p:cNvPicPr>
          <p:nvPr/>
        </p:nvPicPr>
        <p:blipFill rotWithShape="1">
          <a:blip r:embed="rId3">
            <a:alphaModFix amt="5000"/>
          </a:blip>
          <a:srcRect t="34559" r="41681"/>
          <a:stretch/>
        </p:blipFill>
        <p:spPr>
          <a:xfrm>
            <a:off x="4544610" y="0"/>
            <a:ext cx="4599390" cy="6017190"/>
          </a:xfrm>
          <a:prstGeom prst="rect">
            <a:avLst/>
          </a:prstGeom>
        </p:spPr>
      </p:pic>
      <p:sp>
        <p:nvSpPr>
          <p:cNvPr id="8" name="矩形 7">
            <a:extLst>
              <a:ext uri="{FF2B5EF4-FFF2-40B4-BE49-F238E27FC236}">
                <a16:creationId xmlns:a16="http://schemas.microsoft.com/office/drawing/2014/main" id="{870DB870-EC7D-4827-88E4-3E719B42FAA6}"/>
              </a:ext>
            </a:extLst>
          </p:cNvPr>
          <p:cNvSpPr/>
          <p:nvPr/>
        </p:nvSpPr>
        <p:spPr>
          <a:xfrm>
            <a:off x="1" y="3429000"/>
            <a:ext cx="9144000" cy="659754"/>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6F83E6E4-CF65-4B11-A9EE-37099B7ED498}"/>
              </a:ext>
            </a:extLst>
          </p:cNvPr>
          <p:cNvCxnSpPr>
            <a:cxnSpLocks/>
          </p:cNvCxnSpPr>
          <p:nvPr/>
        </p:nvCxnSpPr>
        <p:spPr>
          <a:xfrm>
            <a:off x="8016746" y="407789"/>
            <a:ext cx="0" cy="25256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图形 22">
            <a:extLst>
              <a:ext uri="{FF2B5EF4-FFF2-40B4-BE49-F238E27FC236}">
                <a16:creationId xmlns:a16="http://schemas.microsoft.com/office/drawing/2014/main" id="{1ECCB0DC-C2AA-4A59-BAA2-39F1E45D25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02939" y="185738"/>
            <a:ext cx="695001" cy="695001"/>
          </a:xfrm>
          <a:prstGeom prst="rect">
            <a:avLst/>
          </a:prstGeom>
        </p:spPr>
      </p:pic>
      <p:pic>
        <p:nvPicPr>
          <p:cNvPr id="24" name="图片 23">
            <a:extLst>
              <a:ext uri="{FF2B5EF4-FFF2-40B4-BE49-F238E27FC236}">
                <a16:creationId xmlns:a16="http://schemas.microsoft.com/office/drawing/2014/main" id="{D70D5F41-F60D-4728-87ED-301AB2DEBDA4}"/>
              </a:ext>
            </a:extLst>
          </p:cNvPr>
          <p:cNvPicPr>
            <a:picLocks noChangeAspect="1"/>
          </p:cNvPicPr>
          <p:nvPr/>
        </p:nvPicPr>
        <p:blipFill>
          <a:blip r:embed="rId6"/>
          <a:stretch>
            <a:fillRect/>
          </a:stretch>
        </p:blipFill>
        <p:spPr>
          <a:xfrm>
            <a:off x="8137472" y="181947"/>
            <a:ext cx="700977" cy="696906"/>
          </a:xfrm>
          <a:prstGeom prst="rect">
            <a:avLst/>
          </a:prstGeom>
        </p:spPr>
      </p:pic>
    </p:spTree>
    <p:extLst>
      <p:ext uri="{BB962C8B-B14F-4D97-AF65-F5344CB8AC3E}">
        <p14:creationId xmlns:p14="http://schemas.microsoft.com/office/powerpoint/2010/main" val="237108510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995CEFF-C668-4688-917E-A3383A62E97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F7DDE20-2B9A-4904-B5ED-A890B68A13E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04F9B4-7450-45AF-AEB2-92847F3B5C3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32122220-D019-4E63-9BB7-F559D4920E12}" type="datetime1">
              <a:rPr lang="zh-CN" altLang="en-US" smtClean="0"/>
              <a:t>2023/11/3</a:t>
            </a:fld>
            <a:endParaRPr lang="zh-CN" altLang="en-US"/>
          </a:p>
        </p:txBody>
      </p:sp>
      <p:sp>
        <p:nvSpPr>
          <p:cNvPr id="5" name="页脚占位符 4">
            <a:extLst>
              <a:ext uri="{FF2B5EF4-FFF2-40B4-BE49-F238E27FC236}">
                <a16:creationId xmlns:a16="http://schemas.microsoft.com/office/drawing/2014/main" id="{BF300937-3CC3-4674-8C89-AE65AF5BB80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D75E8485-BE42-4062-AA96-BA6480FBF68C}"/>
              </a:ext>
            </a:extLst>
          </p:cNvPr>
          <p:cNvSpPr>
            <a:spLocks noGrp="1"/>
          </p:cNvSpPr>
          <p:nvPr>
            <p:ph type="sldNum" sz="quarter" idx="4"/>
          </p:nvPr>
        </p:nvSpPr>
        <p:spPr>
          <a:xfrm>
            <a:off x="7029449" y="6470015"/>
            <a:ext cx="2057400" cy="365125"/>
          </a:xfrm>
          <a:prstGeom prst="rect">
            <a:avLst/>
          </a:prstGeom>
        </p:spPr>
        <p:txBody>
          <a:bodyPr vert="horz" lIns="91440" tIns="45720" rIns="91440" bIns="45720" rtlCol="0" anchor="ctr"/>
          <a:lstStyle>
            <a:lvl1pPr algn="r">
              <a:defRPr sz="1600">
                <a:solidFill>
                  <a:schemeClr val="tx1"/>
                </a:solidFill>
                <a:latin typeface="微软雅黑" panose="020B0503020204020204" pitchFamily="34" charset="-122"/>
                <a:ea typeface="微软雅黑" panose="020B0503020204020204" pitchFamily="34" charset="-122"/>
              </a:defRPr>
            </a:lvl1pPr>
          </a:lstStyle>
          <a:p>
            <a:fld id="{42E7B5AE-3D3F-44C1-BC8C-4382542C9D47}" type="slidenum">
              <a:rPr lang="zh-CN" altLang="en-US" smtClean="0"/>
              <a:pPr/>
              <a:t>‹#›</a:t>
            </a:fld>
            <a:endParaRPr lang="zh-CN" altLang="en-US" dirty="0"/>
          </a:p>
        </p:txBody>
      </p:sp>
      <p:sp>
        <p:nvSpPr>
          <p:cNvPr id="7" name="矩形 6">
            <a:extLst>
              <a:ext uri="{FF2B5EF4-FFF2-40B4-BE49-F238E27FC236}">
                <a16:creationId xmlns:a16="http://schemas.microsoft.com/office/drawing/2014/main" id="{58F93B0F-6B1B-4CBE-B4F9-0FA8846A6D58}"/>
              </a:ext>
            </a:extLst>
          </p:cNvPr>
          <p:cNvSpPr/>
          <p:nvPr/>
        </p:nvSpPr>
        <p:spPr>
          <a:xfrm>
            <a:off x="1" y="0"/>
            <a:ext cx="9143999" cy="136525"/>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2A7D1277-C3B4-4D04-B333-F5B1F1BD2406}"/>
              </a:ext>
            </a:extLst>
          </p:cNvPr>
          <p:cNvSpPr/>
          <p:nvPr/>
        </p:nvSpPr>
        <p:spPr>
          <a:xfrm>
            <a:off x="0" y="136525"/>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96AF00F-66A9-41DB-9887-A6E773F9DCF9}"/>
              </a:ext>
            </a:extLst>
          </p:cNvPr>
          <p:cNvSpPr/>
          <p:nvPr/>
        </p:nvSpPr>
        <p:spPr>
          <a:xfrm>
            <a:off x="-1" y="6812281"/>
            <a:ext cx="9143999" cy="45719"/>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Slide Number Placeholder 5">
            <a:extLst>
              <a:ext uri="{FF2B5EF4-FFF2-40B4-BE49-F238E27FC236}">
                <a16:creationId xmlns:a16="http://schemas.microsoft.com/office/drawing/2014/main" id="{A934CAAD-7AB5-41B9-B55F-F4BD09FECDD6}"/>
              </a:ext>
            </a:extLst>
          </p:cNvPr>
          <p:cNvSpPr txBox="1">
            <a:spLocks/>
          </p:cNvSpPr>
          <p:nvPr/>
        </p:nvSpPr>
        <p:spPr>
          <a:xfrm>
            <a:off x="6972300" y="6545262"/>
            <a:ext cx="2057400" cy="365125"/>
          </a:xfrm>
          <a:prstGeom prst="rect">
            <a:avLst/>
          </a:prstGeom>
        </p:spPr>
        <p:txBody>
          <a:bodyPr/>
          <a:lstStyle>
            <a:defPPr>
              <a:defRPr lang="en-US"/>
            </a:defPPr>
            <a:lvl1pPr marL="0" algn="l"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C5EAF8-B0E6-4733-AAEA-DA9F488BF4AD}" type="slidenum">
              <a:rPr lang="zh-CN" altLang="en-US" smtClean="0"/>
              <a:pPr/>
              <a:t>‹#›</a:t>
            </a:fld>
            <a:endParaRPr lang="zh-CN" altLang="en-US"/>
          </a:p>
        </p:txBody>
      </p:sp>
    </p:spTree>
    <p:extLst>
      <p:ext uri="{BB962C8B-B14F-4D97-AF65-F5344CB8AC3E}">
        <p14:creationId xmlns:p14="http://schemas.microsoft.com/office/powerpoint/2010/main" val="71305205"/>
      </p:ext>
    </p:extLst>
  </p:cSld>
  <p:clrMap bg1="lt1" tx1="dk1" bg2="lt2" tx2="dk2" accent1="accent1" accent2="accent2" accent3="accent3" accent4="accent4" accent5="accent5" accent6="accent6" hlink="hlink" folHlink="folHlink"/>
  <p:sldLayoutIdLst>
    <p:sldLayoutId id="214748374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D593C0E-D10B-4805-967D-2D8C050777A7}"/>
              </a:ext>
            </a:extLst>
          </p:cNvPr>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125439-7049-4CCD-BD85-200244918E0D}"/>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FC851F1-0CDB-4B81-BFEA-F8D33E0A5C00}" type="datetime1">
              <a:rPr lang="zh-CN" altLang="en-US" smtClean="0"/>
              <a:t>2023/11/3</a:t>
            </a:fld>
            <a:endParaRPr lang="zh-CN" altLang="en-US"/>
          </a:p>
        </p:txBody>
      </p:sp>
      <p:sp>
        <p:nvSpPr>
          <p:cNvPr id="5" name="页脚占位符 4">
            <a:extLst>
              <a:ext uri="{FF2B5EF4-FFF2-40B4-BE49-F238E27FC236}">
                <a16:creationId xmlns:a16="http://schemas.microsoft.com/office/drawing/2014/main" id="{27F6CFC7-257B-4A48-BB7F-4048AC91348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68E4D246-9832-4F8E-8B9F-79B55CD321F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pPr/>
              <a:t>‹#›</a:t>
            </a:fld>
            <a:endParaRPr lang="zh-CN" altLang="en-US"/>
          </a:p>
        </p:txBody>
      </p:sp>
      <p:sp>
        <p:nvSpPr>
          <p:cNvPr id="7" name="矩形 6">
            <a:extLst>
              <a:ext uri="{FF2B5EF4-FFF2-40B4-BE49-F238E27FC236}">
                <a16:creationId xmlns:a16="http://schemas.microsoft.com/office/drawing/2014/main" id="{6293B548-A84F-47B1-9737-C8D54C90D2CF}"/>
              </a:ext>
            </a:extLst>
          </p:cNvPr>
          <p:cNvSpPr/>
          <p:nvPr/>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6453595-77C7-4687-8B20-6256F45A0A3E}"/>
              </a:ext>
            </a:extLst>
          </p:cNvPr>
          <p:cNvSpPr/>
          <p:nvPr/>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0C877114-C3E9-42E6-85A7-FED282EA193B}"/>
              </a:ext>
            </a:extLst>
          </p:cNvPr>
          <p:cNvSpPr/>
          <p:nvPr/>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a:extLst>
              <a:ext uri="{FF2B5EF4-FFF2-40B4-BE49-F238E27FC236}">
                <a16:creationId xmlns:a16="http://schemas.microsoft.com/office/drawing/2014/main" id="{F321A6B4-B82A-4D2E-9A63-1EEAAF54A724}"/>
              </a:ext>
            </a:extLst>
          </p:cNvPr>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a:extLst>
              <a:ext uri="{FF2B5EF4-FFF2-40B4-BE49-F238E27FC236}">
                <a16:creationId xmlns:a16="http://schemas.microsoft.com/office/drawing/2014/main" id="{3895F704-9B56-4893-89FC-49A76BDD04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a:extLst>
              <a:ext uri="{FF2B5EF4-FFF2-40B4-BE49-F238E27FC236}">
                <a16:creationId xmlns:a16="http://schemas.microsoft.com/office/drawing/2014/main" id="{B3EFA657-C9ED-4F54-9B23-0293C336A577}"/>
              </a:ext>
            </a:extLst>
          </p:cNvPr>
          <p:cNvPicPr>
            <a:picLocks noChangeAspect="1"/>
          </p:cNvPicPr>
          <p:nvPr/>
        </p:nvPicPr>
        <p:blipFill>
          <a:blip r:embed="rId5"/>
          <a:stretch>
            <a:fillRect/>
          </a:stretch>
        </p:blipFill>
        <p:spPr>
          <a:xfrm>
            <a:off x="8413058" y="107075"/>
            <a:ext cx="568002" cy="564702"/>
          </a:xfrm>
          <a:prstGeom prst="rect">
            <a:avLst/>
          </a:prstGeom>
        </p:spPr>
      </p:pic>
      <p:cxnSp>
        <p:nvCxnSpPr>
          <p:cNvPr id="18" name="直接连接符 17">
            <a:extLst>
              <a:ext uri="{FF2B5EF4-FFF2-40B4-BE49-F238E27FC236}">
                <a16:creationId xmlns:a16="http://schemas.microsoft.com/office/drawing/2014/main" id="{A95DB500-08C3-444F-B189-998F3377E12B}"/>
              </a:ext>
            </a:extLst>
          </p:cNvPr>
          <p:cNvCxnSpPr>
            <a:cxnSpLocks/>
          </p:cNvCxnSpPr>
          <p:nvPr/>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198459"/>
      </p:ext>
    </p:extLst>
  </p:cSld>
  <p:clrMap bg1="lt1" tx1="dk1" bg2="lt2" tx2="dk2" accent1="accent1" accent2="accent2" accent3="accent3" accent4="accent4" accent5="accent5" accent6="accent6" hlink="hlink" folHlink="folHlink"/>
  <p:sldLayoutIdLst>
    <p:sldLayoutId id="2147483696"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slideLayout" Target="../slideLayouts/slideLayout3.xml"/><Relationship Id="rId5" Type="http://schemas.openxmlformats.org/officeDocument/2006/relationships/tags" Target="../tags/tag5.xml"/><Relationship Id="rId61" Type="http://schemas.openxmlformats.org/officeDocument/2006/relationships/image" Target="../media/image7.png"/><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image" Target="../media/image5.png"/><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image" Target="../media/image8.png"/><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image" Target="../media/image6.png"/><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804E8-86F5-2FF0-213B-57B92489B485}"/>
              </a:ext>
            </a:extLst>
          </p:cNvPr>
          <p:cNvSpPr>
            <a:spLocks noGrp="1"/>
          </p:cNvSpPr>
          <p:nvPr>
            <p:ph type="ctrTitle"/>
          </p:nvPr>
        </p:nvSpPr>
        <p:spPr/>
        <p:txBody>
          <a:bodyPr>
            <a:normAutofit fontScale="90000"/>
          </a:bodyPr>
          <a:lstStyle/>
          <a:p>
            <a:r>
              <a:rPr lang="zh-CN" altLang="zh-CN" sz="4400" kern="1200" spc="200" baseline="0" dirty="0">
                <a:latin typeface="Times New Roman" panose="02020603050405020304" charset="0"/>
                <a:ea typeface="宋体" panose="02010600030101010101" pitchFamily="2" charset="-122"/>
                <a:cs typeface="Times New Roman" panose="02020603050405020304" charset="0"/>
              </a:rPr>
              <a:t>Changes to Captions: An Attentive Network for</a:t>
            </a:r>
            <a:br>
              <a:rPr lang="zh-CN" altLang="zh-CN" sz="4400" kern="1200" spc="200" baseline="0" dirty="0">
                <a:latin typeface="Times New Roman" panose="02020603050405020304" charset="0"/>
                <a:ea typeface="宋体" panose="02010600030101010101" pitchFamily="2" charset="-122"/>
                <a:cs typeface="Times New Roman" panose="02020603050405020304" charset="0"/>
              </a:rPr>
            </a:br>
            <a:r>
              <a:rPr lang="zh-CN" altLang="zh-CN" sz="4400" kern="1200" spc="200" baseline="0" dirty="0">
                <a:latin typeface="Times New Roman" panose="02020603050405020304" charset="0"/>
                <a:ea typeface="宋体" panose="02010600030101010101" pitchFamily="2" charset="-122"/>
                <a:cs typeface="Times New Roman" panose="02020603050405020304" charset="0"/>
              </a:rPr>
              <a:t>Remote Sensing Change Captioning</a:t>
            </a:r>
            <a:endParaRPr lang="zh-CN" altLang="en-US" dirty="0"/>
          </a:p>
        </p:txBody>
      </p:sp>
      <p:sp>
        <p:nvSpPr>
          <p:cNvPr id="3" name="副标题 2">
            <a:extLst>
              <a:ext uri="{FF2B5EF4-FFF2-40B4-BE49-F238E27FC236}">
                <a16:creationId xmlns:a16="http://schemas.microsoft.com/office/drawing/2014/main" id="{DC40CB6F-2250-16BB-B494-114A2DAD5854}"/>
              </a:ext>
            </a:extLst>
          </p:cNvPr>
          <p:cNvSpPr>
            <a:spLocks noGrp="1"/>
          </p:cNvSpPr>
          <p:nvPr>
            <p:ph type="subTitle" idx="1"/>
          </p:nvPr>
        </p:nvSpPr>
        <p:spPr/>
        <p:txBody>
          <a:bodyPr/>
          <a:lstStyle/>
          <a:p>
            <a:r>
              <a:rPr lang="zh-CN" altLang="en-US" dirty="0"/>
              <a:t>张锐捷</a:t>
            </a:r>
          </a:p>
        </p:txBody>
      </p:sp>
      <p:sp>
        <p:nvSpPr>
          <p:cNvPr id="5" name="文本框 4">
            <a:extLst>
              <a:ext uri="{FF2B5EF4-FFF2-40B4-BE49-F238E27FC236}">
                <a16:creationId xmlns:a16="http://schemas.microsoft.com/office/drawing/2014/main" id="{DAB0FAD3-86C5-8CC5-5444-1DE627BC28B9}"/>
              </a:ext>
            </a:extLst>
          </p:cNvPr>
          <p:cNvSpPr txBox="1"/>
          <p:nvPr/>
        </p:nvSpPr>
        <p:spPr>
          <a:xfrm>
            <a:off x="1108710" y="4509088"/>
            <a:ext cx="7406640" cy="369332"/>
          </a:xfrm>
          <a:prstGeom prst="rect">
            <a:avLst/>
          </a:prstGeom>
          <a:noFill/>
        </p:spPr>
        <p:txBody>
          <a:bodyPr wrap="square">
            <a:spAutoFit/>
          </a:bodyPr>
          <a:lstStyle/>
          <a:p>
            <a:pPr defTabSz="914400">
              <a:buClrTx/>
              <a:buSzTx/>
              <a:buFontTx/>
            </a:pPr>
            <a:r>
              <a:rPr lang="zh-CN" altLang="zh-CN" i="1" kern="1200" baseline="0" dirty="0">
                <a:latin typeface="Times New Roman" panose="02020603050405020304" charset="0"/>
                <a:ea typeface="宋体" panose="02010600030101010101" pitchFamily="2" charset="-122"/>
                <a:cs typeface="Times New Roman" panose="02020603050405020304" charset="0"/>
              </a:rPr>
              <a:t>Shizhen Chang, Member, IEEE, and Pedram Ghamisi, Senior Member, IEEE</a:t>
            </a:r>
          </a:p>
        </p:txBody>
      </p:sp>
    </p:spTree>
    <p:extLst>
      <p:ext uri="{BB962C8B-B14F-4D97-AF65-F5344CB8AC3E}">
        <p14:creationId xmlns:p14="http://schemas.microsoft.com/office/powerpoint/2010/main" val="155925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56631A-989A-BE14-094E-BD4FC77FDDB9}"/>
              </a:ext>
            </a:extLst>
          </p:cNvPr>
          <p:cNvSpPr>
            <a:spLocks noGrp="1"/>
          </p:cNvSpPr>
          <p:nvPr>
            <p:ph idx="1"/>
          </p:nvPr>
        </p:nvSpPr>
        <p:spPr>
          <a:xfrm>
            <a:off x="527050" y="1164566"/>
            <a:ext cx="7886700" cy="4528867"/>
          </a:xfrm>
        </p:spPr>
        <p:txBody>
          <a:bodyPr>
            <a:normAutofit fontScale="92500" lnSpcReduction="10000"/>
          </a:bodyPr>
          <a:lstStyle/>
          <a:p>
            <a:pPr marL="0" indent="0">
              <a:buNone/>
            </a:pPr>
            <a:r>
              <a:rPr lang="zh-CN" altLang="en-US" sz="2000" dirty="0">
                <a:latin typeface="Times New Roman" panose="02020603050405020304" charset="0"/>
                <a:cs typeface="Times New Roman" panose="02020603050405020304" charset="0"/>
              </a:rPr>
              <a:t>The network comprises three</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main components: </a:t>
            </a:r>
          </a:p>
          <a:p>
            <a:pPr marL="0" indent="0">
              <a:buNone/>
            </a:pPr>
            <a:r>
              <a:rPr lang="zh-CN" altLang="en-US" sz="2000" dirty="0">
                <a:latin typeface="Times New Roman" panose="02020603050405020304" charset="0"/>
                <a:cs typeface="Times New Roman" panose="02020603050405020304" charset="0"/>
              </a:rPr>
              <a:t>1) a Siamese CNN-based feature extractor</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to collect high-level representations for each image pair;</a:t>
            </a:r>
          </a:p>
          <a:p>
            <a:pPr marL="0" indent="0">
              <a:buNone/>
            </a:pPr>
            <a:r>
              <a:rPr lang="zh-CN" altLang="en-US" sz="2000" dirty="0">
                <a:latin typeface="Times New Roman" panose="02020603050405020304" charset="0"/>
                <a:cs typeface="Times New Roman" panose="02020603050405020304" charset="0"/>
              </a:rPr>
              <a:t> 2)</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an attentive decoder that includes a hierarchical self-attention</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block to locate change-related features and a residual block</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to generate the image embedding; </a:t>
            </a:r>
          </a:p>
          <a:p>
            <a:pPr marL="0" indent="0">
              <a:buNone/>
            </a:pPr>
            <a:r>
              <a:rPr lang="zh-CN" altLang="en-US" sz="2000" dirty="0">
                <a:latin typeface="Times New Roman" panose="02020603050405020304" charset="0"/>
                <a:cs typeface="Times New Roman" panose="02020603050405020304" charset="0"/>
              </a:rPr>
              <a:t>3) a transformer-based</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caption generator to decode the relationship between the image</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embedding and the word embedding into a description. </a:t>
            </a:r>
          </a:p>
          <a:p>
            <a:pPr marL="0" indent="0">
              <a:buNone/>
            </a:pPr>
            <a:endParaRPr lang="zh-CN" altLang="en-US" sz="2000" dirty="0">
              <a:latin typeface="Times New Roman" panose="02020603050405020304" charset="0"/>
              <a:cs typeface="Times New Roman" panose="02020603050405020304" charset="0"/>
            </a:endParaRPr>
          </a:p>
          <a:p>
            <a:pPr marL="0" indent="0">
              <a:buNone/>
            </a:pPr>
            <a:r>
              <a:rPr lang="zh-CN" altLang="en-US" sz="2000" dirty="0">
                <a:latin typeface="Times New Roman" panose="02020603050405020304" charset="0"/>
                <a:cs typeface="Times New Roman" panose="02020603050405020304" charset="0"/>
              </a:rPr>
              <a:t>该网络由三个主要部分组成:</a:t>
            </a:r>
          </a:p>
          <a:p>
            <a:pPr marL="0" indent="0">
              <a:buNone/>
            </a:pPr>
            <a:r>
              <a:rPr lang="zh-CN" altLang="en-US" sz="2000" dirty="0">
                <a:latin typeface="Times New Roman" panose="02020603050405020304" charset="0"/>
                <a:cs typeface="Times New Roman" panose="02020603050405020304" charset="0"/>
              </a:rPr>
              <a:t>1)基于Siamese cnn的特征提取器，用于收集每个图像对的高级表示;</a:t>
            </a:r>
          </a:p>
          <a:p>
            <a:pPr marL="0" indent="0">
              <a:buNone/>
            </a:pPr>
            <a:r>
              <a:rPr lang="zh-CN" altLang="en-US" sz="2000" dirty="0">
                <a:latin typeface="Times New Roman" panose="02020603050405020304" charset="0"/>
                <a:cs typeface="Times New Roman" panose="02020603050405020304" charset="0"/>
              </a:rPr>
              <a:t>2)注意解码器，包括用于定位变化相关特征的分层自注意块和用于生成图像嵌入的残差块;</a:t>
            </a:r>
          </a:p>
          <a:p>
            <a:pPr marL="0" indent="0">
              <a:buNone/>
            </a:pPr>
            <a:r>
              <a:rPr lang="zh-CN" altLang="en-US" sz="2000" dirty="0">
                <a:latin typeface="Times New Roman" panose="02020603050405020304" charset="0"/>
                <a:cs typeface="Times New Roman" panose="02020603050405020304" charset="0"/>
              </a:rPr>
              <a:t>3)基于变换的字幕生成器，将图像嵌入与单词嵌入之间的关系解码为描述。</a:t>
            </a:r>
            <a:endParaRPr lang="en-US" altLang="zh-CN" sz="2000" dirty="0"/>
          </a:p>
        </p:txBody>
      </p:sp>
      <p:sp>
        <p:nvSpPr>
          <p:cNvPr id="3" name="灯片编号占位符 2">
            <a:extLst>
              <a:ext uri="{FF2B5EF4-FFF2-40B4-BE49-F238E27FC236}">
                <a16:creationId xmlns:a16="http://schemas.microsoft.com/office/drawing/2014/main" id="{63683F88-23E0-02DF-0C45-4AE9E56D837F}"/>
              </a:ext>
            </a:extLst>
          </p:cNvPr>
          <p:cNvSpPr>
            <a:spLocks noGrp="1"/>
          </p:cNvSpPr>
          <p:nvPr>
            <p:ph type="sldNum" sz="quarter" idx="12"/>
          </p:nvPr>
        </p:nvSpPr>
        <p:spPr/>
        <p:txBody>
          <a:bodyPr/>
          <a:lstStyle/>
          <a:p>
            <a:fld id="{59C5EAF8-B0E6-4733-AAEA-DA9F488BF4AD}" type="slidenum">
              <a:rPr lang="zh-CN" altLang="en-US" smtClean="0"/>
              <a:pPr/>
              <a:t>2</a:t>
            </a:fld>
            <a:r>
              <a:rPr lang="en-US" altLang="zh-CN"/>
              <a:t>/13</a:t>
            </a:r>
            <a:endParaRPr lang="zh-CN" altLang="en-US" dirty="0"/>
          </a:p>
        </p:txBody>
      </p:sp>
      <p:sp>
        <p:nvSpPr>
          <p:cNvPr id="4" name="文本占位符 3">
            <a:extLst>
              <a:ext uri="{FF2B5EF4-FFF2-40B4-BE49-F238E27FC236}">
                <a16:creationId xmlns:a16="http://schemas.microsoft.com/office/drawing/2014/main" id="{AE9A2D05-9A87-5BF8-2913-3869370D08D2}"/>
              </a:ext>
            </a:extLst>
          </p:cNvPr>
          <p:cNvSpPr>
            <a:spLocks noGrp="1"/>
          </p:cNvSpPr>
          <p:nvPr>
            <p:ph type="body" sz="quarter" idx="13"/>
          </p:nvPr>
        </p:nvSpPr>
        <p:spPr>
          <a:xfrm>
            <a:off x="181994" y="95250"/>
            <a:ext cx="6858000" cy="577850"/>
          </a:xfrm>
        </p:spPr>
        <p:txBody>
          <a:bodyPr/>
          <a:lstStyle/>
          <a:p>
            <a:r>
              <a:rPr lang="zh-CN" altLang="en-US" dirty="0"/>
              <a:t>摘要解释</a:t>
            </a:r>
          </a:p>
        </p:txBody>
      </p:sp>
    </p:spTree>
    <p:extLst>
      <p:ext uri="{BB962C8B-B14F-4D97-AF65-F5344CB8AC3E}">
        <p14:creationId xmlns:p14="http://schemas.microsoft.com/office/powerpoint/2010/main" val="6400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3683F88-23E0-02DF-0C45-4AE9E56D837F}"/>
              </a:ext>
            </a:extLst>
          </p:cNvPr>
          <p:cNvSpPr>
            <a:spLocks noGrp="1"/>
          </p:cNvSpPr>
          <p:nvPr>
            <p:ph type="sldNum" sz="quarter" idx="12"/>
          </p:nvPr>
        </p:nvSpPr>
        <p:spPr/>
        <p:txBody>
          <a:bodyPr/>
          <a:lstStyle/>
          <a:p>
            <a:fld id="{59C5EAF8-B0E6-4733-AAEA-DA9F488BF4AD}" type="slidenum">
              <a:rPr lang="zh-CN" altLang="en-US" smtClean="0"/>
              <a:pPr/>
              <a:t>3</a:t>
            </a:fld>
            <a:r>
              <a:rPr lang="en-US" altLang="zh-CN"/>
              <a:t>/13</a:t>
            </a:r>
            <a:endParaRPr lang="zh-CN" altLang="en-US" dirty="0"/>
          </a:p>
        </p:txBody>
      </p:sp>
      <p:sp>
        <p:nvSpPr>
          <p:cNvPr id="4" name="文本占位符 3">
            <a:extLst>
              <a:ext uri="{FF2B5EF4-FFF2-40B4-BE49-F238E27FC236}">
                <a16:creationId xmlns:a16="http://schemas.microsoft.com/office/drawing/2014/main" id="{AE9A2D05-9A87-5BF8-2913-3869370D08D2}"/>
              </a:ext>
            </a:extLst>
          </p:cNvPr>
          <p:cNvSpPr>
            <a:spLocks noGrp="1"/>
          </p:cNvSpPr>
          <p:nvPr>
            <p:ph type="body" sz="quarter" idx="13"/>
          </p:nvPr>
        </p:nvSpPr>
        <p:spPr>
          <a:xfrm>
            <a:off x="114300" y="83821"/>
            <a:ext cx="6858000" cy="577850"/>
          </a:xfrm>
        </p:spPr>
        <p:txBody>
          <a:bodyPr/>
          <a:lstStyle/>
          <a:p>
            <a:r>
              <a:rPr lang="zh-CN" altLang="en-US" dirty="0"/>
              <a:t>绘制过程</a:t>
            </a:r>
          </a:p>
        </p:txBody>
      </p:sp>
      <p:cxnSp>
        <p:nvCxnSpPr>
          <p:cNvPr id="119" name="直接连接符 118">
            <a:extLst>
              <a:ext uri="{FF2B5EF4-FFF2-40B4-BE49-F238E27FC236}">
                <a16:creationId xmlns:a16="http://schemas.microsoft.com/office/drawing/2014/main" id="{70DD36CE-A153-1AEE-A3D7-D5031F00B7A5}"/>
              </a:ext>
            </a:extLst>
          </p:cNvPr>
          <p:cNvCxnSpPr>
            <a:cxnSpLocks/>
          </p:cNvCxnSpPr>
          <p:nvPr/>
        </p:nvCxnSpPr>
        <p:spPr>
          <a:xfrm flipH="1">
            <a:off x="4102100" y="3860800"/>
            <a:ext cx="34290" cy="120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20" name="组合 119">
            <a:extLst>
              <a:ext uri="{FF2B5EF4-FFF2-40B4-BE49-F238E27FC236}">
                <a16:creationId xmlns:a16="http://schemas.microsoft.com/office/drawing/2014/main" id="{666E4667-CE7E-4A67-634C-4C6E52896BCD}"/>
              </a:ext>
            </a:extLst>
          </p:cNvPr>
          <p:cNvGrpSpPr/>
          <p:nvPr/>
        </p:nvGrpSpPr>
        <p:grpSpPr>
          <a:xfrm>
            <a:off x="-452755" y="1917700"/>
            <a:ext cx="10049510" cy="3254375"/>
            <a:chOff x="95" y="1256"/>
            <a:chExt cx="15826" cy="5125"/>
          </a:xfrm>
        </p:grpSpPr>
        <p:sp>
          <p:nvSpPr>
            <p:cNvPr id="121" name="矩形 120">
              <a:extLst>
                <a:ext uri="{FF2B5EF4-FFF2-40B4-BE49-F238E27FC236}">
                  <a16:creationId xmlns:a16="http://schemas.microsoft.com/office/drawing/2014/main" id="{1B422E05-A141-2560-E5A6-43FD940F8014}"/>
                </a:ext>
              </a:extLst>
            </p:cNvPr>
            <p:cNvSpPr/>
            <p:nvPr/>
          </p:nvSpPr>
          <p:spPr>
            <a:xfrm>
              <a:off x="95" y="1256"/>
              <a:ext cx="4778" cy="4665"/>
            </a:xfrm>
            <a:prstGeom prst="rect">
              <a:avLst/>
            </a:prstGeom>
            <a:solidFill>
              <a:srgbClr val="F0F7EB"/>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latin typeface="Adobe 宋体 Std L" panose="02020300000000000000" charset="-122"/>
                <a:ea typeface="Adobe 宋体 Std L" panose="02020300000000000000" charset="-122"/>
              </a:endParaRPr>
            </a:p>
          </p:txBody>
        </p:sp>
        <p:pic>
          <p:nvPicPr>
            <p:cNvPr id="122" name="图片 121">
              <a:extLst>
                <a:ext uri="{FF2B5EF4-FFF2-40B4-BE49-F238E27FC236}">
                  <a16:creationId xmlns:a16="http://schemas.microsoft.com/office/drawing/2014/main" id="{BB6F6AB0-B1A5-08AD-6223-4DA1104752B0}"/>
                </a:ext>
              </a:extLst>
            </p:cNvPr>
            <p:cNvPicPr>
              <a:picLocks noChangeAspect="1"/>
            </p:cNvPicPr>
            <p:nvPr>
              <p:custDataLst>
                <p:tags r:id="rId1"/>
              </p:custDataLst>
            </p:nvPr>
          </p:nvPicPr>
          <p:blipFill>
            <a:blip r:embed="rId59"/>
            <a:stretch>
              <a:fillRect/>
            </a:stretch>
          </p:blipFill>
          <p:spPr>
            <a:xfrm>
              <a:off x="310" y="1701"/>
              <a:ext cx="1365" cy="1365"/>
            </a:xfrm>
            <a:prstGeom prst="rect">
              <a:avLst/>
            </a:prstGeom>
          </p:spPr>
        </p:pic>
        <p:pic>
          <p:nvPicPr>
            <p:cNvPr id="123" name="图片 122">
              <a:extLst>
                <a:ext uri="{FF2B5EF4-FFF2-40B4-BE49-F238E27FC236}">
                  <a16:creationId xmlns:a16="http://schemas.microsoft.com/office/drawing/2014/main" id="{3FA5C23C-871E-C7CD-A0FE-6ED42999F1C9}"/>
                </a:ext>
              </a:extLst>
            </p:cNvPr>
            <p:cNvPicPr>
              <a:picLocks noChangeAspect="1"/>
            </p:cNvPicPr>
            <p:nvPr>
              <p:custDataLst>
                <p:tags r:id="rId2"/>
              </p:custDataLst>
            </p:nvPr>
          </p:nvPicPr>
          <p:blipFill>
            <a:blip r:embed="rId60"/>
            <a:stretch>
              <a:fillRect/>
            </a:stretch>
          </p:blipFill>
          <p:spPr>
            <a:xfrm>
              <a:off x="332" y="3741"/>
              <a:ext cx="1358" cy="1358"/>
            </a:xfrm>
            <a:prstGeom prst="rect">
              <a:avLst/>
            </a:prstGeom>
          </p:spPr>
        </p:pic>
        <p:sp>
          <p:nvSpPr>
            <p:cNvPr id="124" name="梯形 123">
              <a:extLst>
                <a:ext uri="{FF2B5EF4-FFF2-40B4-BE49-F238E27FC236}">
                  <a16:creationId xmlns:a16="http://schemas.microsoft.com/office/drawing/2014/main" id="{948596EB-D1D1-A255-A632-F649E313A63F}"/>
                </a:ext>
              </a:extLst>
            </p:cNvPr>
            <p:cNvSpPr/>
            <p:nvPr/>
          </p:nvSpPr>
          <p:spPr>
            <a:xfrm rot="5400000">
              <a:off x="1577" y="2020"/>
              <a:ext cx="1365" cy="726"/>
            </a:xfrm>
            <a:prstGeom prst="trapezoid">
              <a:avLst/>
            </a:prstGeom>
            <a:solidFill>
              <a:srgbClr val="70AD47"/>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a:latin typeface="Times New Roman" panose="02020603050405020304" charset="0"/>
                  <a:ea typeface="Adobe 宋体 Std L" panose="02020300000000000000" charset="-122"/>
                  <a:cs typeface="Times New Roman" panose="02020603050405020304" charset="0"/>
                </a:rPr>
                <a:t>CNN</a:t>
              </a:r>
            </a:p>
          </p:txBody>
        </p:sp>
        <p:sp>
          <p:nvSpPr>
            <p:cNvPr id="125" name="梯形 124">
              <a:extLst>
                <a:ext uri="{FF2B5EF4-FFF2-40B4-BE49-F238E27FC236}">
                  <a16:creationId xmlns:a16="http://schemas.microsoft.com/office/drawing/2014/main" id="{94633450-7144-8A45-1F91-206984B79DD3}"/>
                </a:ext>
              </a:extLst>
            </p:cNvPr>
            <p:cNvSpPr/>
            <p:nvPr>
              <p:custDataLst>
                <p:tags r:id="rId3"/>
              </p:custDataLst>
            </p:nvPr>
          </p:nvSpPr>
          <p:spPr>
            <a:xfrm rot="5400000">
              <a:off x="1577" y="4060"/>
              <a:ext cx="1365" cy="726"/>
            </a:xfrm>
            <a:prstGeom prst="trapezoid">
              <a:avLst/>
            </a:prstGeom>
            <a:solidFill>
              <a:srgbClr val="70AD47"/>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a:latin typeface="Times New Roman" panose="02020603050405020304" charset="0"/>
                  <a:ea typeface="Adobe 宋体 Std L" panose="02020300000000000000" charset="-122"/>
                  <a:cs typeface="Times New Roman" panose="02020603050405020304" charset="0"/>
                </a:rPr>
                <a:t>CNN</a:t>
              </a:r>
            </a:p>
          </p:txBody>
        </p:sp>
        <p:sp>
          <p:nvSpPr>
            <p:cNvPr id="126" name="右箭头 10">
              <a:extLst>
                <a:ext uri="{FF2B5EF4-FFF2-40B4-BE49-F238E27FC236}">
                  <a16:creationId xmlns:a16="http://schemas.microsoft.com/office/drawing/2014/main" id="{8E09A7CB-6F0B-1C17-1887-CC7E28BFF3EA}"/>
                </a:ext>
              </a:extLst>
            </p:cNvPr>
            <p:cNvSpPr/>
            <p:nvPr/>
          </p:nvSpPr>
          <p:spPr>
            <a:xfrm>
              <a:off x="2769" y="2251"/>
              <a:ext cx="323" cy="323"/>
            </a:xfrm>
            <a:prstGeom prst="rightArrow">
              <a:avLst/>
            </a:prstGeom>
            <a:solidFill>
              <a:srgbClr val="9CD08A"/>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7" name="右箭头 11">
              <a:extLst>
                <a:ext uri="{FF2B5EF4-FFF2-40B4-BE49-F238E27FC236}">
                  <a16:creationId xmlns:a16="http://schemas.microsoft.com/office/drawing/2014/main" id="{634D35C7-9736-FE03-FA7A-A9C607F8F6B9}"/>
                </a:ext>
              </a:extLst>
            </p:cNvPr>
            <p:cNvSpPr/>
            <p:nvPr>
              <p:custDataLst>
                <p:tags r:id="rId4"/>
              </p:custDataLst>
            </p:nvPr>
          </p:nvSpPr>
          <p:spPr>
            <a:xfrm>
              <a:off x="2769" y="4273"/>
              <a:ext cx="323" cy="323"/>
            </a:xfrm>
            <a:prstGeom prst="rightArrow">
              <a:avLst/>
            </a:prstGeom>
            <a:solidFill>
              <a:srgbClr val="9CD08A"/>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grpSp>
          <p:nvGrpSpPr>
            <p:cNvPr id="128" name="组合 127">
              <a:extLst>
                <a:ext uri="{FF2B5EF4-FFF2-40B4-BE49-F238E27FC236}">
                  <a16:creationId xmlns:a16="http://schemas.microsoft.com/office/drawing/2014/main" id="{017AD60F-5E50-625B-1CB5-4D4F202B4BBA}"/>
                </a:ext>
              </a:extLst>
            </p:cNvPr>
            <p:cNvGrpSpPr/>
            <p:nvPr/>
          </p:nvGrpSpPr>
          <p:grpSpPr>
            <a:xfrm>
              <a:off x="3174" y="1656"/>
              <a:ext cx="1373" cy="1378"/>
              <a:chOff x="4133" y="1543"/>
              <a:chExt cx="1373" cy="1378"/>
            </a:xfrm>
          </p:grpSpPr>
          <p:sp>
            <p:nvSpPr>
              <p:cNvPr id="210" name="立方体 209">
                <a:extLst>
                  <a:ext uri="{FF2B5EF4-FFF2-40B4-BE49-F238E27FC236}">
                    <a16:creationId xmlns:a16="http://schemas.microsoft.com/office/drawing/2014/main" id="{CD687D5E-7519-3693-94CB-C430A8F0C6F0}"/>
                  </a:ext>
                </a:extLst>
              </p:cNvPr>
              <p:cNvSpPr/>
              <p:nvPr/>
            </p:nvSpPr>
            <p:spPr>
              <a:xfrm>
                <a:off x="4138" y="1549"/>
                <a:ext cx="1361" cy="1361"/>
              </a:xfrm>
              <a:prstGeom prst="cube">
                <a:avLst/>
              </a:prstGeom>
              <a:solidFill>
                <a:srgbClr val="F0F7EC"/>
              </a:solidFill>
              <a:ln>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a:extLst>
                  <a:ext uri="{FF2B5EF4-FFF2-40B4-BE49-F238E27FC236}">
                    <a16:creationId xmlns:a16="http://schemas.microsoft.com/office/drawing/2014/main" id="{C1FCC1D9-EC29-0FBA-1803-21BF57702F42}"/>
                  </a:ext>
                </a:extLst>
              </p:cNvPr>
              <p:cNvSpPr/>
              <p:nvPr/>
            </p:nvSpPr>
            <p:spPr>
              <a:xfrm>
                <a:off x="4138" y="1885"/>
                <a:ext cx="1021" cy="1021"/>
              </a:xfrm>
              <a:prstGeom prst="rect">
                <a:avLst/>
              </a:prstGeom>
              <a:blipFill rotWithShape="1">
                <a:blip r:embed="rId61">
                  <a:alphaModFix amt="83000"/>
                </a:blip>
                <a:stretch>
                  <a:fillRect/>
                </a:stretch>
              </a:blipFill>
              <a:ln>
                <a:solidFill>
                  <a:srgbClr val="57575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a:extLst>
                  <a:ext uri="{FF2B5EF4-FFF2-40B4-BE49-F238E27FC236}">
                    <a16:creationId xmlns:a16="http://schemas.microsoft.com/office/drawing/2014/main" id="{D4688959-A874-7776-B203-FEFD513C0746}"/>
                  </a:ext>
                </a:extLst>
              </p:cNvPr>
              <p:cNvCxnSpPr/>
              <p:nvPr/>
            </p:nvCxnSpPr>
            <p:spPr>
              <a:xfrm>
                <a:off x="4308" y="1711"/>
                <a:ext cx="1021" cy="0"/>
              </a:xfrm>
              <a:prstGeom prst="line">
                <a:avLst/>
              </a:prstGeom>
              <a:ln w="9525">
                <a:solidFill>
                  <a:srgbClr val="575757"/>
                </a:solidFill>
              </a:ln>
            </p:spPr>
            <p:style>
              <a:lnRef idx="1">
                <a:schemeClr val="dk1"/>
              </a:lnRef>
              <a:fillRef idx="0">
                <a:schemeClr val="dk1"/>
              </a:fillRef>
              <a:effectRef idx="0">
                <a:schemeClr val="dk1"/>
              </a:effectRef>
              <a:fontRef idx="minor">
                <a:schemeClr val="tx1"/>
              </a:fontRef>
            </p:style>
          </p:cxnSp>
          <p:cxnSp>
            <p:nvCxnSpPr>
              <p:cNvPr id="213" name="直接连接符 212">
                <a:extLst>
                  <a:ext uri="{FF2B5EF4-FFF2-40B4-BE49-F238E27FC236}">
                    <a16:creationId xmlns:a16="http://schemas.microsoft.com/office/drawing/2014/main" id="{EA346DA9-ADAB-EE41-BBB2-310BCE53EEED}"/>
                  </a:ext>
                </a:extLst>
              </p:cNvPr>
              <p:cNvCxnSpPr/>
              <p:nvPr/>
            </p:nvCxnSpPr>
            <p:spPr>
              <a:xfrm>
                <a:off x="4221" y="1798"/>
                <a:ext cx="1023" cy="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64EA11AA-C42B-3175-B7C2-A9460D9CAA79}"/>
                  </a:ext>
                </a:extLst>
              </p:cNvPr>
              <p:cNvCxnSpPr/>
              <p:nvPr/>
            </p:nvCxnSpPr>
            <p:spPr>
              <a:xfrm>
                <a:off x="4400" y="1625"/>
                <a:ext cx="1019" cy="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AFE09ACF-C67F-2D9E-48AD-7D2116B1A816}"/>
                  </a:ext>
                </a:extLst>
              </p:cNvPr>
              <p:cNvCxnSpPr>
                <a:stCxn id="211" idx="0"/>
                <a:endCxn id="210" idx="0"/>
              </p:cNvCxnSpPr>
              <p:nvPr/>
            </p:nvCxnSpPr>
            <p:spPr>
              <a:xfrm flipV="1">
                <a:off x="4649" y="1549"/>
                <a:ext cx="340" cy="336"/>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4D9D37A8-6658-F3ED-5C1D-BA4B8633A246}"/>
                  </a:ext>
                </a:extLst>
              </p:cNvPr>
              <p:cNvCxnSpPr/>
              <p:nvPr/>
            </p:nvCxnSpPr>
            <p:spPr>
              <a:xfrm flipV="1">
                <a:off x="4889" y="1555"/>
                <a:ext cx="328" cy="327"/>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9CF7CF4D-D9BD-F224-46AA-99A9948691D0}"/>
                  </a:ext>
                </a:extLst>
              </p:cNvPr>
              <p:cNvCxnSpPr/>
              <p:nvPr>
                <p:custDataLst>
                  <p:tags r:id="rId55"/>
                </p:custDataLst>
              </p:nvPr>
            </p:nvCxnSpPr>
            <p:spPr>
              <a:xfrm flipV="1">
                <a:off x="4400" y="1543"/>
                <a:ext cx="340" cy="336"/>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F2EFDADA-FE5C-B3DD-BC95-F8A9CC0A4BE3}"/>
                  </a:ext>
                </a:extLst>
              </p:cNvPr>
              <p:cNvCxnSpPr/>
              <p:nvPr/>
            </p:nvCxnSpPr>
            <p:spPr>
              <a:xfrm>
                <a:off x="5244" y="1796"/>
                <a:ext cx="0" cy="1035"/>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B8F3BAA8-A074-56D6-FE35-37A90F195D1E}"/>
                  </a:ext>
                </a:extLst>
              </p:cNvPr>
              <p:cNvCxnSpPr/>
              <p:nvPr/>
            </p:nvCxnSpPr>
            <p:spPr>
              <a:xfrm>
                <a:off x="5330" y="1725"/>
                <a:ext cx="0" cy="1028"/>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416DCDC7-ED0B-8705-9892-68F46458C186}"/>
                  </a:ext>
                </a:extLst>
              </p:cNvPr>
              <p:cNvCxnSpPr/>
              <p:nvPr/>
            </p:nvCxnSpPr>
            <p:spPr>
              <a:xfrm>
                <a:off x="5416" y="1628"/>
                <a:ext cx="0" cy="1023"/>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C37CE2E1-86EE-1502-2205-7223E0559F55}"/>
                  </a:ext>
                </a:extLst>
              </p:cNvPr>
              <p:cNvCxnSpPr/>
              <p:nvPr/>
            </p:nvCxnSpPr>
            <p:spPr>
              <a:xfrm>
                <a:off x="4401" y="1880"/>
                <a:ext cx="0" cy="1028"/>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3AD093AC-538F-17E1-CB0A-E4287F3884ED}"/>
                  </a:ext>
                </a:extLst>
              </p:cNvPr>
              <p:cNvCxnSpPr>
                <a:stCxn id="211" idx="0"/>
                <a:endCxn id="211" idx="2"/>
              </p:cNvCxnSpPr>
              <p:nvPr/>
            </p:nvCxnSpPr>
            <p:spPr>
              <a:xfrm>
                <a:off x="4649" y="1885"/>
                <a:ext cx="0" cy="1021"/>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810ACFB2-E83F-9A14-D21D-EAF14423153F}"/>
                  </a:ext>
                </a:extLst>
              </p:cNvPr>
              <p:cNvCxnSpPr/>
              <p:nvPr/>
            </p:nvCxnSpPr>
            <p:spPr>
              <a:xfrm>
                <a:off x="4897" y="1881"/>
                <a:ext cx="0" cy="104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1C0A9634-9AD7-047E-FFE9-06D1E1571949}"/>
                  </a:ext>
                </a:extLst>
              </p:cNvPr>
              <p:cNvCxnSpPr>
                <a:stCxn id="211" idx="1"/>
                <a:endCxn id="211" idx="3"/>
              </p:cNvCxnSpPr>
              <p:nvPr/>
            </p:nvCxnSpPr>
            <p:spPr>
              <a:xfrm>
                <a:off x="4138" y="2396"/>
                <a:ext cx="1021" cy="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25" name="直接连接符 224">
                <a:extLst>
                  <a:ext uri="{FF2B5EF4-FFF2-40B4-BE49-F238E27FC236}">
                    <a16:creationId xmlns:a16="http://schemas.microsoft.com/office/drawing/2014/main" id="{C7134AFB-2762-D835-D93E-C1F609EAE6E4}"/>
                  </a:ext>
                </a:extLst>
              </p:cNvPr>
              <p:cNvCxnSpPr/>
              <p:nvPr/>
            </p:nvCxnSpPr>
            <p:spPr>
              <a:xfrm>
                <a:off x="4138" y="2140"/>
                <a:ext cx="1028" cy="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4AADB872-AB18-9845-263F-E47C76A4CF92}"/>
                  </a:ext>
                </a:extLst>
              </p:cNvPr>
              <p:cNvCxnSpPr/>
              <p:nvPr/>
            </p:nvCxnSpPr>
            <p:spPr>
              <a:xfrm>
                <a:off x="4133" y="2651"/>
                <a:ext cx="1024" cy="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27" name="直接连接符 226">
                <a:extLst>
                  <a:ext uri="{FF2B5EF4-FFF2-40B4-BE49-F238E27FC236}">
                    <a16:creationId xmlns:a16="http://schemas.microsoft.com/office/drawing/2014/main" id="{96CA3948-FA11-EFCE-7AAD-E7B6319D661B}"/>
                  </a:ext>
                </a:extLst>
              </p:cNvPr>
              <p:cNvCxnSpPr>
                <a:stCxn id="211" idx="3"/>
                <a:endCxn id="210" idx="5"/>
              </p:cNvCxnSpPr>
              <p:nvPr/>
            </p:nvCxnSpPr>
            <p:spPr>
              <a:xfrm flipV="1">
                <a:off x="5159" y="2059"/>
                <a:ext cx="340" cy="337"/>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28" name="直接连接符 227">
                <a:extLst>
                  <a:ext uri="{FF2B5EF4-FFF2-40B4-BE49-F238E27FC236}">
                    <a16:creationId xmlns:a16="http://schemas.microsoft.com/office/drawing/2014/main" id="{82088DB9-0A47-307A-CE36-D4EF20F1AE43}"/>
                  </a:ext>
                </a:extLst>
              </p:cNvPr>
              <p:cNvCxnSpPr/>
              <p:nvPr>
                <p:custDataLst>
                  <p:tags r:id="rId56"/>
                </p:custDataLst>
              </p:nvPr>
            </p:nvCxnSpPr>
            <p:spPr>
              <a:xfrm flipV="1">
                <a:off x="5159" y="1801"/>
                <a:ext cx="340" cy="337"/>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411B15E2-A160-0F1D-E335-B2E56BA1CCFE}"/>
                  </a:ext>
                </a:extLst>
              </p:cNvPr>
              <p:cNvCxnSpPr/>
              <p:nvPr>
                <p:custDataLst>
                  <p:tags r:id="rId57"/>
                </p:custDataLst>
              </p:nvPr>
            </p:nvCxnSpPr>
            <p:spPr>
              <a:xfrm flipV="1">
                <a:off x="5166" y="2314"/>
                <a:ext cx="340" cy="337"/>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grpSp>
        <p:grpSp>
          <p:nvGrpSpPr>
            <p:cNvPr id="129" name="组合 128">
              <a:extLst>
                <a:ext uri="{FF2B5EF4-FFF2-40B4-BE49-F238E27FC236}">
                  <a16:creationId xmlns:a16="http://schemas.microsoft.com/office/drawing/2014/main" id="{9D38AE42-E37F-718C-EAEA-6BF0709F197C}"/>
                </a:ext>
              </a:extLst>
            </p:cNvPr>
            <p:cNvGrpSpPr/>
            <p:nvPr/>
          </p:nvGrpSpPr>
          <p:grpSpPr>
            <a:xfrm>
              <a:off x="3172" y="3729"/>
              <a:ext cx="1373" cy="1378"/>
              <a:chOff x="4133" y="1543"/>
              <a:chExt cx="1373" cy="1378"/>
            </a:xfrm>
          </p:grpSpPr>
          <p:sp>
            <p:nvSpPr>
              <p:cNvPr id="190" name="立方体 189">
                <a:extLst>
                  <a:ext uri="{FF2B5EF4-FFF2-40B4-BE49-F238E27FC236}">
                    <a16:creationId xmlns:a16="http://schemas.microsoft.com/office/drawing/2014/main" id="{6DE112FB-30E1-60AF-9A41-D14DEB5D382F}"/>
                  </a:ext>
                </a:extLst>
              </p:cNvPr>
              <p:cNvSpPr/>
              <p:nvPr>
                <p:custDataLst>
                  <p:tags r:id="rId35"/>
                </p:custDataLst>
              </p:nvPr>
            </p:nvSpPr>
            <p:spPr>
              <a:xfrm>
                <a:off x="4138" y="1549"/>
                <a:ext cx="1361" cy="1361"/>
              </a:xfrm>
              <a:prstGeom prst="cube">
                <a:avLst/>
              </a:prstGeom>
              <a:solidFill>
                <a:srgbClr val="F0F7EC"/>
              </a:solidFill>
              <a:ln>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190">
                <a:extLst>
                  <a:ext uri="{FF2B5EF4-FFF2-40B4-BE49-F238E27FC236}">
                    <a16:creationId xmlns:a16="http://schemas.microsoft.com/office/drawing/2014/main" id="{0D971B45-D4B6-E773-42B7-68B4DB9AD31F}"/>
                  </a:ext>
                </a:extLst>
              </p:cNvPr>
              <p:cNvSpPr/>
              <p:nvPr>
                <p:custDataLst>
                  <p:tags r:id="rId36"/>
                </p:custDataLst>
              </p:nvPr>
            </p:nvSpPr>
            <p:spPr>
              <a:xfrm>
                <a:off x="4138" y="1885"/>
                <a:ext cx="1021" cy="1021"/>
              </a:xfrm>
              <a:prstGeom prst="rect">
                <a:avLst/>
              </a:prstGeom>
              <a:blipFill rotWithShape="1">
                <a:blip r:embed="rId62">
                  <a:alphaModFix amt="84000"/>
                </a:blip>
                <a:stretch>
                  <a:fillRect/>
                </a:stretch>
              </a:blipFill>
              <a:ln>
                <a:solidFill>
                  <a:srgbClr val="57575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2" name="直接连接符 191">
                <a:extLst>
                  <a:ext uri="{FF2B5EF4-FFF2-40B4-BE49-F238E27FC236}">
                    <a16:creationId xmlns:a16="http://schemas.microsoft.com/office/drawing/2014/main" id="{5290451F-23E6-73D8-793B-48FFF9E9F997}"/>
                  </a:ext>
                </a:extLst>
              </p:cNvPr>
              <p:cNvCxnSpPr/>
              <p:nvPr>
                <p:custDataLst>
                  <p:tags r:id="rId37"/>
                </p:custDataLst>
              </p:nvPr>
            </p:nvCxnSpPr>
            <p:spPr>
              <a:xfrm>
                <a:off x="4308" y="1711"/>
                <a:ext cx="1021" cy="0"/>
              </a:xfrm>
              <a:prstGeom prst="line">
                <a:avLst/>
              </a:prstGeom>
              <a:ln w="9525">
                <a:solidFill>
                  <a:srgbClr val="575757"/>
                </a:solidFill>
              </a:ln>
            </p:spPr>
            <p:style>
              <a:lnRef idx="1">
                <a:schemeClr val="dk1"/>
              </a:lnRef>
              <a:fillRef idx="0">
                <a:schemeClr val="dk1"/>
              </a:fillRef>
              <a:effectRef idx="0">
                <a:schemeClr val="dk1"/>
              </a:effectRef>
              <a:fontRef idx="minor">
                <a:schemeClr val="tx1"/>
              </a:fontRef>
            </p:style>
          </p:cxnSp>
          <p:cxnSp>
            <p:nvCxnSpPr>
              <p:cNvPr id="193" name="直接连接符 192">
                <a:extLst>
                  <a:ext uri="{FF2B5EF4-FFF2-40B4-BE49-F238E27FC236}">
                    <a16:creationId xmlns:a16="http://schemas.microsoft.com/office/drawing/2014/main" id="{0FED73C2-1C15-B3E5-BACD-65F8FF0189C1}"/>
                  </a:ext>
                </a:extLst>
              </p:cNvPr>
              <p:cNvCxnSpPr/>
              <p:nvPr>
                <p:custDataLst>
                  <p:tags r:id="rId38"/>
                </p:custDataLst>
              </p:nvPr>
            </p:nvCxnSpPr>
            <p:spPr>
              <a:xfrm>
                <a:off x="4221" y="1798"/>
                <a:ext cx="1023" cy="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2C6C35E0-2139-CB0D-7DAE-74C6760D99EA}"/>
                  </a:ext>
                </a:extLst>
              </p:cNvPr>
              <p:cNvCxnSpPr/>
              <p:nvPr>
                <p:custDataLst>
                  <p:tags r:id="rId39"/>
                </p:custDataLst>
              </p:nvPr>
            </p:nvCxnSpPr>
            <p:spPr>
              <a:xfrm>
                <a:off x="4400" y="1625"/>
                <a:ext cx="1019" cy="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2A9FC4C9-1C47-F5C0-480A-50F9B12C2932}"/>
                  </a:ext>
                </a:extLst>
              </p:cNvPr>
              <p:cNvCxnSpPr>
                <a:stCxn id="191" idx="0"/>
                <a:endCxn id="190" idx="0"/>
              </p:cNvCxnSpPr>
              <p:nvPr>
                <p:custDataLst>
                  <p:tags r:id="rId40"/>
                </p:custDataLst>
              </p:nvPr>
            </p:nvCxnSpPr>
            <p:spPr>
              <a:xfrm flipV="1">
                <a:off x="4649" y="1549"/>
                <a:ext cx="340" cy="336"/>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0DE27E58-2396-EB05-D07A-0F90EA16530E}"/>
                  </a:ext>
                </a:extLst>
              </p:cNvPr>
              <p:cNvCxnSpPr/>
              <p:nvPr>
                <p:custDataLst>
                  <p:tags r:id="rId41"/>
                </p:custDataLst>
              </p:nvPr>
            </p:nvCxnSpPr>
            <p:spPr>
              <a:xfrm flipV="1">
                <a:off x="4889" y="1555"/>
                <a:ext cx="328" cy="327"/>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574ECB3F-306F-17D8-9A64-5FAB552259E9}"/>
                  </a:ext>
                </a:extLst>
              </p:cNvPr>
              <p:cNvCxnSpPr/>
              <p:nvPr>
                <p:custDataLst>
                  <p:tags r:id="rId42"/>
                </p:custDataLst>
              </p:nvPr>
            </p:nvCxnSpPr>
            <p:spPr>
              <a:xfrm flipV="1">
                <a:off x="4400" y="1543"/>
                <a:ext cx="340" cy="336"/>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FF02BCCC-01D6-C42E-F833-BF8A664FE3C2}"/>
                  </a:ext>
                </a:extLst>
              </p:cNvPr>
              <p:cNvCxnSpPr/>
              <p:nvPr>
                <p:custDataLst>
                  <p:tags r:id="rId43"/>
                </p:custDataLst>
              </p:nvPr>
            </p:nvCxnSpPr>
            <p:spPr>
              <a:xfrm>
                <a:off x="5244" y="1796"/>
                <a:ext cx="0" cy="1035"/>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4D30AEF5-2703-5BDD-54EA-B5598E08A953}"/>
                  </a:ext>
                </a:extLst>
              </p:cNvPr>
              <p:cNvCxnSpPr/>
              <p:nvPr>
                <p:custDataLst>
                  <p:tags r:id="rId44"/>
                </p:custDataLst>
              </p:nvPr>
            </p:nvCxnSpPr>
            <p:spPr>
              <a:xfrm>
                <a:off x="5330" y="1725"/>
                <a:ext cx="0" cy="1028"/>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3C8138D3-0059-59D6-6BB4-AA0A294CEE81}"/>
                  </a:ext>
                </a:extLst>
              </p:cNvPr>
              <p:cNvCxnSpPr/>
              <p:nvPr>
                <p:custDataLst>
                  <p:tags r:id="rId45"/>
                </p:custDataLst>
              </p:nvPr>
            </p:nvCxnSpPr>
            <p:spPr>
              <a:xfrm>
                <a:off x="5416" y="1628"/>
                <a:ext cx="0" cy="1023"/>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a16="http://schemas.microsoft.com/office/drawing/2014/main" id="{D137E3ED-EC7E-FA97-AB57-FCAC0E02A12C}"/>
                  </a:ext>
                </a:extLst>
              </p:cNvPr>
              <p:cNvCxnSpPr/>
              <p:nvPr>
                <p:custDataLst>
                  <p:tags r:id="rId46"/>
                </p:custDataLst>
              </p:nvPr>
            </p:nvCxnSpPr>
            <p:spPr>
              <a:xfrm>
                <a:off x="4401" y="1880"/>
                <a:ext cx="0" cy="1028"/>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1786D2C9-F0A3-9FEA-2026-F088FE13F364}"/>
                  </a:ext>
                </a:extLst>
              </p:cNvPr>
              <p:cNvCxnSpPr>
                <a:stCxn id="191" idx="0"/>
                <a:endCxn id="191" idx="2"/>
              </p:cNvCxnSpPr>
              <p:nvPr>
                <p:custDataLst>
                  <p:tags r:id="rId47"/>
                </p:custDataLst>
              </p:nvPr>
            </p:nvCxnSpPr>
            <p:spPr>
              <a:xfrm>
                <a:off x="4649" y="1885"/>
                <a:ext cx="0" cy="1021"/>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a16="http://schemas.microsoft.com/office/drawing/2014/main" id="{40837FD5-8CA5-4FA3-6C46-7B1852DD39D7}"/>
                  </a:ext>
                </a:extLst>
              </p:cNvPr>
              <p:cNvCxnSpPr/>
              <p:nvPr>
                <p:custDataLst>
                  <p:tags r:id="rId48"/>
                </p:custDataLst>
              </p:nvPr>
            </p:nvCxnSpPr>
            <p:spPr>
              <a:xfrm>
                <a:off x="4897" y="1881"/>
                <a:ext cx="0" cy="104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0CFC183A-E96F-B560-4382-49BA6E47BAAF}"/>
                  </a:ext>
                </a:extLst>
              </p:cNvPr>
              <p:cNvCxnSpPr>
                <a:stCxn id="191" idx="1"/>
                <a:endCxn id="191" idx="3"/>
              </p:cNvCxnSpPr>
              <p:nvPr>
                <p:custDataLst>
                  <p:tags r:id="rId49"/>
                </p:custDataLst>
              </p:nvPr>
            </p:nvCxnSpPr>
            <p:spPr>
              <a:xfrm>
                <a:off x="4138" y="2396"/>
                <a:ext cx="1021" cy="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a16="http://schemas.microsoft.com/office/drawing/2014/main" id="{0BB65610-997E-950E-1999-06CA89355465}"/>
                  </a:ext>
                </a:extLst>
              </p:cNvPr>
              <p:cNvCxnSpPr/>
              <p:nvPr>
                <p:custDataLst>
                  <p:tags r:id="rId50"/>
                </p:custDataLst>
              </p:nvPr>
            </p:nvCxnSpPr>
            <p:spPr>
              <a:xfrm>
                <a:off x="4138" y="2140"/>
                <a:ext cx="1028" cy="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06" name="直接连接符 205">
                <a:extLst>
                  <a:ext uri="{FF2B5EF4-FFF2-40B4-BE49-F238E27FC236}">
                    <a16:creationId xmlns:a16="http://schemas.microsoft.com/office/drawing/2014/main" id="{2916E25C-024E-3D4C-C28B-D0A1C51F4AE9}"/>
                  </a:ext>
                </a:extLst>
              </p:cNvPr>
              <p:cNvCxnSpPr/>
              <p:nvPr>
                <p:custDataLst>
                  <p:tags r:id="rId51"/>
                </p:custDataLst>
              </p:nvPr>
            </p:nvCxnSpPr>
            <p:spPr>
              <a:xfrm>
                <a:off x="4133" y="2651"/>
                <a:ext cx="1024" cy="0"/>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a16="http://schemas.microsoft.com/office/drawing/2014/main" id="{636DD556-91FF-524E-ADC2-504369D364A8}"/>
                  </a:ext>
                </a:extLst>
              </p:cNvPr>
              <p:cNvCxnSpPr>
                <a:stCxn id="191" idx="3"/>
                <a:endCxn id="190" idx="5"/>
              </p:cNvCxnSpPr>
              <p:nvPr>
                <p:custDataLst>
                  <p:tags r:id="rId52"/>
                </p:custDataLst>
              </p:nvPr>
            </p:nvCxnSpPr>
            <p:spPr>
              <a:xfrm flipV="1">
                <a:off x="5159" y="2059"/>
                <a:ext cx="340" cy="337"/>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08" name="直接连接符 207">
                <a:extLst>
                  <a:ext uri="{FF2B5EF4-FFF2-40B4-BE49-F238E27FC236}">
                    <a16:creationId xmlns:a16="http://schemas.microsoft.com/office/drawing/2014/main" id="{A55235EF-6721-3976-0E80-922677BECDA5}"/>
                  </a:ext>
                </a:extLst>
              </p:cNvPr>
              <p:cNvCxnSpPr/>
              <p:nvPr>
                <p:custDataLst>
                  <p:tags r:id="rId53"/>
                </p:custDataLst>
              </p:nvPr>
            </p:nvCxnSpPr>
            <p:spPr>
              <a:xfrm flipV="1">
                <a:off x="5159" y="1801"/>
                <a:ext cx="340" cy="337"/>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209" name="直接连接符 208">
                <a:extLst>
                  <a:ext uri="{FF2B5EF4-FFF2-40B4-BE49-F238E27FC236}">
                    <a16:creationId xmlns:a16="http://schemas.microsoft.com/office/drawing/2014/main" id="{625370C1-6446-0730-F881-C87F08C604DB}"/>
                  </a:ext>
                </a:extLst>
              </p:cNvPr>
              <p:cNvCxnSpPr/>
              <p:nvPr>
                <p:custDataLst>
                  <p:tags r:id="rId54"/>
                </p:custDataLst>
              </p:nvPr>
            </p:nvCxnSpPr>
            <p:spPr>
              <a:xfrm flipV="1">
                <a:off x="5166" y="2314"/>
                <a:ext cx="340" cy="337"/>
              </a:xfrm>
              <a:prstGeom prst="line">
                <a:avLst/>
              </a:prstGeom>
              <a:ln w="9525">
                <a:solidFill>
                  <a:srgbClr val="575757"/>
                </a:solidFill>
              </a:ln>
            </p:spPr>
            <p:style>
              <a:lnRef idx="1">
                <a:schemeClr val="accent1"/>
              </a:lnRef>
              <a:fillRef idx="0">
                <a:schemeClr val="accent1"/>
              </a:fillRef>
              <a:effectRef idx="0">
                <a:schemeClr val="accent1"/>
              </a:effectRef>
              <a:fontRef idx="minor">
                <a:schemeClr val="tx1"/>
              </a:fontRef>
            </p:style>
          </p:cxnSp>
        </p:grpSp>
        <p:sp>
          <p:nvSpPr>
            <p:cNvPr id="130" name="文本框 129">
              <a:extLst>
                <a:ext uri="{FF2B5EF4-FFF2-40B4-BE49-F238E27FC236}">
                  <a16:creationId xmlns:a16="http://schemas.microsoft.com/office/drawing/2014/main" id="{8475FC3C-AA71-15A9-F247-B93395F1FFE8}"/>
                </a:ext>
              </a:extLst>
            </p:cNvPr>
            <p:cNvSpPr txBox="1"/>
            <p:nvPr/>
          </p:nvSpPr>
          <p:spPr>
            <a:xfrm>
              <a:off x="196" y="3066"/>
              <a:ext cx="1629" cy="403"/>
            </a:xfrm>
            <a:prstGeom prst="rect">
              <a:avLst/>
            </a:prstGeom>
            <a:noFill/>
          </p:spPr>
          <p:txBody>
            <a:bodyPr wrap="square" rtlCol="0" anchor="t">
              <a:noAutofit/>
            </a:bodyPr>
            <a:lstStyle/>
            <a:p>
              <a:pPr algn="ctr"/>
              <a:r>
                <a:rPr lang="zh-CN" altLang="en-US" sz="1200">
                  <a:latin typeface="Times New Roman" panose="02020603050405020304" charset="0"/>
                  <a:ea typeface="Adobe 宋体 Std L" panose="02020300000000000000" charset="-122"/>
                  <a:cs typeface="Times New Roman" panose="02020603050405020304" charset="0"/>
                  <a:sym typeface="+mn-ea"/>
                </a:rPr>
                <a:t>Image </a:t>
              </a:r>
              <a:r>
                <a:rPr lang="zh-CN" altLang="en-US" sz="1200">
                  <a:latin typeface="Times New Roman" panose="02020603050405020304" charset="0"/>
                  <a:ea typeface="Kozuka Mincho Pr6N R" panose="02020400000000000000" charset="-128"/>
                  <a:cs typeface="Times New Roman" panose="02020603050405020304" charset="0"/>
                  <a:sym typeface="+mn-ea"/>
                </a:rPr>
                <a:t>1</a:t>
              </a:r>
              <a:endParaRPr lang="zh-CN" altLang="en-US" sz="1200">
                <a:latin typeface="Times New Roman" panose="02020603050405020304" charset="0"/>
                <a:ea typeface="Adobe 宋体 Std L" panose="02020300000000000000" charset="-122"/>
                <a:cs typeface="Times New Roman" panose="02020603050405020304" charset="0"/>
                <a:sym typeface="+mn-ea"/>
              </a:endParaRPr>
            </a:p>
          </p:txBody>
        </p:sp>
        <p:sp>
          <p:nvSpPr>
            <p:cNvPr id="131" name="文本框 130">
              <a:extLst>
                <a:ext uri="{FF2B5EF4-FFF2-40B4-BE49-F238E27FC236}">
                  <a16:creationId xmlns:a16="http://schemas.microsoft.com/office/drawing/2014/main" id="{D911CD23-E9E1-8648-360B-539752360059}"/>
                </a:ext>
              </a:extLst>
            </p:cNvPr>
            <p:cNvSpPr txBox="1"/>
            <p:nvPr>
              <p:custDataLst>
                <p:tags r:id="rId5"/>
              </p:custDataLst>
            </p:nvPr>
          </p:nvSpPr>
          <p:spPr>
            <a:xfrm>
              <a:off x="196" y="5099"/>
              <a:ext cx="1629" cy="403"/>
            </a:xfrm>
            <a:prstGeom prst="rect">
              <a:avLst/>
            </a:prstGeom>
            <a:noFill/>
          </p:spPr>
          <p:txBody>
            <a:bodyPr wrap="square" rtlCol="0" anchor="t">
              <a:noAutofit/>
            </a:bodyPr>
            <a:lstStyle/>
            <a:p>
              <a:pPr algn="ctr"/>
              <a:r>
                <a:rPr lang="zh-CN" altLang="en-US" sz="1200">
                  <a:latin typeface="Times New Roman" panose="02020603050405020304" charset="0"/>
                  <a:ea typeface="Adobe 宋体 Std L" panose="02020300000000000000" charset="-122"/>
                  <a:cs typeface="Times New Roman" panose="02020603050405020304" charset="0"/>
                  <a:sym typeface="+mn-ea"/>
                </a:rPr>
                <a:t>Image </a:t>
              </a:r>
              <a:r>
                <a:rPr lang="en-US" altLang="zh-CN" sz="1200">
                  <a:latin typeface="Times New Roman" panose="02020603050405020304" charset="0"/>
                  <a:ea typeface="Adobe 宋体 Std L" panose="02020300000000000000" charset="-122"/>
                  <a:cs typeface="Times New Roman" panose="02020603050405020304" charset="0"/>
                  <a:sym typeface="+mn-ea"/>
                </a:rPr>
                <a:t>2</a:t>
              </a:r>
            </a:p>
          </p:txBody>
        </p:sp>
        <p:sp>
          <p:nvSpPr>
            <p:cNvPr id="132" name="文本框 131">
              <a:extLst>
                <a:ext uri="{FF2B5EF4-FFF2-40B4-BE49-F238E27FC236}">
                  <a16:creationId xmlns:a16="http://schemas.microsoft.com/office/drawing/2014/main" id="{8DA20CDF-FC24-FAD2-843A-4EA2D6DE3591}"/>
                </a:ext>
              </a:extLst>
            </p:cNvPr>
            <p:cNvSpPr txBox="1"/>
            <p:nvPr>
              <p:custDataLst>
                <p:tags r:id="rId6"/>
              </p:custDataLst>
            </p:nvPr>
          </p:nvSpPr>
          <p:spPr>
            <a:xfrm>
              <a:off x="2918" y="3066"/>
              <a:ext cx="1629" cy="403"/>
            </a:xfrm>
            <a:prstGeom prst="rect">
              <a:avLst/>
            </a:prstGeom>
            <a:noFill/>
          </p:spPr>
          <p:txBody>
            <a:bodyPr wrap="square" rtlCol="0" anchor="t">
              <a:noAutofit/>
            </a:bodyPr>
            <a:lstStyle/>
            <a:p>
              <a:pPr algn="ctr"/>
              <a:r>
                <a:rPr lang="en-US" altLang="zh-CN" sz="1200" i="1">
                  <a:latin typeface="Times New Roman" panose="02020603050405020304" charset="0"/>
                  <a:ea typeface="Adobe 宋体 Std L" panose="02020300000000000000" charset="-122"/>
                  <a:cs typeface="Times New Roman" panose="02020603050405020304" charset="0"/>
                  <a:sym typeface="+mn-ea"/>
                </a:rPr>
                <a:t>F</a:t>
              </a:r>
              <a:r>
                <a:rPr lang="en-US" altLang="zh-CN" sz="1200" baseline="-25000">
                  <a:latin typeface="Times New Roman" panose="02020603050405020304" charset="0"/>
                  <a:ea typeface="Adobe 宋体 Std L" panose="02020300000000000000" charset="-122"/>
                  <a:cs typeface="Times New Roman" panose="02020603050405020304" charset="0"/>
                  <a:sym typeface="+mn-ea"/>
                </a:rPr>
                <a:t>1</a:t>
              </a:r>
            </a:p>
          </p:txBody>
        </p:sp>
        <p:sp>
          <p:nvSpPr>
            <p:cNvPr id="133" name="文本框 132">
              <a:extLst>
                <a:ext uri="{FF2B5EF4-FFF2-40B4-BE49-F238E27FC236}">
                  <a16:creationId xmlns:a16="http://schemas.microsoft.com/office/drawing/2014/main" id="{CC3A86F4-B70C-571F-2E85-7A075811088F}"/>
                </a:ext>
              </a:extLst>
            </p:cNvPr>
            <p:cNvSpPr txBox="1"/>
            <p:nvPr>
              <p:custDataLst>
                <p:tags r:id="rId7"/>
              </p:custDataLst>
            </p:nvPr>
          </p:nvSpPr>
          <p:spPr>
            <a:xfrm>
              <a:off x="2918" y="5099"/>
              <a:ext cx="1629" cy="403"/>
            </a:xfrm>
            <a:prstGeom prst="rect">
              <a:avLst/>
            </a:prstGeom>
            <a:noFill/>
          </p:spPr>
          <p:txBody>
            <a:bodyPr wrap="square" rtlCol="0" anchor="t">
              <a:noAutofit/>
            </a:bodyPr>
            <a:lstStyle/>
            <a:p>
              <a:pPr algn="ctr"/>
              <a:r>
                <a:rPr lang="en-US" altLang="zh-CN" sz="1200" i="1">
                  <a:latin typeface="Times New Roman" panose="02020603050405020304" charset="0"/>
                  <a:ea typeface="Adobe 宋体 Std L" panose="02020300000000000000" charset="-122"/>
                  <a:cs typeface="Times New Roman" panose="02020603050405020304" charset="0"/>
                  <a:sym typeface="+mn-ea"/>
                </a:rPr>
                <a:t>F</a:t>
              </a:r>
              <a:r>
                <a:rPr lang="en-US" altLang="zh-CN" sz="1200" baseline="-25000">
                  <a:latin typeface="Times New Roman" panose="02020603050405020304" charset="0"/>
                  <a:ea typeface="Adobe 宋体 Std L" panose="02020300000000000000" charset="-122"/>
                  <a:cs typeface="Times New Roman" panose="02020603050405020304" charset="0"/>
                  <a:sym typeface="+mn-ea"/>
                </a:rPr>
                <a:t>2</a:t>
              </a:r>
            </a:p>
          </p:txBody>
        </p:sp>
        <p:sp>
          <p:nvSpPr>
            <p:cNvPr id="134" name="矩形 133">
              <a:extLst>
                <a:ext uri="{FF2B5EF4-FFF2-40B4-BE49-F238E27FC236}">
                  <a16:creationId xmlns:a16="http://schemas.microsoft.com/office/drawing/2014/main" id="{7A43E0C1-A3A6-F043-3882-4F60714359E9}"/>
                </a:ext>
              </a:extLst>
            </p:cNvPr>
            <p:cNvSpPr/>
            <p:nvPr/>
          </p:nvSpPr>
          <p:spPr>
            <a:xfrm>
              <a:off x="5080" y="1257"/>
              <a:ext cx="6792" cy="4667"/>
            </a:xfrm>
            <a:prstGeom prst="rect">
              <a:avLst/>
            </a:prstGeom>
            <a:solidFill>
              <a:srgbClr val="EEF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箭头连接符 134">
              <a:extLst>
                <a:ext uri="{FF2B5EF4-FFF2-40B4-BE49-F238E27FC236}">
                  <a16:creationId xmlns:a16="http://schemas.microsoft.com/office/drawing/2014/main" id="{00E53AF3-95A1-E159-E8AC-F0B5DC1F1A1D}"/>
                </a:ext>
              </a:extLst>
            </p:cNvPr>
            <p:cNvCxnSpPr/>
            <p:nvPr/>
          </p:nvCxnSpPr>
          <p:spPr>
            <a:xfrm>
              <a:off x="4547" y="2384"/>
              <a:ext cx="970" cy="0"/>
            </a:xfrm>
            <a:prstGeom prst="straightConnector1">
              <a:avLst/>
            </a:prstGeom>
            <a:ln>
              <a:solidFill>
                <a:srgbClr val="000000"/>
              </a:solidFill>
              <a:headEnd type="none" w="med" len="med"/>
              <a:tailEnd type="triangle" w="med" len="med"/>
            </a:ln>
          </p:spPr>
          <p:style>
            <a:lnRef idx="2">
              <a:schemeClr val="dk1"/>
            </a:lnRef>
            <a:fillRef idx="0">
              <a:schemeClr val="dk1"/>
            </a:fillRef>
            <a:effectRef idx="1">
              <a:schemeClr val="dk1"/>
            </a:effectRef>
            <a:fontRef idx="minor">
              <a:schemeClr val="tx1"/>
            </a:fontRef>
          </p:style>
        </p:cxnSp>
        <p:grpSp>
          <p:nvGrpSpPr>
            <p:cNvPr id="136" name="组合 135">
              <a:extLst>
                <a:ext uri="{FF2B5EF4-FFF2-40B4-BE49-F238E27FC236}">
                  <a16:creationId xmlns:a16="http://schemas.microsoft.com/office/drawing/2014/main" id="{77C05ACE-52F7-204A-733F-B06A1AC5BF5C}"/>
                </a:ext>
              </a:extLst>
            </p:cNvPr>
            <p:cNvGrpSpPr/>
            <p:nvPr/>
          </p:nvGrpSpPr>
          <p:grpSpPr>
            <a:xfrm>
              <a:off x="5526" y="2209"/>
              <a:ext cx="374" cy="374"/>
              <a:chOff x="6066" y="1945"/>
              <a:chExt cx="454" cy="454"/>
            </a:xfrm>
          </p:grpSpPr>
          <p:sp>
            <p:nvSpPr>
              <p:cNvPr id="187" name="椭圆 186">
                <a:extLst>
                  <a:ext uri="{FF2B5EF4-FFF2-40B4-BE49-F238E27FC236}">
                    <a16:creationId xmlns:a16="http://schemas.microsoft.com/office/drawing/2014/main" id="{F8F0D619-D6DB-53A0-D68E-768BDE891DD2}"/>
                  </a:ext>
                </a:extLst>
              </p:cNvPr>
              <p:cNvSpPr/>
              <p:nvPr/>
            </p:nvSpPr>
            <p:spPr>
              <a:xfrm>
                <a:off x="6066" y="1945"/>
                <a:ext cx="454" cy="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8" name="直接连接符 187">
                <a:extLst>
                  <a:ext uri="{FF2B5EF4-FFF2-40B4-BE49-F238E27FC236}">
                    <a16:creationId xmlns:a16="http://schemas.microsoft.com/office/drawing/2014/main" id="{A94F308D-977E-3085-AAC9-FA394A8601BE}"/>
                  </a:ext>
                </a:extLst>
              </p:cNvPr>
              <p:cNvCxnSpPr/>
              <p:nvPr/>
            </p:nvCxnSpPr>
            <p:spPr>
              <a:xfrm>
                <a:off x="6116" y="2172"/>
                <a:ext cx="35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a:extLst>
                  <a:ext uri="{FF2B5EF4-FFF2-40B4-BE49-F238E27FC236}">
                    <a16:creationId xmlns:a16="http://schemas.microsoft.com/office/drawing/2014/main" id="{E815913B-3FD5-E4F0-BC2D-1D2B0BAB29DF}"/>
                  </a:ext>
                </a:extLst>
              </p:cNvPr>
              <p:cNvCxnSpPr/>
              <p:nvPr>
                <p:custDataLst>
                  <p:tags r:id="rId34"/>
                </p:custDataLst>
              </p:nvPr>
            </p:nvCxnSpPr>
            <p:spPr>
              <a:xfrm flipV="1">
                <a:off x="6293" y="1998"/>
                <a:ext cx="0" cy="3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直接箭头连接符 136">
              <a:extLst>
                <a:ext uri="{FF2B5EF4-FFF2-40B4-BE49-F238E27FC236}">
                  <a16:creationId xmlns:a16="http://schemas.microsoft.com/office/drawing/2014/main" id="{34890BAD-79CC-73A2-0C91-096D09B9CFDB}"/>
                </a:ext>
              </a:extLst>
            </p:cNvPr>
            <p:cNvCxnSpPr/>
            <p:nvPr/>
          </p:nvCxnSpPr>
          <p:spPr>
            <a:xfrm>
              <a:off x="5713" y="2583"/>
              <a:ext cx="0" cy="444"/>
            </a:xfrm>
            <a:prstGeom prst="straightConnector1">
              <a:avLst/>
            </a:prstGeom>
            <a:ln w="12700">
              <a:solidFill>
                <a:srgbClr val="000000"/>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156E19E2-93E8-D8E8-1A2A-6F3F31834E35}"/>
                </a:ext>
              </a:extLst>
            </p:cNvPr>
            <p:cNvCxnSpPr/>
            <p:nvPr/>
          </p:nvCxnSpPr>
          <p:spPr>
            <a:xfrm>
              <a:off x="5900" y="2396"/>
              <a:ext cx="624"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AFA74B8C-336D-5758-F8F4-F5C481D5F41B}"/>
                </a:ext>
              </a:extLst>
            </p:cNvPr>
            <p:cNvCxnSpPr/>
            <p:nvPr>
              <p:custDataLst>
                <p:tags r:id="rId8"/>
              </p:custDataLst>
            </p:nvPr>
          </p:nvCxnSpPr>
          <p:spPr>
            <a:xfrm>
              <a:off x="4547" y="4444"/>
              <a:ext cx="970" cy="0"/>
            </a:xfrm>
            <a:prstGeom prst="straightConnector1">
              <a:avLst/>
            </a:prstGeom>
            <a:ln>
              <a:solidFill>
                <a:srgbClr val="000000"/>
              </a:solidFill>
              <a:headEnd type="none" w="med" len="med"/>
              <a:tailEnd type="triangle" w="med" len="med"/>
            </a:ln>
          </p:spPr>
          <p:style>
            <a:lnRef idx="2">
              <a:schemeClr val="dk1"/>
            </a:lnRef>
            <a:fillRef idx="0">
              <a:schemeClr val="dk1"/>
            </a:fillRef>
            <a:effectRef idx="1">
              <a:schemeClr val="dk1"/>
            </a:effectRef>
            <a:fontRef idx="minor">
              <a:schemeClr val="tx1"/>
            </a:fontRef>
          </p:style>
        </p:cxnSp>
        <p:grpSp>
          <p:nvGrpSpPr>
            <p:cNvPr id="140" name="组合 139">
              <a:extLst>
                <a:ext uri="{FF2B5EF4-FFF2-40B4-BE49-F238E27FC236}">
                  <a16:creationId xmlns:a16="http://schemas.microsoft.com/office/drawing/2014/main" id="{D404192C-EAFE-14F6-55F9-D41F1FABFBC0}"/>
                </a:ext>
              </a:extLst>
            </p:cNvPr>
            <p:cNvGrpSpPr/>
            <p:nvPr/>
          </p:nvGrpSpPr>
          <p:grpSpPr>
            <a:xfrm>
              <a:off x="5526" y="4269"/>
              <a:ext cx="374" cy="374"/>
              <a:chOff x="6066" y="1945"/>
              <a:chExt cx="454" cy="454"/>
            </a:xfrm>
          </p:grpSpPr>
          <p:sp>
            <p:nvSpPr>
              <p:cNvPr id="184" name="椭圆 183">
                <a:extLst>
                  <a:ext uri="{FF2B5EF4-FFF2-40B4-BE49-F238E27FC236}">
                    <a16:creationId xmlns:a16="http://schemas.microsoft.com/office/drawing/2014/main" id="{9426A9B0-11C4-50F0-BCFC-B6DE44821006}"/>
                  </a:ext>
                </a:extLst>
              </p:cNvPr>
              <p:cNvSpPr/>
              <p:nvPr>
                <p:custDataLst>
                  <p:tags r:id="rId31"/>
                </p:custDataLst>
              </p:nvPr>
            </p:nvSpPr>
            <p:spPr>
              <a:xfrm>
                <a:off x="6066" y="1945"/>
                <a:ext cx="454" cy="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5" name="直接连接符 184">
                <a:extLst>
                  <a:ext uri="{FF2B5EF4-FFF2-40B4-BE49-F238E27FC236}">
                    <a16:creationId xmlns:a16="http://schemas.microsoft.com/office/drawing/2014/main" id="{905AE40D-7B3F-FD2F-3503-366C054BB6E6}"/>
                  </a:ext>
                </a:extLst>
              </p:cNvPr>
              <p:cNvCxnSpPr/>
              <p:nvPr>
                <p:custDataLst>
                  <p:tags r:id="rId32"/>
                </p:custDataLst>
              </p:nvPr>
            </p:nvCxnSpPr>
            <p:spPr>
              <a:xfrm>
                <a:off x="6116" y="2172"/>
                <a:ext cx="35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a:extLst>
                  <a:ext uri="{FF2B5EF4-FFF2-40B4-BE49-F238E27FC236}">
                    <a16:creationId xmlns:a16="http://schemas.microsoft.com/office/drawing/2014/main" id="{021DEA89-FF75-0198-7FD0-14E247D66302}"/>
                  </a:ext>
                </a:extLst>
              </p:cNvPr>
              <p:cNvCxnSpPr/>
              <p:nvPr>
                <p:custDataLst>
                  <p:tags r:id="rId33"/>
                </p:custDataLst>
              </p:nvPr>
            </p:nvCxnSpPr>
            <p:spPr>
              <a:xfrm flipV="1">
                <a:off x="6293" y="1998"/>
                <a:ext cx="0" cy="3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1" name="直接箭头连接符 140">
              <a:extLst>
                <a:ext uri="{FF2B5EF4-FFF2-40B4-BE49-F238E27FC236}">
                  <a16:creationId xmlns:a16="http://schemas.microsoft.com/office/drawing/2014/main" id="{96B614F9-13A4-29D7-F561-F22F0CE1BB18}"/>
                </a:ext>
              </a:extLst>
            </p:cNvPr>
            <p:cNvCxnSpPr/>
            <p:nvPr>
              <p:custDataLst>
                <p:tags r:id="rId9"/>
              </p:custDataLst>
            </p:nvPr>
          </p:nvCxnSpPr>
          <p:spPr>
            <a:xfrm>
              <a:off x="5713" y="3825"/>
              <a:ext cx="0" cy="444"/>
            </a:xfrm>
            <a:prstGeom prst="straightConnector1">
              <a:avLst/>
            </a:prstGeom>
            <a:ln w="12700">
              <a:solidFill>
                <a:srgbClr val="0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4A0562FC-17AF-3A7A-4ADF-88F69037A78E}"/>
                </a:ext>
              </a:extLst>
            </p:cNvPr>
            <p:cNvCxnSpPr/>
            <p:nvPr>
              <p:custDataLst>
                <p:tags r:id="rId10"/>
              </p:custDataLst>
            </p:nvPr>
          </p:nvCxnSpPr>
          <p:spPr>
            <a:xfrm>
              <a:off x="5900" y="4456"/>
              <a:ext cx="624"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DCFEEEE9-F4BE-63E7-2D2F-B2B4320714DA}"/>
                </a:ext>
              </a:extLst>
            </p:cNvPr>
            <p:cNvSpPr txBox="1"/>
            <p:nvPr/>
          </p:nvSpPr>
          <p:spPr>
            <a:xfrm>
              <a:off x="4937" y="3048"/>
              <a:ext cx="1550" cy="687"/>
            </a:xfrm>
            <a:prstGeom prst="rect">
              <a:avLst/>
            </a:prstGeom>
            <a:noFill/>
          </p:spPr>
          <p:txBody>
            <a:bodyPr wrap="square" rtlCol="0" anchor="t">
              <a:noAutofit/>
            </a:bodyPr>
            <a:lstStyle/>
            <a:p>
              <a:pPr algn="ctr">
                <a:buClrTx/>
                <a:buSzTx/>
                <a:buFontTx/>
                <a:buNone/>
              </a:pPr>
              <a:r>
                <a:rPr lang="zh-CN" altLang="en-US" sz="1200">
                  <a:latin typeface="Times New Roman" panose="02020603050405020304" charset="0"/>
                  <a:ea typeface="Kozuka Mincho Pr6N R" panose="02020400000000000000" charset="-128"/>
                  <a:cs typeface="Times New Roman" panose="02020603050405020304" charset="0"/>
                </a:rPr>
                <a:t>Positional </a:t>
              </a:r>
            </a:p>
            <a:p>
              <a:pPr algn="ctr">
                <a:buClrTx/>
                <a:buSzTx/>
                <a:buFontTx/>
                <a:buNone/>
              </a:pPr>
              <a:r>
                <a:rPr lang="zh-CN" altLang="en-US" sz="1200">
                  <a:latin typeface="Times New Roman" panose="02020603050405020304" charset="0"/>
                  <a:ea typeface="Kozuka Mincho Pr6N R" panose="02020400000000000000" charset="-128"/>
                  <a:cs typeface="Times New Roman" panose="02020603050405020304" charset="0"/>
                </a:rPr>
                <a:t>Embedding</a:t>
              </a:r>
              <a:endParaRPr lang="zh-CN" altLang="en-US" sz="1200" b="1">
                <a:latin typeface="Adobe 宋体 Std L" panose="02020300000000000000" charset="-122"/>
                <a:ea typeface="Adobe 宋体 Std L" panose="02020300000000000000" charset="-122"/>
              </a:endParaRPr>
            </a:p>
          </p:txBody>
        </p:sp>
        <p:sp>
          <p:nvSpPr>
            <p:cNvPr id="144" name="圆角矩形 75">
              <a:extLst>
                <a:ext uri="{FF2B5EF4-FFF2-40B4-BE49-F238E27FC236}">
                  <a16:creationId xmlns:a16="http://schemas.microsoft.com/office/drawing/2014/main" id="{C92B1B0B-A197-EE88-48F6-770D68C2F104}"/>
                </a:ext>
              </a:extLst>
            </p:cNvPr>
            <p:cNvSpPr/>
            <p:nvPr/>
          </p:nvSpPr>
          <p:spPr>
            <a:xfrm>
              <a:off x="6554" y="1792"/>
              <a:ext cx="1255" cy="3389"/>
            </a:xfrm>
            <a:prstGeom prst="roundRect">
              <a:avLst/>
            </a:prstGeom>
            <a:noFill/>
            <a:ln w="19050" cmpd="sng">
              <a:solidFill>
                <a:srgbClr val="2E75B6"/>
              </a:solidFill>
              <a:prstDash val="dash"/>
            </a:ln>
          </p:spPr>
          <p:style>
            <a:lnRef idx="2">
              <a:schemeClr val="accent1"/>
            </a:lnRef>
            <a:fillRef idx="1">
              <a:schemeClr val="lt1"/>
            </a:fillRef>
            <a:effectRef idx="0">
              <a:schemeClr val="accent1"/>
            </a:effectRef>
            <a:fontRef idx="minor">
              <a:schemeClr val="dk1"/>
            </a:fontRef>
          </p:style>
          <p:txBody>
            <a:bodyPr vert="eaVert" rtlCol="0" anchor="ctr"/>
            <a:lstStyle/>
            <a:p>
              <a:pPr algn="ctr">
                <a:buClrTx/>
                <a:buSzTx/>
                <a:buNone/>
              </a:pPr>
              <a:r>
                <a:rPr lang="zh-CN" altLang="en-US" sz="1200">
                  <a:solidFill>
                    <a:schemeClr val="tx1"/>
                  </a:solidFill>
                  <a:latin typeface="Times New Roman" panose="02020603050405020304" charset="0"/>
                  <a:ea typeface="Kozuka Mincho Pr6N R" panose="02020400000000000000" charset="-128"/>
                  <a:cs typeface="Times New Roman" panose="02020603050405020304" charset="0"/>
                </a:rPr>
                <a:t>Hierarchical</a:t>
              </a:r>
            </a:p>
            <a:p>
              <a:pPr algn="ctr">
                <a:buClrTx/>
                <a:buSzTx/>
                <a:buNone/>
              </a:pPr>
              <a:r>
                <a:rPr lang="zh-CN" altLang="en-US" sz="1200">
                  <a:solidFill>
                    <a:schemeClr val="tx1"/>
                  </a:solidFill>
                  <a:latin typeface="Times New Roman" panose="02020603050405020304" charset="0"/>
                  <a:ea typeface="Kozuka Mincho Pr6N R" panose="02020400000000000000" charset="-128"/>
                  <a:cs typeface="Times New Roman" panose="02020603050405020304" charset="0"/>
                </a:rPr>
                <a:t>Self-attention</a:t>
              </a:r>
            </a:p>
          </p:txBody>
        </p:sp>
        <p:sp>
          <p:nvSpPr>
            <p:cNvPr id="145" name="文本框 144">
              <a:extLst>
                <a:ext uri="{FF2B5EF4-FFF2-40B4-BE49-F238E27FC236}">
                  <a16:creationId xmlns:a16="http://schemas.microsoft.com/office/drawing/2014/main" id="{89CE5866-0287-CDA8-6D64-74EE5295806A}"/>
                </a:ext>
              </a:extLst>
            </p:cNvPr>
            <p:cNvSpPr txBox="1"/>
            <p:nvPr/>
          </p:nvSpPr>
          <p:spPr>
            <a:xfrm>
              <a:off x="7234" y="4728"/>
              <a:ext cx="882" cy="395"/>
            </a:xfrm>
            <a:prstGeom prst="rect">
              <a:avLst/>
            </a:prstGeom>
            <a:noFill/>
          </p:spPr>
          <p:txBody>
            <a:bodyPr wrap="square" rtlCol="0" anchor="t">
              <a:noAutofit/>
            </a:bodyPr>
            <a:lstStyle/>
            <a:p>
              <a:r>
                <a:rPr lang="zh-CN" altLang="en-US" sz="800">
                  <a:latin typeface="Times New Roman" panose="02020603050405020304" charset="0"/>
                  <a:cs typeface="Times New Roman" panose="02020603050405020304" charset="0"/>
                </a:rPr>
                <a:t>×</a:t>
              </a:r>
              <a:r>
                <a:rPr lang="zh-CN" altLang="en-US" sz="1200">
                  <a:latin typeface="Times New Roman" panose="02020603050405020304" charset="0"/>
                  <a:cs typeface="Times New Roman" panose="02020603050405020304" charset="0"/>
                </a:rPr>
                <a:t>N</a:t>
              </a:r>
            </a:p>
          </p:txBody>
        </p:sp>
        <p:sp>
          <p:nvSpPr>
            <p:cNvPr id="146" name="圆角矩形 77">
              <a:extLst>
                <a:ext uri="{FF2B5EF4-FFF2-40B4-BE49-F238E27FC236}">
                  <a16:creationId xmlns:a16="http://schemas.microsoft.com/office/drawing/2014/main" id="{2DFC8DA2-2F3D-5BAC-2D08-0F5A36658392}"/>
                </a:ext>
              </a:extLst>
            </p:cNvPr>
            <p:cNvSpPr/>
            <p:nvPr>
              <p:custDataLst>
                <p:tags r:id="rId11"/>
              </p:custDataLst>
            </p:nvPr>
          </p:nvSpPr>
          <p:spPr>
            <a:xfrm>
              <a:off x="7914" y="1792"/>
              <a:ext cx="3841" cy="3389"/>
            </a:xfrm>
            <a:prstGeom prst="roundRect">
              <a:avLst>
                <a:gd name="adj" fmla="val 5458"/>
              </a:avLst>
            </a:prstGeom>
            <a:noFill/>
            <a:ln w="19050" cap="sq" cmpd="sng">
              <a:solidFill>
                <a:srgbClr val="2E75B6"/>
              </a:solidFill>
              <a:prstDash val="dash"/>
              <a:miter lim="800000"/>
            </a:ln>
          </p:spPr>
          <p:style>
            <a:lnRef idx="2">
              <a:schemeClr val="accent1"/>
            </a:lnRef>
            <a:fillRef idx="1">
              <a:schemeClr val="lt1"/>
            </a:fillRef>
            <a:effectRef idx="0">
              <a:schemeClr val="accent1"/>
            </a:effectRef>
            <a:fontRef idx="minor">
              <a:schemeClr val="dk1"/>
            </a:fontRef>
          </p:style>
          <p:txBody>
            <a:bodyPr vert="eaVert" rtlCol="0" anchor="ctr"/>
            <a:lstStyle/>
            <a:p>
              <a:pPr algn="ctr">
                <a:buClrTx/>
                <a:buSzTx/>
                <a:buNone/>
              </a:pPr>
              <a:endParaRPr lang="zh-CN" altLang="en-US" sz="1200">
                <a:solidFill>
                  <a:schemeClr val="tx1"/>
                </a:solidFill>
                <a:latin typeface="Times New Roman" panose="02020603050405020304" charset="0"/>
                <a:ea typeface="Kozuka Mincho Pr6N R" panose="02020400000000000000" charset="-128"/>
                <a:cs typeface="Times New Roman" panose="02020603050405020304" charset="0"/>
              </a:endParaRPr>
            </a:p>
          </p:txBody>
        </p:sp>
        <p:sp>
          <p:nvSpPr>
            <p:cNvPr id="147" name="矩形 146">
              <a:extLst>
                <a:ext uri="{FF2B5EF4-FFF2-40B4-BE49-F238E27FC236}">
                  <a16:creationId xmlns:a16="http://schemas.microsoft.com/office/drawing/2014/main" id="{8409457C-1AE7-0C4D-6076-ECFAE47E6866}"/>
                </a:ext>
              </a:extLst>
            </p:cNvPr>
            <p:cNvSpPr/>
            <p:nvPr>
              <p:custDataLst>
                <p:tags r:id="rId12"/>
              </p:custDataLst>
            </p:nvPr>
          </p:nvSpPr>
          <p:spPr>
            <a:xfrm>
              <a:off x="8822" y="2127"/>
              <a:ext cx="340" cy="2154"/>
            </a:xfrm>
            <a:prstGeom prst="rect">
              <a:avLst/>
            </a:prstGeom>
            <a:solidFill>
              <a:srgbClr val="DAE3F3"/>
            </a:solidFill>
            <a:ln w="19050">
              <a:solidFill>
                <a:srgbClr val="65708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a:solidFill>
                    <a:schemeClr val="tx1"/>
                  </a:solidFill>
                  <a:latin typeface="Times New Roman" panose="02020603050405020304" charset="0"/>
                  <a:cs typeface="Times New Roman" panose="02020603050405020304" charset="0"/>
                </a:rPr>
                <a:t>1×1 Conv</a:t>
              </a:r>
            </a:p>
          </p:txBody>
        </p:sp>
        <p:sp>
          <p:nvSpPr>
            <p:cNvPr id="148" name="矩形 147">
              <a:extLst>
                <a:ext uri="{FF2B5EF4-FFF2-40B4-BE49-F238E27FC236}">
                  <a16:creationId xmlns:a16="http://schemas.microsoft.com/office/drawing/2014/main" id="{C55A0515-C5E9-48FD-21C1-4983BEEC6FE2}"/>
                </a:ext>
              </a:extLst>
            </p:cNvPr>
            <p:cNvSpPr/>
            <p:nvPr>
              <p:custDataLst>
                <p:tags r:id="rId13"/>
              </p:custDataLst>
            </p:nvPr>
          </p:nvSpPr>
          <p:spPr>
            <a:xfrm>
              <a:off x="9276" y="2127"/>
              <a:ext cx="340" cy="2154"/>
            </a:xfrm>
            <a:prstGeom prst="rect">
              <a:avLst/>
            </a:prstGeom>
            <a:solidFill>
              <a:srgbClr val="DAE3F3"/>
            </a:solidFill>
            <a:ln w="19050">
              <a:solidFill>
                <a:srgbClr val="65708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200">
                  <a:solidFill>
                    <a:schemeClr val="tx1"/>
                  </a:solidFill>
                  <a:latin typeface="Times New Roman" panose="02020603050405020304" charset="0"/>
                  <a:cs typeface="Times New Roman" panose="02020603050405020304" charset="0"/>
                </a:rPr>
                <a:t>BatchNorm</a:t>
              </a:r>
            </a:p>
          </p:txBody>
        </p:sp>
        <p:sp>
          <p:nvSpPr>
            <p:cNvPr id="149" name="矩形 148">
              <a:extLst>
                <a:ext uri="{FF2B5EF4-FFF2-40B4-BE49-F238E27FC236}">
                  <a16:creationId xmlns:a16="http://schemas.microsoft.com/office/drawing/2014/main" id="{A35E0B33-0742-312F-2F00-C3F3FC16C7D8}"/>
                </a:ext>
              </a:extLst>
            </p:cNvPr>
            <p:cNvSpPr/>
            <p:nvPr>
              <p:custDataLst>
                <p:tags r:id="rId14"/>
              </p:custDataLst>
            </p:nvPr>
          </p:nvSpPr>
          <p:spPr>
            <a:xfrm>
              <a:off x="9729" y="2127"/>
              <a:ext cx="340" cy="2154"/>
            </a:xfrm>
            <a:prstGeom prst="rect">
              <a:avLst/>
            </a:prstGeom>
            <a:solidFill>
              <a:srgbClr val="DAE3F3"/>
            </a:solidFill>
            <a:ln w="19050">
              <a:solidFill>
                <a:srgbClr val="65708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200">
                  <a:solidFill>
                    <a:schemeClr val="tx1"/>
                  </a:solidFill>
                  <a:latin typeface="Times New Roman" panose="02020603050405020304" charset="0"/>
                  <a:cs typeface="Times New Roman" panose="02020603050405020304" charset="0"/>
                </a:rPr>
                <a:t>3×3 Conv</a:t>
              </a:r>
            </a:p>
          </p:txBody>
        </p:sp>
        <p:sp>
          <p:nvSpPr>
            <p:cNvPr id="150" name="矩形 149">
              <a:extLst>
                <a:ext uri="{FF2B5EF4-FFF2-40B4-BE49-F238E27FC236}">
                  <a16:creationId xmlns:a16="http://schemas.microsoft.com/office/drawing/2014/main" id="{F9CCEC74-1BAF-26F6-9494-9B63E7529AA8}"/>
                </a:ext>
              </a:extLst>
            </p:cNvPr>
            <p:cNvSpPr/>
            <p:nvPr>
              <p:custDataLst>
                <p:tags r:id="rId15"/>
              </p:custDataLst>
            </p:nvPr>
          </p:nvSpPr>
          <p:spPr>
            <a:xfrm>
              <a:off x="10183" y="2127"/>
              <a:ext cx="340" cy="2154"/>
            </a:xfrm>
            <a:prstGeom prst="rect">
              <a:avLst/>
            </a:prstGeom>
            <a:solidFill>
              <a:srgbClr val="DAE3F3"/>
            </a:solidFill>
            <a:ln w="19050">
              <a:solidFill>
                <a:srgbClr val="65708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200">
                  <a:solidFill>
                    <a:schemeClr val="tx1"/>
                  </a:solidFill>
                  <a:latin typeface="Times New Roman" panose="02020603050405020304" charset="0"/>
                  <a:cs typeface="Times New Roman" panose="02020603050405020304" charset="0"/>
                </a:rPr>
                <a:t>BatchNorm</a:t>
              </a:r>
            </a:p>
          </p:txBody>
        </p:sp>
        <p:sp>
          <p:nvSpPr>
            <p:cNvPr id="151" name="矩形 150">
              <a:extLst>
                <a:ext uri="{FF2B5EF4-FFF2-40B4-BE49-F238E27FC236}">
                  <a16:creationId xmlns:a16="http://schemas.microsoft.com/office/drawing/2014/main" id="{5FDB2C37-47ED-378C-5B6B-3DF37641924A}"/>
                </a:ext>
              </a:extLst>
            </p:cNvPr>
            <p:cNvSpPr/>
            <p:nvPr>
              <p:custDataLst>
                <p:tags r:id="rId16"/>
              </p:custDataLst>
            </p:nvPr>
          </p:nvSpPr>
          <p:spPr>
            <a:xfrm>
              <a:off x="10636" y="2127"/>
              <a:ext cx="340" cy="2154"/>
            </a:xfrm>
            <a:prstGeom prst="rect">
              <a:avLst/>
            </a:prstGeom>
            <a:solidFill>
              <a:srgbClr val="DAE3F3"/>
            </a:solidFill>
            <a:ln w="19050">
              <a:solidFill>
                <a:srgbClr val="65708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a:solidFill>
                    <a:schemeClr val="tx1"/>
                  </a:solidFill>
                  <a:latin typeface="Times New Roman" panose="02020603050405020304" charset="0"/>
                  <a:cs typeface="Times New Roman" panose="02020603050405020304" charset="0"/>
                </a:rPr>
                <a:t>1×1 Conv</a:t>
              </a:r>
            </a:p>
          </p:txBody>
        </p:sp>
        <p:sp>
          <p:nvSpPr>
            <p:cNvPr id="152" name="矩形 151">
              <a:extLst>
                <a:ext uri="{FF2B5EF4-FFF2-40B4-BE49-F238E27FC236}">
                  <a16:creationId xmlns:a16="http://schemas.microsoft.com/office/drawing/2014/main" id="{E2C1FC7B-8861-8260-ED51-B1A0FE8F6034}"/>
                </a:ext>
              </a:extLst>
            </p:cNvPr>
            <p:cNvSpPr/>
            <p:nvPr>
              <p:custDataLst>
                <p:tags r:id="rId17"/>
              </p:custDataLst>
            </p:nvPr>
          </p:nvSpPr>
          <p:spPr>
            <a:xfrm>
              <a:off x="11090" y="2127"/>
              <a:ext cx="340" cy="2154"/>
            </a:xfrm>
            <a:prstGeom prst="rect">
              <a:avLst/>
            </a:prstGeom>
            <a:solidFill>
              <a:srgbClr val="DAE3F3"/>
            </a:solidFill>
            <a:ln w="19050">
              <a:solidFill>
                <a:srgbClr val="65708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200">
                  <a:solidFill>
                    <a:schemeClr val="tx1"/>
                  </a:solidFill>
                  <a:latin typeface="Times New Roman" panose="02020603050405020304" charset="0"/>
                  <a:cs typeface="Times New Roman" panose="02020603050405020304" charset="0"/>
                </a:rPr>
                <a:t>BatchNorm</a:t>
              </a:r>
            </a:p>
          </p:txBody>
        </p:sp>
        <p:cxnSp>
          <p:nvCxnSpPr>
            <p:cNvPr id="153" name="直接箭头连接符 152">
              <a:extLst>
                <a:ext uri="{FF2B5EF4-FFF2-40B4-BE49-F238E27FC236}">
                  <a16:creationId xmlns:a16="http://schemas.microsoft.com/office/drawing/2014/main" id="{515D4335-15F0-9F4C-B8F2-34CA5E800E87}"/>
                </a:ext>
              </a:extLst>
            </p:cNvPr>
            <p:cNvCxnSpPr/>
            <p:nvPr/>
          </p:nvCxnSpPr>
          <p:spPr>
            <a:xfrm>
              <a:off x="11544" y="2007"/>
              <a:ext cx="0" cy="1013"/>
            </a:xfrm>
            <a:prstGeom prst="straightConnector1">
              <a:avLst/>
            </a:prstGeom>
            <a:ln w="12700">
              <a:tailEnd type="triangle" w="med" len="med"/>
            </a:ln>
          </p:spPr>
          <p:style>
            <a:lnRef idx="1">
              <a:schemeClr val="dk1"/>
            </a:lnRef>
            <a:fillRef idx="0">
              <a:schemeClr val="dk1"/>
            </a:fillRef>
            <a:effectRef idx="0">
              <a:schemeClr val="dk1"/>
            </a:effectRef>
            <a:fontRef idx="minor">
              <a:schemeClr val="tx1"/>
            </a:fontRef>
          </p:style>
        </p:cxnSp>
        <p:cxnSp>
          <p:nvCxnSpPr>
            <p:cNvPr id="154" name="直接连接符 153">
              <a:extLst>
                <a:ext uri="{FF2B5EF4-FFF2-40B4-BE49-F238E27FC236}">
                  <a16:creationId xmlns:a16="http://schemas.microsoft.com/office/drawing/2014/main" id="{6437DE6E-F583-E271-9297-4F7D3FE90AA4}"/>
                </a:ext>
              </a:extLst>
            </p:cNvPr>
            <p:cNvCxnSpPr/>
            <p:nvPr/>
          </p:nvCxnSpPr>
          <p:spPr>
            <a:xfrm flipH="1">
              <a:off x="8668" y="2008"/>
              <a:ext cx="2875"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id="{250E55ED-03D4-43CD-5A27-54B86ED1A392}"/>
                </a:ext>
              </a:extLst>
            </p:cNvPr>
            <p:cNvCxnSpPr/>
            <p:nvPr>
              <p:custDataLst>
                <p:tags r:id="rId18"/>
              </p:custDataLst>
            </p:nvPr>
          </p:nvCxnSpPr>
          <p:spPr>
            <a:xfrm>
              <a:off x="8668" y="2000"/>
              <a:ext cx="0" cy="1039"/>
            </a:xfrm>
            <a:prstGeom prst="straightConnector1">
              <a:avLst/>
            </a:prstGeom>
            <a:ln w="12700">
              <a:tailEnd type="none" w="med" len="med"/>
            </a:ln>
          </p:spPr>
          <p:style>
            <a:lnRef idx="1">
              <a:schemeClr val="dk1"/>
            </a:lnRef>
            <a:fillRef idx="0">
              <a:schemeClr val="dk1"/>
            </a:fillRef>
            <a:effectRef idx="0">
              <a:schemeClr val="dk1"/>
            </a:effectRef>
            <a:fontRef idx="minor">
              <a:schemeClr val="tx1"/>
            </a:fontRef>
          </p:style>
        </p:cxnSp>
        <p:sp>
          <p:nvSpPr>
            <p:cNvPr id="156" name="右箭头 98">
              <a:extLst>
                <a:ext uri="{FF2B5EF4-FFF2-40B4-BE49-F238E27FC236}">
                  <a16:creationId xmlns:a16="http://schemas.microsoft.com/office/drawing/2014/main" id="{9FE0B45A-79D4-35A0-E6E2-853603385765}"/>
                </a:ext>
              </a:extLst>
            </p:cNvPr>
            <p:cNvSpPr/>
            <p:nvPr/>
          </p:nvSpPr>
          <p:spPr>
            <a:xfrm>
              <a:off x="8028" y="2905"/>
              <a:ext cx="3832" cy="527"/>
            </a:xfrm>
            <a:prstGeom prst="rightArrow">
              <a:avLst/>
            </a:prstGeom>
            <a:solidFill>
              <a:srgbClr val="A7ADC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a:extLst>
                <a:ext uri="{FF2B5EF4-FFF2-40B4-BE49-F238E27FC236}">
                  <a16:creationId xmlns:a16="http://schemas.microsoft.com/office/drawing/2014/main" id="{75F1F2D3-A090-BE9C-D448-926227F035AA}"/>
                </a:ext>
              </a:extLst>
            </p:cNvPr>
            <p:cNvSpPr/>
            <p:nvPr/>
          </p:nvSpPr>
          <p:spPr>
            <a:xfrm>
              <a:off x="8141" y="2120"/>
              <a:ext cx="340" cy="2154"/>
            </a:xfrm>
            <a:prstGeom prst="rect">
              <a:avLst/>
            </a:prstGeom>
            <a:solidFill>
              <a:srgbClr val="DAE3F3"/>
            </a:solidFill>
            <a:ln w="19050">
              <a:solidFill>
                <a:srgbClr val="65708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200">
                  <a:solidFill>
                    <a:schemeClr val="tx1"/>
                  </a:solidFill>
                  <a:latin typeface="Times New Roman" panose="02020603050405020304" charset="0"/>
                  <a:cs typeface="Times New Roman" panose="02020603050405020304" charset="0"/>
                </a:rPr>
                <a:t>Cosine Mask</a:t>
              </a:r>
            </a:p>
          </p:txBody>
        </p:sp>
        <p:sp>
          <p:nvSpPr>
            <p:cNvPr id="158" name="文本框 157">
              <a:extLst>
                <a:ext uri="{FF2B5EF4-FFF2-40B4-BE49-F238E27FC236}">
                  <a16:creationId xmlns:a16="http://schemas.microsoft.com/office/drawing/2014/main" id="{E3FD3C95-F086-4555-944D-F6482DCD897C}"/>
                </a:ext>
              </a:extLst>
            </p:cNvPr>
            <p:cNvSpPr txBox="1"/>
            <p:nvPr/>
          </p:nvSpPr>
          <p:spPr>
            <a:xfrm>
              <a:off x="9213" y="4672"/>
              <a:ext cx="1310" cy="430"/>
            </a:xfrm>
            <a:prstGeom prst="rect">
              <a:avLst/>
            </a:prstGeom>
            <a:noFill/>
          </p:spPr>
          <p:txBody>
            <a:bodyPr wrap="square" rtlCol="0" anchor="t">
              <a:noAutofit/>
            </a:bodyPr>
            <a:lstStyle/>
            <a:p>
              <a:r>
                <a:rPr lang="zh-CN" altLang="en-US" sz="1200">
                  <a:latin typeface="Times New Roman" panose="02020603050405020304" charset="0"/>
                  <a:cs typeface="Times New Roman" panose="02020603050405020304" charset="0"/>
                </a:rPr>
                <a:t>ResBlock</a:t>
              </a:r>
            </a:p>
          </p:txBody>
        </p:sp>
        <p:sp>
          <p:nvSpPr>
            <p:cNvPr id="159" name="矩形 158">
              <a:extLst>
                <a:ext uri="{FF2B5EF4-FFF2-40B4-BE49-F238E27FC236}">
                  <a16:creationId xmlns:a16="http://schemas.microsoft.com/office/drawing/2014/main" id="{2EBCCDF4-92C5-31DD-DC96-8E9B34E6F142}"/>
                </a:ext>
              </a:extLst>
            </p:cNvPr>
            <p:cNvSpPr/>
            <p:nvPr/>
          </p:nvSpPr>
          <p:spPr>
            <a:xfrm>
              <a:off x="12076" y="1257"/>
              <a:ext cx="3808" cy="4665"/>
            </a:xfrm>
            <a:prstGeom prst="rect">
              <a:avLst/>
            </a:prstGeom>
            <a:solidFill>
              <a:srgbClr val="FFF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zh-CN" altLang="en-US" sz="1200">
                <a:solidFill>
                  <a:schemeClr val="tx1"/>
                </a:solidFill>
                <a:latin typeface="Times New Roman" panose="02020603050405020304" charset="0"/>
                <a:cs typeface="Times New Roman" panose="02020603050405020304" charset="0"/>
              </a:endParaRPr>
            </a:p>
          </p:txBody>
        </p:sp>
        <p:grpSp>
          <p:nvGrpSpPr>
            <p:cNvPr id="160" name="组合 159">
              <a:extLst>
                <a:ext uri="{FF2B5EF4-FFF2-40B4-BE49-F238E27FC236}">
                  <a16:creationId xmlns:a16="http://schemas.microsoft.com/office/drawing/2014/main" id="{7AB2757F-85C5-75F1-6D79-07CC23A8E66F}"/>
                </a:ext>
              </a:extLst>
            </p:cNvPr>
            <p:cNvGrpSpPr/>
            <p:nvPr/>
          </p:nvGrpSpPr>
          <p:grpSpPr>
            <a:xfrm>
              <a:off x="12956" y="2742"/>
              <a:ext cx="2100" cy="862"/>
              <a:chOff x="12673" y="2642"/>
              <a:chExt cx="2100" cy="862"/>
            </a:xfrm>
          </p:grpSpPr>
          <p:sp>
            <p:nvSpPr>
              <p:cNvPr id="182" name="圆角矩形 102">
                <a:extLst>
                  <a:ext uri="{FF2B5EF4-FFF2-40B4-BE49-F238E27FC236}">
                    <a16:creationId xmlns:a16="http://schemas.microsoft.com/office/drawing/2014/main" id="{A855B123-8B13-79B1-FA99-54B75CE9F1E5}"/>
                  </a:ext>
                </a:extLst>
              </p:cNvPr>
              <p:cNvSpPr/>
              <p:nvPr/>
            </p:nvSpPr>
            <p:spPr>
              <a:xfrm>
                <a:off x="12673" y="2642"/>
                <a:ext cx="1975" cy="862"/>
              </a:xfrm>
              <a:prstGeom prst="roundRect">
                <a:avLst/>
              </a:prstGeom>
              <a:noFill/>
              <a:ln w="19050" cmpd="sng">
                <a:solidFill>
                  <a:srgbClr val="FBBA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Times New Roman" panose="02020603050405020304" charset="0"/>
                    <a:cs typeface="Times New Roman" panose="02020603050405020304" charset="0"/>
                    <a:sym typeface="+mn-ea"/>
                  </a:rPr>
                  <a:t>Transformer </a:t>
                </a:r>
                <a:endParaRPr lang="zh-CN" altLang="en-US" sz="1200">
                  <a:solidFill>
                    <a:schemeClr val="tx1"/>
                  </a:solidFill>
                  <a:latin typeface="Times New Roman" panose="02020603050405020304" charset="0"/>
                  <a:cs typeface="Times New Roman" panose="02020603050405020304" charset="0"/>
                </a:endParaRPr>
              </a:p>
              <a:p>
                <a:pPr algn="ctr"/>
                <a:r>
                  <a:rPr lang="zh-CN" altLang="en-US" sz="1200">
                    <a:solidFill>
                      <a:schemeClr val="tx1"/>
                    </a:solidFill>
                    <a:latin typeface="Times New Roman" panose="02020603050405020304" charset="0"/>
                    <a:cs typeface="Times New Roman" panose="02020603050405020304" charset="0"/>
                    <a:sym typeface="+mn-ea"/>
                  </a:rPr>
                  <a:t>Decoder</a:t>
                </a:r>
                <a:endParaRPr lang="zh-CN" altLang="en-US" sz="1200"/>
              </a:p>
            </p:txBody>
          </p:sp>
          <p:sp>
            <p:nvSpPr>
              <p:cNvPr id="183" name="文本框 182">
                <a:extLst>
                  <a:ext uri="{FF2B5EF4-FFF2-40B4-BE49-F238E27FC236}">
                    <a16:creationId xmlns:a16="http://schemas.microsoft.com/office/drawing/2014/main" id="{66C5A3B0-331F-8B07-4C0C-628ADF203A14}"/>
                  </a:ext>
                </a:extLst>
              </p:cNvPr>
              <p:cNvSpPr txBox="1"/>
              <p:nvPr>
                <p:custDataLst>
                  <p:tags r:id="rId30"/>
                </p:custDataLst>
              </p:nvPr>
            </p:nvSpPr>
            <p:spPr>
              <a:xfrm>
                <a:off x="14117" y="3132"/>
                <a:ext cx="656" cy="372"/>
              </a:xfrm>
              <a:prstGeom prst="rect">
                <a:avLst/>
              </a:prstGeom>
              <a:noFill/>
            </p:spPr>
            <p:txBody>
              <a:bodyPr wrap="square" rtlCol="0" anchor="t">
                <a:noAutofit/>
              </a:bodyPr>
              <a:lstStyle/>
              <a:p>
                <a:r>
                  <a:rPr lang="zh-CN" altLang="en-US" sz="800">
                    <a:latin typeface="Times New Roman" panose="02020603050405020304" charset="0"/>
                    <a:cs typeface="Times New Roman" panose="02020603050405020304" charset="0"/>
                  </a:rPr>
                  <a:t>×</a:t>
                </a:r>
                <a:r>
                  <a:rPr lang="zh-CN" altLang="en-US" sz="1200">
                    <a:latin typeface="Times New Roman" panose="02020603050405020304" charset="0"/>
                    <a:cs typeface="Times New Roman" panose="02020603050405020304" charset="0"/>
                  </a:rPr>
                  <a:t>N</a:t>
                </a:r>
              </a:p>
            </p:txBody>
          </p:sp>
        </p:grpSp>
        <p:sp>
          <p:nvSpPr>
            <p:cNvPr id="161" name="矩形 160">
              <a:extLst>
                <a:ext uri="{FF2B5EF4-FFF2-40B4-BE49-F238E27FC236}">
                  <a16:creationId xmlns:a16="http://schemas.microsoft.com/office/drawing/2014/main" id="{0C4283F2-0692-1BB4-5E1D-B7208E5E4188}"/>
                </a:ext>
              </a:extLst>
            </p:cNvPr>
            <p:cNvSpPr/>
            <p:nvPr/>
          </p:nvSpPr>
          <p:spPr>
            <a:xfrm>
              <a:off x="12627" y="2111"/>
              <a:ext cx="2633" cy="411"/>
            </a:xfrm>
            <a:prstGeom prst="rect">
              <a:avLst/>
            </a:prstGeom>
            <a:solidFill>
              <a:srgbClr val="FFF0C5"/>
            </a:solidFill>
            <a:ln w="19050">
              <a:solidFill>
                <a:srgbClr val="FEC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Times New Roman" panose="02020603050405020304" charset="0"/>
                  <a:cs typeface="Times New Roman" panose="02020603050405020304" charset="0"/>
                </a:rPr>
                <a:t>Linear &amp; Softmax</a:t>
              </a:r>
            </a:p>
          </p:txBody>
        </p:sp>
        <p:sp>
          <p:nvSpPr>
            <p:cNvPr id="162" name="矩形 161">
              <a:extLst>
                <a:ext uri="{FF2B5EF4-FFF2-40B4-BE49-F238E27FC236}">
                  <a16:creationId xmlns:a16="http://schemas.microsoft.com/office/drawing/2014/main" id="{CF71E335-0EA9-2B28-8925-5C3F0FB195D5}"/>
                </a:ext>
              </a:extLst>
            </p:cNvPr>
            <p:cNvSpPr/>
            <p:nvPr>
              <p:custDataLst>
                <p:tags r:id="rId19"/>
              </p:custDataLst>
            </p:nvPr>
          </p:nvSpPr>
          <p:spPr>
            <a:xfrm>
              <a:off x="12627" y="4545"/>
              <a:ext cx="2642" cy="432"/>
            </a:xfrm>
            <a:prstGeom prst="rect">
              <a:avLst/>
            </a:prstGeom>
            <a:solidFill>
              <a:srgbClr val="FFF0C5"/>
            </a:solidFill>
            <a:ln w="19050">
              <a:solidFill>
                <a:srgbClr val="FEC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Times New Roman" panose="02020603050405020304" charset="0"/>
                  <a:cs typeface="Times New Roman" panose="02020603050405020304" charset="0"/>
                </a:rPr>
                <a:t>Word Embedding</a:t>
              </a:r>
            </a:p>
          </p:txBody>
        </p:sp>
        <p:grpSp>
          <p:nvGrpSpPr>
            <p:cNvPr id="163" name="组合 162">
              <a:extLst>
                <a:ext uri="{FF2B5EF4-FFF2-40B4-BE49-F238E27FC236}">
                  <a16:creationId xmlns:a16="http://schemas.microsoft.com/office/drawing/2014/main" id="{6AE63B6A-9463-82FF-59F8-601F624F7D72}"/>
                </a:ext>
              </a:extLst>
            </p:cNvPr>
            <p:cNvGrpSpPr/>
            <p:nvPr/>
          </p:nvGrpSpPr>
          <p:grpSpPr>
            <a:xfrm>
              <a:off x="13796" y="3885"/>
              <a:ext cx="321" cy="321"/>
              <a:chOff x="6066" y="1945"/>
              <a:chExt cx="454" cy="454"/>
            </a:xfrm>
          </p:grpSpPr>
          <p:sp>
            <p:nvSpPr>
              <p:cNvPr id="179" name="椭圆 178">
                <a:extLst>
                  <a:ext uri="{FF2B5EF4-FFF2-40B4-BE49-F238E27FC236}">
                    <a16:creationId xmlns:a16="http://schemas.microsoft.com/office/drawing/2014/main" id="{7EE057F1-DA0C-D982-4B00-BD1CF059A5A2}"/>
                  </a:ext>
                </a:extLst>
              </p:cNvPr>
              <p:cNvSpPr/>
              <p:nvPr>
                <p:custDataLst>
                  <p:tags r:id="rId27"/>
                </p:custDataLst>
              </p:nvPr>
            </p:nvSpPr>
            <p:spPr>
              <a:xfrm>
                <a:off x="6066" y="1945"/>
                <a:ext cx="454" cy="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0" name="直接连接符 179">
                <a:extLst>
                  <a:ext uri="{FF2B5EF4-FFF2-40B4-BE49-F238E27FC236}">
                    <a16:creationId xmlns:a16="http://schemas.microsoft.com/office/drawing/2014/main" id="{B85EC30B-8923-C350-A49C-400CC0E4709A}"/>
                  </a:ext>
                </a:extLst>
              </p:cNvPr>
              <p:cNvCxnSpPr/>
              <p:nvPr>
                <p:custDataLst>
                  <p:tags r:id="rId28"/>
                </p:custDataLst>
              </p:nvPr>
            </p:nvCxnSpPr>
            <p:spPr>
              <a:xfrm>
                <a:off x="6116" y="2172"/>
                <a:ext cx="35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180">
                <a:extLst>
                  <a:ext uri="{FF2B5EF4-FFF2-40B4-BE49-F238E27FC236}">
                    <a16:creationId xmlns:a16="http://schemas.microsoft.com/office/drawing/2014/main" id="{DC29E1EC-87F8-3A37-F592-9FE0B48643DF}"/>
                  </a:ext>
                </a:extLst>
              </p:cNvPr>
              <p:cNvCxnSpPr/>
              <p:nvPr>
                <p:custDataLst>
                  <p:tags r:id="rId29"/>
                </p:custDataLst>
              </p:nvPr>
            </p:nvCxnSpPr>
            <p:spPr>
              <a:xfrm flipV="1">
                <a:off x="6293" y="1998"/>
                <a:ext cx="0" cy="3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4" name="直接箭头连接符 163">
              <a:extLst>
                <a:ext uri="{FF2B5EF4-FFF2-40B4-BE49-F238E27FC236}">
                  <a16:creationId xmlns:a16="http://schemas.microsoft.com/office/drawing/2014/main" id="{D62A720A-318D-1EEA-EE72-E3D43CE3FC28}"/>
                </a:ext>
              </a:extLst>
            </p:cNvPr>
            <p:cNvCxnSpPr/>
            <p:nvPr>
              <p:custDataLst>
                <p:tags r:id="rId20"/>
              </p:custDataLst>
            </p:nvPr>
          </p:nvCxnSpPr>
          <p:spPr>
            <a:xfrm>
              <a:off x="13957" y="4215"/>
              <a:ext cx="0" cy="308"/>
            </a:xfrm>
            <a:prstGeom prst="straightConnector1">
              <a:avLst/>
            </a:prstGeom>
            <a:ln w="12700">
              <a:solidFill>
                <a:srgbClr val="000000"/>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23228E77-A073-3227-5370-589D770D74DE}"/>
                </a:ext>
              </a:extLst>
            </p:cNvPr>
            <p:cNvCxnSpPr/>
            <p:nvPr>
              <p:custDataLst>
                <p:tags r:id="rId21"/>
              </p:custDataLst>
            </p:nvPr>
          </p:nvCxnSpPr>
          <p:spPr>
            <a:xfrm>
              <a:off x="13957" y="3608"/>
              <a:ext cx="0" cy="265"/>
            </a:xfrm>
            <a:prstGeom prst="straightConnector1">
              <a:avLst/>
            </a:prstGeom>
            <a:ln w="12700">
              <a:solidFill>
                <a:srgbClr val="000000"/>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290810E7-4F75-E609-ED89-04F34513A6E3}"/>
                </a:ext>
              </a:extLst>
            </p:cNvPr>
            <p:cNvCxnSpPr/>
            <p:nvPr/>
          </p:nvCxnSpPr>
          <p:spPr>
            <a:xfrm>
              <a:off x="14117" y="4046"/>
              <a:ext cx="347" cy="0"/>
            </a:xfrm>
            <a:prstGeom prst="straightConnector1">
              <a:avLst/>
            </a:prstGeom>
            <a:ln w="12700">
              <a:solidFill>
                <a:srgbClr val="0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F0003A1E-D315-07DE-A6DA-169B52A1183C}"/>
                </a:ext>
              </a:extLst>
            </p:cNvPr>
            <p:cNvSpPr txBox="1"/>
            <p:nvPr/>
          </p:nvSpPr>
          <p:spPr>
            <a:xfrm>
              <a:off x="14457" y="3697"/>
              <a:ext cx="1465" cy="766"/>
            </a:xfrm>
            <a:prstGeom prst="rect">
              <a:avLst/>
            </a:prstGeom>
            <a:noFill/>
          </p:spPr>
          <p:txBody>
            <a:bodyPr wrap="square" rtlCol="0" anchor="t">
              <a:noAutofit/>
            </a:bodyPr>
            <a:lstStyle/>
            <a:p>
              <a:r>
                <a:rPr lang="zh-CN" altLang="en-US" sz="1200">
                  <a:latin typeface="Times New Roman" panose="02020603050405020304" charset="0"/>
                  <a:cs typeface="Times New Roman" panose="02020603050405020304" charset="0"/>
                </a:rPr>
                <a:t>Positional </a:t>
              </a:r>
            </a:p>
            <a:p>
              <a:r>
                <a:rPr lang="zh-CN" altLang="en-US" sz="1200">
                  <a:latin typeface="Times New Roman" panose="02020603050405020304" charset="0"/>
                  <a:cs typeface="Times New Roman" panose="02020603050405020304" charset="0"/>
                </a:rPr>
                <a:t>Embedding</a:t>
              </a:r>
            </a:p>
          </p:txBody>
        </p:sp>
        <p:sp>
          <p:nvSpPr>
            <p:cNvPr id="168" name="文本框 167">
              <a:extLst>
                <a:ext uri="{FF2B5EF4-FFF2-40B4-BE49-F238E27FC236}">
                  <a16:creationId xmlns:a16="http://schemas.microsoft.com/office/drawing/2014/main" id="{F8C3405C-8CFB-D8A8-7416-C191EE36CDD6}"/>
                </a:ext>
              </a:extLst>
            </p:cNvPr>
            <p:cNvSpPr txBox="1"/>
            <p:nvPr/>
          </p:nvSpPr>
          <p:spPr>
            <a:xfrm>
              <a:off x="12076" y="1298"/>
              <a:ext cx="3796" cy="699"/>
            </a:xfrm>
            <a:prstGeom prst="rect">
              <a:avLst/>
            </a:prstGeom>
            <a:noFill/>
          </p:spPr>
          <p:txBody>
            <a:bodyPr wrap="square" rtlCol="0" anchor="t">
              <a:noAutofit/>
            </a:bodyPr>
            <a:lstStyle/>
            <a:p>
              <a:r>
                <a:rPr lang="zh-CN" altLang="en-US" sz="1200" i="1">
                  <a:latin typeface="Times New Roman" panose="02020603050405020304" charset="0"/>
                  <a:cs typeface="Times New Roman" panose="02020603050405020304" charset="0"/>
                </a:rPr>
                <a:t>“ some roads and houses are built</a:t>
              </a:r>
            </a:p>
            <a:p>
              <a:r>
                <a:rPr lang="zh-CN" altLang="en-US" sz="1200" i="1">
                  <a:latin typeface="Times New Roman" panose="02020603050405020304" charset="0"/>
                  <a:cs typeface="Times New Roman" panose="02020603050405020304" charset="0"/>
                </a:rPr>
                <a:t>&lt;END&gt;”</a:t>
              </a:r>
            </a:p>
          </p:txBody>
        </p:sp>
        <p:cxnSp>
          <p:nvCxnSpPr>
            <p:cNvPr id="169" name="直接箭头连接符 168">
              <a:extLst>
                <a:ext uri="{FF2B5EF4-FFF2-40B4-BE49-F238E27FC236}">
                  <a16:creationId xmlns:a16="http://schemas.microsoft.com/office/drawing/2014/main" id="{A7CAE82B-7509-72FF-74FB-F25288403AF8}"/>
                </a:ext>
              </a:extLst>
            </p:cNvPr>
            <p:cNvCxnSpPr>
              <a:endCxn id="161" idx="0"/>
            </p:cNvCxnSpPr>
            <p:nvPr>
              <p:custDataLst>
                <p:tags r:id="rId22"/>
              </p:custDataLst>
            </p:nvPr>
          </p:nvCxnSpPr>
          <p:spPr>
            <a:xfrm flipH="1">
              <a:off x="13944" y="1862"/>
              <a:ext cx="13" cy="249"/>
            </a:xfrm>
            <a:prstGeom prst="straightConnector1">
              <a:avLst/>
            </a:prstGeom>
            <a:ln w="12700">
              <a:solidFill>
                <a:srgbClr val="000000"/>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966702B4-CC24-F96B-52CA-DB3DD2692197}"/>
                </a:ext>
              </a:extLst>
            </p:cNvPr>
            <p:cNvCxnSpPr/>
            <p:nvPr>
              <p:custDataLst>
                <p:tags r:id="rId23"/>
              </p:custDataLst>
            </p:nvPr>
          </p:nvCxnSpPr>
          <p:spPr>
            <a:xfrm>
              <a:off x="13957" y="2522"/>
              <a:ext cx="0" cy="234"/>
            </a:xfrm>
            <a:prstGeom prst="straightConnector1">
              <a:avLst/>
            </a:prstGeom>
            <a:ln w="12700">
              <a:solidFill>
                <a:srgbClr val="000000"/>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AD2C24D2-CB06-14A3-FB9C-C41F819FF12F}"/>
                </a:ext>
              </a:extLst>
            </p:cNvPr>
            <p:cNvCxnSpPr/>
            <p:nvPr>
              <p:custDataLst>
                <p:tags r:id="rId24"/>
              </p:custDataLst>
            </p:nvPr>
          </p:nvCxnSpPr>
          <p:spPr>
            <a:xfrm>
              <a:off x="13957" y="4977"/>
              <a:ext cx="0" cy="248"/>
            </a:xfrm>
            <a:prstGeom prst="straightConnector1">
              <a:avLst/>
            </a:prstGeom>
            <a:ln w="12700">
              <a:solidFill>
                <a:srgbClr val="000000"/>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172" name="文本框 171">
              <a:extLst>
                <a:ext uri="{FF2B5EF4-FFF2-40B4-BE49-F238E27FC236}">
                  <a16:creationId xmlns:a16="http://schemas.microsoft.com/office/drawing/2014/main" id="{E6D03C4D-D7B9-62F8-CFAB-BBADE2B4D788}"/>
                </a:ext>
              </a:extLst>
            </p:cNvPr>
            <p:cNvSpPr txBox="1"/>
            <p:nvPr/>
          </p:nvSpPr>
          <p:spPr>
            <a:xfrm>
              <a:off x="12027" y="5173"/>
              <a:ext cx="3857" cy="695"/>
            </a:xfrm>
            <a:prstGeom prst="rect">
              <a:avLst/>
            </a:prstGeom>
            <a:noFill/>
          </p:spPr>
          <p:txBody>
            <a:bodyPr wrap="square" rtlCol="0" anchor="t">
              <a:noAutofit/>
            </a:bodyPr>
            <a:lstStyle/>
            <a:p>
              <a:r>
                <a:rPr lang="zh-CN" altLang="en-US" sz="1200" i="1" dirty="0">
                  <a:latin typeface="Times New Roman" panose="02020603050405020304" charset="0"/>
                  <a:cs typeface="Times New Roman" panose="02020603050405020304" charset="0"/>
                </a:rPr>
                <a:t>“&lt;START&gt; some roads and houses </a:t>
              </a:r>
            </a:p>
            <a:p>
              <a:r>
                <a:rPr lang="zh-CN" altLang="en-US" sz="1200" i="1" dirty="0">
                  <a:latin typeface="Times New Roman" panose="02020603050405020304" charset="0"/>
                  <a:cs typeface="Times New Roman" panose="02020603050405020304" charset="0"/>
                </a:rPr>
                <a:t>are</a:t>
              </a:r>
              <a:r>
                <a:rPr lang="en-US" altLang="zh-CN" sz="1200" i="1" dirty="0">
                  <a:latin typeface="Times New Roman" panose="02020603050405020304" charset="0"/>
                  <a:cs typeface="Times New Roman" panose="02020603050405020304" charset="0"/>
                </a:rPr>
                <a:t> </a:t>
              </a:r>
              <a:r>
                <a:rPr lang="zh-CN" altLang="en-US" sz="1200" i="1" dirty="0">
                  <a:latin typeface="Times New Roman" panose="02020603050405020304" charset="0"/>
                  <a:cs typeface="Times New Roman" panose="02020603050405020304" charset="0"/>
                </a:rPr>
                <a:t>built &lt;END&gt;”</a:t>
              </a:r>
            </a:p>
          </p:txBody>
        </p:sp>
        <p:sp>
          <p:nvSpPr>
            <p:cNvPr id="173" name="右箭头 130">
              <a:extLst>
                <a:ext uri="{FF2B5EF4-FFF2-40B4-BE49-F238E27FC236}">
                  <a16:creationId xmlns:a16="http://schemas.microsoft.com/office/drawing/2014/main" id="{AFF11A53-8636-BC19-C72F-60A1DBD06665}"/>
                </a:ext>
              </a:extLst>
            </p:cNvPr>
            <p:cNvSpPr/>
            <p:nvPr/>
          </p:nvSpPr>
          <p:spPr>
            <a:xfrm>
              <a:off x="12027" y="2944"/>
              <a:ext cx="752" cy="431"/>
            </a:xfrm>
            <a:prstGeom prst="rightArrow">
              <a:avLst/>
            </a:prstGeom>
            <a:solidFill>
              <a:srgbClr val="FEC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文本框 173">
              <a:extLst>
                <a:ext uri="{FF2B5EF4-FFF2-40B4-BE49-F238E27FC236}">
                  <a16:creationId xmlns:a16="http://schemas.microsoft.com/office/drawing/2014/main" id="{30A069B5-E42C-25B1-576C-C1F86EB833A6}"/>
                </a:ext>
              </a:extLst>
            </p:cNvPr>
            <p:cNvSpPr txBox="1"/>
            <p:nvPr/>
          </p:nvSpPr>
          <p:spPr>
            <a:xfrm>
              <a:off x="11963" y="2583"/>
              <a:ext cx="874" cy="402"/>
            </a:xfrm>
            <a:prstGeom prst="rect">
              <a:avLst/>
            </a:prstGeom>
            <a:noFill/>
          </p:spPr>
          <p:txBody>
            <a:bodyPr wrap="square" rtlCol="0" anchor="t">
              <a:noAutofit/>
            </a:bodyPr>
            <a:lstStyle/>
            <a:p>
              <a:r>
                <a:rPr lang="zh-CN" altLang="en-US" sz="1200">
                  <a:latin typeface="Times New Roman" panose="02020603050405020304" charset="0"/>
                  <a:cs typeface="Times New Roman" panose="02020603050405020304" charset="0"/>
                </a:rPr>
                <a:t>K, V</a:t>
              </a:r>
            </a:p>
          </p:txBody>
        </p:sp>
        <p:sp>
          <p:nvSpPr>
            <p:cNvPr id="175" name="文本框 174">
              <a:extLst>
                <a:ext uri="{FF2B5EF4-FFF2-40B4-BE49-F238E27FC236}">
                  <a16:creationId xmlns:a16="http://schemas.microsoft.com/office/drawing/2014/main" id="{FD95576A-E47C-9474-C8DA-A77F9A80D455}"/>
                </a:ext>
              </a:extLst>
            </p:cNvPr>
            <p:cNvSpPr txBox="1"/>
            <p:nvPr/>
          </p:nvSpPr>
          <p:spPr>
            <a:xfrm>
              <a:off x="13333" y="3618"/>
              <a:ext cx="498" cy="545"/>
            </a:xfrm>
            <a:prstGeom prst="rect">
              <a:avLst/>
            </a:prstGeom>
            <a:noFill/>
          </p:spPr>
          <p:txBody>
            <a:bodyPr wrap="square" rtlCol="0" anchor="t">
              <a:noAutofit/>
            </a:bodyPr>
            <a:lstStyle/>
            <a:p>
              <a:r>
                <a:rPr lang="zh-CN" altLang="en-US" sz="1200">
                  <a:latin typeface="Times New Roman" panose="02020603050405020304" charset="0"/>
                  <a:cs typeface="Times New Roman" panose="02020603050405020304" charset="0"/>
                </a:rPr>
                <a:t>Q</a:t>
              </a:r>
            </a:p>
          </p:txBody>
        </p:sp>
        <p:sp>
          <p:nvSpPr>
            <p:cNvPr id="176" name="文本框 175">
              <a:extLst>
                <a:ext uri="{FF2B5EF4-FFF2-40B4-BE49-F238E27FC236}">
                  <a16:creationId xmlns:a16="http://schemas.microsoft.com/office/drawing/2014/main" id="{59672718-27F6-325B-1D34-2AB2A0AC09D0}"/>
                </a:ext>
              </a:extLst>
            </p:cNvPr>
            <p:cNvSpPr txBox="1"/>
            <p:nvPr/>
          </p:nvSpPr>
          <p:spPr>
            <a:xfrm>
              <a:off x="1371" y="5967"/>
              <a:ext cx="2319" cy="414"/>
            </a:xfrm>
            <a:prstGeom prst="rect">
              <a:avLst/>
            </a:prstGeom>
            <a:noFill/>
          </p:spPr>
          <p:txBody>
            <a:bodyPr wrap="square" rtlCol="0" anchor="t">
              <a:noAutofit/>
            </a:bodyPr>
            <a:lstStyle/>
            <a:p>
              <a:r>
                <a:rPr lang="zh-CN" altLang="en-US" sz="1200">
                  <a:latin typeface="Times New Roman" panose="02020603050405020304" charset="0"/>
                  <a:cs typeface="Times New Roman" panose="02020603050405020304" charset="0"/>
                </a:rPr>
                <a:t>(a) Feature Extractor</a:t>
              </a:r>
            </a:p>
          </p:txBody>
        </p:sp>
        <p:sp>
          <p:nvSpPr>
            <p:cNvPr id="177" name="文本框 176">
              <a:extLst>
                <a:ext uri="{FF2B5EF4-FFF2-40B4-BE49-F238E27FC236}">
                  <a16:creationId xmlns:a16="http://schemas.microsoft.com/office/drawing/2014/main" id="{FF3B1AF7-64D0-A2F3-BE9A-324ADE7B51FE}"/>
                </a:ext>
              </a:extLst>
            </p:cNvPr>
            <p:cNvSpPr txBox="1"/>
            <p:nvPr>
              <p:custDataLst>
                <p:tags r:id="rId25"/>
              </p:custDataLst>
            </p:nvPr>
          </p:nvSpPr>
          <p:spPr>
            <a:xfrm>
              <a:off x="7395" y="5967"/>
              <a:ext cx="2433" cy="414"/>
            </a:xfrm>
            <a:prstGeom prst="rect">
              <a:avLst/>
            </a:prstGeom>
            <a:noFill/>
          </p:spPr>
          <p:txBody>
            <a:bodyPr wrap="square" rtlCol="0" anchor="t">
              <a:noAutofit/>
            </a:bodyPr>
            <a:lstStyle/>
            <a:p>
              <a:r>
                <a:rPr lang="zh-CN" altLang="en-US" sz="1200">
                  <a:latin typeface="Times New Roman" panose="02020603050405020304" charset="0"/>
                  <a:cs typeface="Times New Roman" panose="02020603050405020304" charset="0"/>
                </a:rPr>
                <a:t>(b) Attentive Encoder</a:t>
              </a:r>
            </a:p>
          </p:txBody>
        </p:sp>
        <p:sp>
          <p:nvSpPr>
            <p:cNvPr id="178" name="文本框 177">
              <a:extLst>
                <a:ext uri="{FF2B5EF4-FFF2-40B4-BE49-F238E27FC236}">
                  <a16:creationId xmlns:a16="http://schemas.microsoft.com/office/drawing/2014/main" id="{22D1D4DD-5735-6E0F-D11B-8979A695AC5D}"/>
                </a:ext>
              </a:extLst>
            </p:cNvPr>
            <p:cNvSpPr txBox="1"/>
            <p:nvPr>
              <p:custDataLst>
                <p:tags r:id="rId26"/>
              </p:custDataLst>
            </p:nvPr>
          </p:nvSpPr>
          <p:spPr>
            <a:xfrm>
              <a:off x="12737" y="5967"/>
              <a:ext cx="2319" cy="414"/>
            </a:xfrm>
            <a:prstGeom prst="rect">
              <a:avLst/>
            </a:prstGeom>
            <a:noFill/>
          </p:spPr>
          <p:txBody>
            <a:bodyPr wrap="square" rtlCol="0" anchor="t">
              <a:noAutofit/>
            </a:bodyPr>
            <a:lstStyle/>
            <a:p>
              <a:r>
                <a:rPr lang="zh-CN" altLang="en-US" sz="1200">
                  <a:latin typeface="Times New Roman" panose="02020603050405020304" charset="0"/>
                  <a:cs typeface="Times New Roman" panose="02020603050405020304" charset="0"/>
                </a:rPr>
                <a:t>(c) Caption Decoder</a:t>
              </a:r>
            </a:p>
          </p:txBody>
        </p:sp>
      </p:grpSp>
    </p:spTree>
    <p:extLst>
      <p:ext uri="{BB962C8B-B14F-4D97-AF65-F5344CB8AC3E}">
        <p14:creationId xmlns:p14="http://schemas.microsoft.com/office/powerpoint/2010/main" val="366384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3683F88-23E0-02DF-0C45-4AE9E56D837F}"/>
              </a:ext>
            </a:extLst>
          </p:cNvPr>
          <p:cNvSpPr>
            <a:spLocks noGrp="1"/>
          </p:cNvSpPr>
          <p:nvPr>
            <p:ph type="sldNum" sz="quarter" idx="12"/>
          </p:nvPr>
        </p:nvSpPr>
        <p:spPr/>
        <p:txBody>
          <a:bodyPr/>
          <a:lstStyle/>
          <a:p>
            <a:fld id="{59C5EAF8-B0E6-4733-AAEA-DA9F488BF4AD}" type="slidenum">
              <a:rPr lang="zh-CN" altLang="en-US" smtClean="0"/>
              <a:pPr/>
              <a:t>4</a:t>
            </a:fld>
            <a:r>
              <a:rPr lang="en-US" altLang="zh-CN"/>
              <a:t>/13</a:t>
            </a:r>
            <a:endParaRPr lang="zh-CN" altLang="en-US" dirty="0"/>
          </a:p>
        </p:txBody>
      </p:sp>
      <p:sp>
        <p:nvSpPr>
          <p:cNvPr id="4" name="文本占位符 3">
            <a:extLst>
              <a:ext uri="{FF2B5EF4-FFF2-40B4-BE49-F238E27FC236}">
                <a16:creationId xmlns:a16="http://schemas.microsoft.com/office/drawing/2014/main" id="{AE9A2D05-9A87-5BF8-2913-3869370D08D2}"/>
              </a:ext>
            </a:extLst>
          </p:cNvPr>
          <p:cNvSpPr>
            <a:spLocks noGrp="1"/>
          </p:cNvSpPr>
          <p:nvPr>
            <p:ph type="body" sz="quarter" idx="13"/>
          </p:nvPr>
        </p:nvSpPr>
        <p:spPr>
          <a:xfrm>
            <a:off x="114300" y="126400"/>
            <a:ext cx="6858000" cy="577850"/>
          </a:xfrm>
        </p:spPr>
        <p:txBody>
          <a:bodyPr/>
          <a:lstStyle/>
          <a:p>
            <a:r>
              <a:rPr lang="zh-CN" altLang="en-US" dirty="0"/>
              <a:t>与原图对比</a:t>
            </a:r>
          </a:p>
        </p:txBody>
      </p:sp>
      <p:pic>
        <p:nvPicPr>
          <p:cNvPr id="2" name="图片 1" descr="chg2cap">
            <a:extLst>
              <a:ext uri="{FF2B5EF4-FFF2-40B4-BE49-F238E27FC236}">
                <a16:creationId xmlns:a16="http://schemas.microsoft.com/office/drawing/2014/main" id="{24A3FED9-C5BF-3F99-FA1B-08ED35121103}"/>
              </a:ext>
            </a:extLst>
          </p:cNvPr>
          <p:cNvPicPr>
            <a:picLocks noChangeAspect="1"/>
          </p:cNvPicPr>
          <p:nvPr/>
        </p:nvPicPr>
        <p:blipFill>
          <a:blip r:embed="rId2"/>
          <a:stretch>
            <a:fillRect/>
          </a:stretch>
        </p:blipFill>
        <p:spPr>
          <a:xfrm>
            <a:off x="1015892" y="4104365"/>
            <a:ext cx="7222334" cy="2338310"/>
          </a:xfrm>
          <a:prstGeom prst="rect">
            <a:avLst/>
          </a:prstGeom>
        </p:spPr>
      </p:pic>
      <p:pic>
        <p:nvPicPr>
          <p:cNvPr id="5" name="内容占位符 4">
            <a:extLst>
              <a:ext uri="{FF2B5EF4-FFF2-40B4-BE49-F238E27FC236}">
                <a16:creationId xmlns:a16="http://schemas.microsoft.com/office/drawing/2014/main" id="{2723F301-E257-F6F2-667E-A9A9AF03B8B2}"/>
              </a:ext>
            </a:extLst>
          </p:cNvPr>
          <p:cNvPicPr>
            <a:picLocks noChangeAspect="1"/>
          </p:cNvPicPr>
          <p:nvPr/>
        </p:nvPicPr>
        <p:blipFill>
          <a:blip r:embed="rId3"/>
          <a:stretch>
            <a:fillRect/>
          </a:stretch>
        </p:blipFill>
        <p:spPr>
          <a:xfrm>
            <a:off x="899795" y="1340484"/>
            <a:ext cx="7531682" cy="2520563"/>
          </a:xfrm>
          <a:prstGeom prst="rect">
            <a:avLst/>
          </a:prstGeom>
        </p:spPr>
      </p:pic>
    </p:spTree>
    <p:extLst>
      <p:ext uri="{BB962C8B-B14F-4D97-AF65-F5344CB8AC3E}">
        <p14:creationId xmlns:p14="http://schemas.microsoft.com/office/powerpoint/2010/main" val="2331039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iOPENPPT">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PENPPT" id="{7E7358E1-20EB-49BE-A3E7-CCE27ACA76FC}" vid="{1A1CFEE5-991B-4679-B813-8FAEC7C26E61}"/>
    </a:ext>
  </a:extLst>
</a:theme>
</file>

<file path=ppt/theme/theme2.xml><?xml version="1.0" encoding="utf-8"?>
<a:theme xmlns:a="http://schemas.openxmlformats.org/drawingml/2006/main" name="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iOPENPPT</Template>
  <TotalTime>415</TotalTime>
  <Words>280</Words>
  <Application>Microsoft Office PowerPoint</Application>
  <PresentationFormat>全屏显示(4:3)</PresentationFormat>
  <Paragraphs>53</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4</vt:i4>
      </vt:variant>
    </vt:vector>
  </HeadingPairs>
  <TitlesOfParts>
    <vt:vector size="12" baseType="lpstr">
      <vt:lpstr>Adobe 宋体 Std L</vt:lpstr>
      <vt:lpstr>微软雅黑</vt:lpstr>
      <vt:lpstr>Arial</vt:lpstr>
      <vt:lpstr>Palatino Linotype</vt:lpstr>
      <vt:lpstr>Times New Roman</vt:lpstr>
      <vt:lpstr>iOPENPPT</vt:lpstr>
      <vt:lpstr>自定义设计方案</vt:lpstr>
      <vt:lpstr>1_自定义设计方案</vt:lpstr>
      <vt:lpstr>Changes to Captions: An Attentive Network for Remote Sensing Change Captioning</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 Contrast: Unsupervised Pre-Training from Uncurated Remote Sensing Data</dc:title>
  <dc:creator>周 情</dc:creator>
  <cp:lastModifiedBy>汪 飞宇</cp:lastModifiedBy>
  <cp:revision>50</cp:revision>
  <dcterms:created xsi:type="dcterms:W3CDTF">2023-06-27T02:22:30Z</dcterms:created>
  <dcterms:modified xsi:type="dcterms:W3CDTF">2023-11-03T02:40:56Z</dcterms:modified>
</cp:coreProperties>
</file>