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14"/>
  </p:notesMasterIdLst>
  <p:handoutMasterIdLst>
    <p:handoutMasterId r:id="rId15"/>
  </p:handoutMasterIdLst>
  <p:sldIdLst>
    <p:sldId id="284" r:id="rId7"/>
    <p:sldId id="280" r:id="rId8"/>
    <p:sldId id="297" r:id="rId9"/>
    <p:sldId id="298" r:id="rId10"/>
    <p:sldId id="301" r:id="rId11"/>
    <p:sldId id="302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C371D"/>
    <a:srgbClr val="09AFFF"/>
    <a:srgbClr val="C5E0B4"/>
    <a:srgbClr val="4C74B1"/>
    <a:srgbClr val="8BB17B"/>
    <a:srgbClr val="F4B183"/>
    <a:srgbClr val="FEFDFA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4826" autoAdjust="0"/>
  </p:normalViewPr>
  <p:slideViewPr>
    <p:cSldViewPr snapToGrid="0">
      <p:cViewPr varScale="1">
        <p:scale>
          <a:sx n="75" d="100"/>
          <a:sy n="75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0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2024/10/26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8.png"/><Relationship Id="rId39" Type="http://schemas.openxmlformats.org/officeDocument/2006/relationships/image" Target="../media/image43.png"/><Relationship Id="rId21" Type="http://schemas.openxmlformats.org/officeDocument/2006/relationships/image" Target="../media/image28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3.png"/><Relationship Id="rId36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2.png"/><Relationship Id="rId30" Type="http://schemas.openxmlformats.org/officeDocument/2006/relationships/image" Target="../media/image9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7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7.png"/><Relationship Id="rId41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661912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981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3600" b="1" dirty="0" err="1"/>
              <a:t>CaLa</a:t>
            </a:r>
            <a:r>
              <a:rPr lang="en-US" altLang="zh-CN" sz="3600" b="1" dirty="0"/>
              <a:t>: Complementary Association Learning for Augmenting Composed Image Retrieval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dirty="0" err="1">
                <a:sym typeface="+mn-ea"/>
              </a:rPr>
              <a:t>arXiv</a:t>
            </a:r>
            <a:r>
              <a:rPr dirty="0">
                <a:sym typeface="+mn-ea"/>
              </a:rPr>
              <a:t> preprint arXiv:</a:t>
            </a:r>
            <a:r>
              <a:rPr lang="en-US" dirty="0">
                <a:sym typeface="+mn-ea"/>
              </a:rPr>
              <a:t>2405.19149, 2024</a:t>
            </a:r>
            <a:endParaRPr lang="en-US" sz="7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4845" y="4748530"/>
            <a:ext cx="5274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Xintong Jiang,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Yaxiong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Wang,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Mengjian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Li,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Yujiao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Wu, Bingwen Hu,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Xueming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Qian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2945" y="1380490"/>
            <a:ext cx="7751445" cy="47459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目的：探索 </a:t>
            </a:r>
            <a:r>
              <a:rPr lang="en-US" altLang="zh-CN" dirty="0"/>
              <a:t>CIR </a:t>
            </a:r>
            <a:r>
              <a:rPr lang="zh-CN" altLang="en-US" dirty="0"/>
              <a:t>三元组其他关联关系，提出一种新的框架来增强 </a:t>
            </a:r>
            <a:r>
              <a:rPr lang="en-US" altLang="zh-CN" dirty="0"/>
              <a:t>CIR </a:t>
            </a:r>
            <a:r>
              <a:rPr lang="zh-CN" altLang="en-US" dirty="0"/>
              <a:t>任务的性能。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方法：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文本桥接图像对齐（</a:t>
            </a:r>
            <a:r>
              <a:rPr lang="en-US" altLang="zh-CN" dirty="0"/>
              <a:t>Text-bridged image alignment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互补文本推理（</a:t>
            </a:r>
            <a:r>
              <a:rPr lang="en-US" altLang="zh-CN" dirty="0"/>
              <a:t>Complementary text reasoning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特点：组合推理，提高性能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>
                <a:ea typeface="宋体" charset="0"/>
              </a:rPr>
              <a:t>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charset="0"/>
              </a:rPr>
              <a:t>绘图</a:t>
            </a:r>
            <a:r>
              <a:rPr lang="en-US" altLang="zh-CN" dirty="0">
                <a:ea typeface="宋体" charset="0"/>
              </a:rPr>
              <a:t>/</a:t>
            </a:r>
            <a:r>
              <a:rPr lang="zh-CN" altLang="en-US" dirty="0">
                <a:ea typeface="宋体" charset="0"/>
              </a:rPr>
              <a:t>原图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9D76D6-7D37-6C6C-7496-2618938F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880"/>
            <a:ext cx="9144000" cy="439424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6E5550D-7F3E-1543-8552-6BE3FE90C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481" y="4680238"/>
            <a:ext cx="1085850" cy="754292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DD5EC8EF-8A33-E0EF-EE68-D3BA693B94E2}"/>
              </a:ext>
            </a:extLst>
          </p:cNvPr>
          <p:cNvSpPr/>
          <p:nvPr/>
        </p:nvSpPr>
        <p:spPr>
          <a:xfrm>
            <a:off x="3164206" y="4173855"/>
            <a:ext cx="152400" cy="146685"/>
          </a:xfrm>
          <a:prstGeom prst="rect">
            <a:avLst/>
          </a:prstGeom>
          <a:solidFill>
            <a:srgbClr val="8FAADC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EC07327-2BFD-9345-4D51-774624472FDA}"/>
              </a:ext>
            </a:extLst>
          </p:cNvPr>
          <p:cNvCxnSpPr/>
          <p:nvPr/>
        </p:nvCxnSpPr>
        <p:spPr>
          <a:xfrm>
            <a:off x="1879600" y="2313940"/>
            <a:ext cx="1752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0AECA88-BBAD-7B9B-0F49-8657D37DBD21}"/>
              </a:ext>
            </a:extLst>
          </p:cNvPr>
          <p:cNvCxnSpPr>
            <a:cxnSpLocks/>
          </p:cNvCxnSpPr>
          <p:nvPr/>
        </p:nvCxnSpPr>
        <p:spPr>
          <a:xfrm flipH="1">
            <a:off x="3360420" y="3108960"/>
            <a:ext cx="795020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E7E0137-1828-46BE-9A0C-3D785D8EF50D}"/>
              </a:ext>
            </a:extLst>
          </p:cNvPr>
          <p:cNvCxnSpPr>
            <a:cxnSpLocks/>
          </p:cNvCxnSpPr>
          <p:nvPr/>
        </p:nvCxnSpPr>
        <p:spPr>
          <a:xfrm flipV="1">
            <a:off x="1734820" y="4023360"/>
            <a:ext cx="0" cy="15049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292FDEE-B4B0-D1AF-8956-32785508E5C0}"/>
              </a:ext>
            </a:extLst>
          </p:cNvPr>
          <p:cNvCxnSpPr>
            <a:cxnSpLocks/>
          </p:cNvCxnSpPr>
          <p:nvPr/>
        </p:nvCxnSpPr>
        <p:spPr>
          <a:xfrm flipV="1">
            <a:off x="1967230" y="2127250"/>
            <a:ext cx="0" cy="8826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C7ED0020-4600-D919-0824-7ABB836AC8AD}"/>
                  </a:ext>
                </a:extLst>
              </p:cNvPr>
              <p:cNvSpPr txBox="1"/>
              <p:nvPr/>
            </p:nvSpPr>
            <p:spPr>
              <a:xfrm>
                <a:off x="6438266" y="2376170"/>
                <a:ext cx="12057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ross</m:t>
                      </m:r>
                      <m: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Attention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C7ED0020-4600-D919-0824-7ABB836AC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66" y="2376170"/>
                <a:ext cx="1205705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1A9893C9-02FA-E725-E949-419443484B9C}"/>
                  </a:ext>
                </a:extLst>
              </p:cNvPr>
              <p:cNvSpPr txBox="1"/>
              <p:nvPr/>
            </p:nvSpPr>
            <p:spPr>
              <a:xfrm>
                <a:off x="5326064" y="1489591"/>
                <a:ext cx="31832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Image</m:t>
                      </m:r>
                      <m: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Branch</m:t>
                      </m:r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1A9893C9-02FA-E725-E949-419443484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4" y="1489591"/>
                <a:ext cx="3183254" cy="276999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E60E678-F2B1-D336-E524-C30ABE74ECA0}"/>
                  </a:ext>
                </a:extLst>
              </p:cNvPr>
              <p:cNvSpPr txBox="1"/>
              <p:nvPr/>
            </p:nvSpPr>
            <p:spPr>
              <a:xfrm>
                <a:off x="2547940" y="2647950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E60E678-F2B1-D336-E524-C30ABE74E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40" y="2647950"/>
                <a:ext cx="63341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BB17ACA8-3C19-404F-99F6-B320B6446807}"/>
                  </a:ext>
                </a:extLst>
              </p:cNvPr>
              <p:cNvSpPr txBox="1"/>
              <p:nvPr/>
            </p:nvSpPr>
            <p:spPr>
              <a:xfrm>
                <a:off x="2640015" y="2970460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BB17ACA8-3C19-404F-99F6-B320B644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015" y="2970460"/>
                <a:ext cx="63341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267A-CF2E-827E-3EB5-54CCA01856B7}"/>
              </a:ext>
            </a:extLst>
          </p:cNvPr>
          <p:cNvSpPr/>
          <p:nvPr/>
        </p:nvSpPr>
        <p:spPr>
          <a:xfrm>
            <a:off x="762000" y="1608729"/>
            <a:ext cx="4840224" cy="2859024"/>
          </a:xfrm>
          <a:prstGeom prst="roundRect">
            <a:avLst>
              <a:gd name="adj" fmla="val 3874"/>
            </a:avLst>
          </a:prstGeom>
          <a:solidFill>
            <a:srgbClr val="FFF6DB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F7781115-0292-D313-DC2D-1B2956072093}"/>
              </a:ext>
            </a:extLst>
          </p:cNvPr>
          <p:cNvSpPr/>
          <p:nvPr/>
        </p:nvSpPr>
        <p:spPr>
          <a:xfrm>
            <a:off x="784859" y="4600576"/>
            <a:ext cx="1156335" cy="796290"/>
          </a:xfrm>
          <a:prstGeom prst="roundRect">
            <a:avLst>
              <a:gd name="adj" fmla="val 3414"/>
            </a:avLst>
          </a:prstGeom>
          <a:noFill/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6F8498-19C1-0025-77A5-681E7A86E931}"/>
              </a:ext>
            </a:extLst>
          </p:cNvPr>
          <p:cNvSpPr/>
          <p:nvPr/>
        </p:nvSpPr>
        <p:spPr>
          <a:xfrm>
            <a:off x="5687568" y="1591055"/>
            <a:ext cx="2338832" cy="2869185"/>
          </a:xfrm>
          <a:prstGeom prst="roundRect">
            <a:avLst>
              <a:gd name="adj" fmla="val 3874"/>
            </a:avLst>
          </a:prstGeom>
          <a:solidFill>
            <a:srgbClr val="FFF6DB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52D7C0EF-5AD0-2261-A1D3-A6CB3D754A96}"/>
              </a:ext>
            </a:extLst>
          </p:cNvPr>
          <p:cNvSpPr/>
          <p:nvPr/>
        </p:nvSpPr>
        <p:spPr>
          <a:xfrm>
            <a:off x="6047487" y="3440430"/>
            <a:ext cx="1887219" cy="609600"/>
          </a:xfrm>
          <a:prstGeom prst="roundRect">
            <a:avLst>
              <a:gd name="adj" fmla="val 14658"/>
            </a:avLst>
          </a:prstGeom>
          <a:solidFill>
            <a:srgbClr val="E7F2F3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作图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A07FEDD-0EB5-FB9B-1D18-DAA3C94075ED}"/>
              </a:ext>
            </a:extLst>
          </p:cNvPr>
          <p:cNvSpPr/>
          <p:nvPr/>
        </p:nvSpPr>
        <p:spPr>
          <a:xfrm>
            <a:off x="3755136" y="2316479"/>
            <a:ext cx="1664208" cy="621793"/>
          </a:xfrm>
          <a:prstGeom prst="roundRect">
            <a:avLst>
              <a:gd name="adj" fmla="val 14658"/>
            </a:avLst>
          </a:prstGeom>
          <a:solidFill>
            <a:srgbClr val="91BEE1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6980BC5-A97D-D5D9-752F-372ADEB8ABAC}"/>
              </a:ext>
            </a:extLst>
          </p:cNvPr>
          <p:cNvSpPr/>
          <p:nvPr/>
        </p:nvSpPr>
        <p:spPr>
          <a:xfrm>
            <a:off x="6136640" y="3767328"/>
            <a:ext cx="1706880" cy="243840"/>
          </a:xfrm>
          <a:prstGeom prst="roundRect">
            <a:avLst>
              <a:gd name="adj" fmla="val 14658"/>
            </a:avLst>
          </a:prstGeom>
          <a:solidFill>
            <a:srgbClr val="91BEE1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2E80F4E-AAF2-42F7-7FA7-A50B86465BA0}"/>
              </a:ext>
            </a:extLst>
          </p:cNvPr>
          <p:cNvSpPr/>
          <p:nvPr/>
        </p:nvSpPr>
        <p:spPr>
          <a:xfrm>
            <a:off x="6136640" y="3474720"/>
            <a:ext cx="1706880" cy="243840"/>
          </a:xfrm>
          <a:prstGeom prst="roundRect">
            <a:avLst>
              <a:gd name="adj" fmla="val 14658"/>
            </a:avLst>
          </a:prstGeom>
          <a:solidFill>
            <a:srgbClr val="F6AA86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E3BD899-1185-797A-A1A6-02EA3455D13C}"/>
              </a:ext>
            </a:extLst>
          </p:cNvPr>
          <p:cNvSpPr/>
          <p:nvPr/>
        </p:nvSpPr>
        <p:spPr>
          <a:xfrm>
            <a:off x="1574672" y="2932176"/>
            <a:ext cx="1772031" cy="347472"/>
          </a:xfrm>
          <a:prstGeom prst="roundRect">
            <a:avLst>
              <a:gd name="adj" fmla="val 14658"/>
            </a:avLst>
          </a:prstGeom>
          <a:solidFill>
            <a:srgbClr val="FDDE90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82361E8-E2BC-DB50-B4D7-4F06281311AD}"/>
              </a:ext>
            </a:extLst>
          </p:cNvPr>
          <p:cNvSpPr/>
          <p:nvPr/>
        </p:nvSpPr>
        <p:spPr>
          <a:xfrm>
            <a:off x="6311265" y="2310384"/>
            <a:ext cx="1396366" cy="634746"/>
          </a:xfrm>
          <a:prstGeom prst="roundRect">
            <a:avLst>
              <a:gd name="adj" fmla="val 14658"/>
            </a:avLst>
          </a:prstGeom>
          <a:solidFill>
            <a:srgbClr val="A9D3BB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C47787A-9176-F67B-59E0-33C2C7F80064}"/>
              </a:ext>
            </a:extLst>
          </p:cNvPr>
          <p:cNvSpPr/>
          <p:nvPr/>
        </p:nvSpPr>
        <p:spPr>
          <a:xfrm>
            <a:off x="6577965" y="2390394"/>
            <a:ext cx="908685" cy="169926"/>
          </a:xfrm>
          <a:prstGeom prst="roundRect">
            <a:avLst>
              <a:gd name="adj" fmla="val 14658"/>
            </a:avLst>
          </a:prstGeom>
          <a:solidFill>
            <a:srgbClr val="6D9DA4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B737A16-2BD2-59FB-2923-420DC0747AD0}"/>
              </a:ext>
            </a:extLst>
          </p:cNvPr>
          <p:cNvSpPr/>
          <p:nvPr/>
        </p:nvSpPr>
        <p:spPr>
          <a:xfrm>
            <a:off x="1518285" y="1868805"/>
            <a:ext cx="895350" cy="253365"/>
          </a:xfrm>
          <a:prstGeom prst="rect">
            <a:avLst/>
          </a:prstGeom>
          <a:solidFill>
            <a:srgbClr val="D9D9D9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8CE0813-72EC-1C8F-4D22-DEE87960E3A1}"/>
              </a:ext>
            </a:extLst>
          </p:cNvPr>
          <p:cNvSpPr/>
          <p:nvPr/>
        </p:nvSpPr>
        <p:spPr>
          <a:xfrm>
            <a:off x="4153217" y="1884045"/>
            <a:ext cx="895350" cy="253365"/>
          </a:xfrm>
          <a:prstGeom prst="rect">
            <a:avLst/>
          </a:prstGeom>
          <a:solidFill>
            <a:srgbClr val="D9D9D9"/>
          </a:solidFill>
          <a:ln>
            <a:solidFill>
              <a:srgbClr val="48576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E65DAFD-3483-A7A6-61BF-E280B894FCD8}"/>
              </a:ext>
            </a:extLst>
          </p:cNvPr>
          <p:cNvSpPr/>
          <p:nvPr/>
        </p:nvSpPr>
        <p:spPr>
          <a:xfrm>
            <a:off x="6496367" y="1889760"/>
            <a:ext cx="895350" cy="253365"/>
          </a:xfrm>
          <a:prstGeom prst="rect">
            <a:avLst/>
          </a:prstGeom>
          <a:solidFill>
            <a:srgbClr val="D9D9D9"/>
          </a:solidFill>
          <a:ln>
            <a:solidFill>
              <a:srgbClr val="48576D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CDA298C-394B-0665-0E11-D472FA2D4E93}"/>
              </a:ext>
            </a:extLst>
          </p:cNvPr>
          <p:cNvSpPr/>
          <p:nvPr/>
        </p:nvSpPr>
        <p:spPr>
          <a:xfrm>
            <a:off x="2327592" y="1501140"/>
            <a:ext cx="1657668" cy="243839"/>
          </a:xfrm>
          <a:prstGeom prst="rect">
            <a:avLst/>
          </a:prstGeom>
          <a:solidFill>
            <a:srgbClr val="F2F2F2"/>
          </a:solidFill>
          <a:ln>
            <a:solidFill>
              <a:srgbClr val="48576D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3530B65-98B6-18C7-515F-86DB246EB465}"/>
              </a:ext>
            </a:extLst>
          </p:cNvPr>
          <p:cNvSpPr/>
          <p:nvPr/>
        </p:nvSpPr>
        <p:spPr>
          <a:xfrm>
            <a:off x="6093777" y="1495425"/>
            <a:ext cx="1650048" cy="243839"/>
          </a:xfrm>
          <a:prstGeom prst="rect">
            <a:avLst/>
          </a:prstGeom>
          <a:solidFill>
            <a:srgbClr val="F2F2F2"/>
          </a:solidFill>
          <a:ln>
            <a:solidFill>
              <a:srgbClr val="48576D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143D7C29-F290-5C49-1021-66C50C37B1F2}"/>
              </a:ext>
            </a:extLst>
          </p:cNvPr>
          <p:cNvSpPr/>
          <p:nvPr/>
        </p:nvSpPr>
        <p:spPr>
          <a:xfrm>
            <a:off x="3663570" y="3429000"/>
            <a:ext cx="1887219" cy="609600"/>
          </a:xfrm>
          <a:prstGeom prst="roundRect">
            <a:avLst>
              <a:gd name="adj" fmla="val 14658"/>
            </a:avLst>
          </a:prstGeom>
          <a:solidFill>
            <a:srgbClr val="E7F2F3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4BE48B06-D1CB-A568-8B33-897FE6CC4105}"/>
              </a:ext>
            </a:extLst>
          </p:cNvPr>
          <p:cNvSpPr/>
          <p:nvPr/>
        </p:nvSpPr>
        <p:spPr>
          <a:xfrm>
            <a:off x="3746882" y="3745484"/>
            <a:ext cx="1706880" cy="243840"/>
          </a:xfrm>
          <a:prstGeom prst="roundRect">
            <a:avLst>
              <a:gd name="adj" fmla="val 14658"/>
            </a:avLst>
          </a:prstGeom>
          <a:solidFill>
            <a:srgbClr val="91BEE1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A60F0639-95B6-63AB-BFDA-52D478C6AFB5}"/>
              </a:ext>
            </a:extLst>
          </p:cNvPr>
          <p:cNvSpPr/>
          <p:nvPr/>
        </p:nvSpPr>
        <p:spPr>
          <a:xfrm>
            <a:off x="3746882" y="3464560"/>
            <a:ext cx="1706880" cy="243840"/>
          </a:xfrm>
          <a:prstGeom prst="roundRect">
            <a:avLst>
              <a:gd name="adj" fmla="val 14658"/>
            </a:avLst>
          </a:prstGeom>
          <a:solidFill>
            <a:srgbClr val="F6AA86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D24B394D-DE0B-3036-B07E-B86180971C16}"/>
              </a:ext>
            </a:extLst>
          </p:cNvPr>
          <p:cNvSpPr/>
          <p:nvPr/>
        </p:nvSpPr>
        <p:spPr>
          <a:xfrm>
            <a:off x="1504950" y="3429000"/>
            <a:ext cx="1887219" cy="609600"/>
          </a:xfrm>
          <a:prstGeom prst="roundRect">
            <a:avLst>
              <a:gd name="adj" fmla="val 14658"/>
            </a:avLst>
          </a:prstGeom>
          <a:solidFill>
            <a:srgbClr val="E7F2F3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C144AFB5-FF04-C9BA-3415-DC4070F49D68}"/>
              </a:ext>
            </a:extLst>
          </p:cNvPr>
          <p:cNvSpPr/>
          <p:nvPr/>
        </p:nvSpPr>
        <p:spPr>
          <a:xfrm>
            <a:off x="1614678" y="3760724"/>
            <a:ext cx="1706880" cy="243840"/>
          </a:xfrm>
          <a:prstGeom prst="roundRect">
            <a:avLst>
              <a:gd name="adj" fmla="val 14658"/>
            </a:avLst>
          </a:prstGeom>
          <a:solidFill>
            <a:srgbClr val="91BEE1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5F131963-8EA4-26C8-CFA5-C30685859DB3}"/>
              </a:ext>
            </a:extLst>
          </p:cNvPr>
          <p:cNvSpPr/>
          <p:nvPr/>
        </p:nvSpPr>
        <p:spPr>
          <a:xfrm>
            <a:off x="1610487" y="3482340"/>
            <a:ext cx="1706880" cy="243840"/>
          </a:xfrm>
          <a:prstGeom prst="roundRect">
            <a:avLst>
              <a:gd name="adj" fmla="val 14658"/>
            </a:avLst>
          </a:prstGeom>
          <a:solidFill>
            <a:srgbClr val="F6AA86"/>
          </a:solidFill>
          <a:ln>
            <a:solidFill>
              <a:srgbClr val="2E3F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D6A8956-FB0A-79E1-3815-66696AEABE40}"/>
              </a:ext>
            </a:extLst>
          </p:cNvPr>
          <p:cNvSpPr/>
          <p:nvPr/>
        </p:nvSpPr>
        <p:spPr>
          <a:xfrm>
            <a:off x="3792220" y="4720918"/>
            <a:ext cx="1671319" cy="612140"/>
          </a:xfrm>
          <a:prstGeom prst="rect">
            <a:avLst/>
          </a:prstGeom>
          <a:solidFill>
            <a:srgbClr val="9DD0C7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96D1DE27-1F4F-C3DF-B838-6F0D3520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06" y="4643408"/>
            <a:ext cx="1085850" cy="754292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3D8E9A67-CE99-5C3F-C397-9856BD75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81" y="4680238"/>
            <a:ext cx="1085850" cy="754292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793BF53E-7788-82ED-C427-7C41E13C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1" y="4680238"/>
            <a:ext cx="1085850" cy="735675"/>
          </a:xfrm>
          <a:prstGeom prst="rect">
            <a:avLst/>
          </a:prstGeom>
        </p:spPr>
      </p:pic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0C67B4D-DF39-FB30-79D9-31DD55577F14}"/>
              </a:ext>
            </a:extLst>
          </p:cNvPr>
          <p:cNvGrpSpPr/>
          <p:nvPr/>
        </p:nvGrpSpPr>
        <p:grpSpPr>
          <a:xfrm>
            <a:off x="1655446" y="4097328"/>
            <a:ext cx="1661160" cy="230832"/>
            <a:chOff x="1655446" y="4097328"/>
            <a:chExt cx="1661160" cy="230832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FC16E9F8-4968-810A-5E26-5BEEE1D141D2}"/>
                </a:ext>
              </a:extLst>
            </p:cNvPr>
            <p:cNvSpPr/>
            <p:nvPr/>
          </p:nvSpPr>
          <p:spPr>
            <a:xfrm>
              <a:off x="1655446" y="4171950"/>
              <a:ext cx="152400" cy="146685"/>
            </a:xfrm>
            <a:prstGeom prst="rect">
              <a:avLst/>
            </a:prstGeom>
            <a:solidFill>
              <a:srgbClr val="CC4A76"/>
            </a:solidFill>
            <a:ln>
              <a:solidFill>
                <a:srgbClr val="4857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15BE5B3-FD26-3EEB-931C-432BADC42043}"/>
                </a:ext>
              </a:extLst>
            </p:cNvPr>
            <p:cNvSpPr/>
            <p:nvPr/>
          </p:nvSpPr>
          <p:spPr>
            <a:xfrm>
              <a:off x="1929766" y="4170045"/>
              <a:ext cx="152400" cy="146685"/>
            </a:xfrm>
            <a:prstGeom prst="rect">
              <a:avLst/>
            </a:prstGeom>
            <a:solidFill>
              <a:srgbClr val="EB7854"/>
            </a:solidFill>
            <a:ln>
              <a:solidFill>
                <a:srgbClr val="4857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72646C8-BC8C-BBC1-6CFE-207B399E604B}"/>
                </a:ext>
              </a:extLst>
            </p:cNvPr>
            <p:cNvSpPr/>
            <p:nvPr/>
          </p:nvSpPr>
          <p:spPr>
            <a:xfrm>
              <a:off x="2196466" y="4170045"/>
              <a:ext cx="152400" cy="146685"/>
            </a:xfrm>
            <a:prstGeom prst="rect">
              <a:avLst/>
            </a:prstGeom>
            <a:solidFill>
              <a:srgbClr val="FDB32F"/>
            </a:solidFill>
            <a:ln>
              <a:solidFill>
                <a:srgbClr val="4857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DCEBF5AC-6D53-F99E-F51E-BAB8F2F025F8}"/>
                </a:ext>
              </a:extLst>
            </p:cNvPr>
            <p:cNvSpPr/>
            <p:nvPr/>
          </p:nvSpPr>
          <p:spPr>
            <a:xfrm>
              <a:off x="2466976" y="4170045"/>
              <a:ext cx="152400" cy="146685"/>
            </a:xfrm>
            <a:prstGeom prst="rect">
              <a:avLst/>
            </a:prstGeom>
            <a:solidFill>
              <a:srgbClr val="C5E0B4"/>
            </a:solidFill>
            <a:ln>
              <a:solidFill>
                <a:srgbClr val="4857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CF524AB3-272D-D24A-D8E7-80B525CF2E70}"/>
                </a:ext>
              </a:extLst>
            </p:cNvPr>
            <p:cNvSpPr/>
            <p:nvPr/>
          </p:nvSpPr>
          <p:spPr>
            <a:xfrm>
              <a:off x="2893696" y="4178300"/>
              <a:ext cx="152400" cy="146685"/>
            </a:xfrm>
            <a:prstGeom prst="rect">
              <a:avLst/>
            </a:prstGeom>
            <a:solidFill>
              <a:srgbClr val="E4A790"/>
            </a:solidFill>
            <a:ln>
              <a:solidFill>
                <a:srgbClr val="4857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D2149FB-AA4E-4255-4BCD-18212F4B4EDE}"/>
                </a:ext>
              </a:extLst>
            </p:cNvPr>
            <p:cNvSpPr/>
            <p:nvPr/>
          </p:nvSpPr>
          <p:spPr>
            <a:xfrm>
              <a:off x="3164206" y="4173855"/>
              <a:ext cx="152400" cy="146685"/>
            </a:xfrm>
            <a:prstGeom prst="rect">
              <a:avLst/>
            </a:prstGeom>
            <a:solidFill>
              <a:srgbClr val="8FAADC"/>
            </a:solidFill>
            <a:ln>
              <a:solidFill>
                <a:srgbClr val="4857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4E10A93D-593F-B82F-E5C7-60F7C85A7311}"/>
                </a:ext>
              </a:extLst>
            </p:cNvPr>
            <p:cNvSpPr txBox="1"/>
            <p:nvPr/>
          </p:nvSpPr>
          <p:spPr>
            <a:xfrm>
              <a:off x="2615565" y="4097328"/>
              <a:ext cx="270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000000"/>
                  </a:solidFill>
                </a:rPr>
                <a:t>…</a:t>
              </a:r>
              <a:endParaRPr lang="zh-CN" alt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E2A23AE4-2FC4-FE1B-91EA-71791661CF74}"/>
              </a:ext>
            </a:extLst>
          </p:cNvPr>
          <p:cNvSpPr/>
          <p:nvPr/>
        </p:nvSpPr>
        <p:spPr>
          <a:xfrm>
            <a:off x="6200141" y="4196878"/>
            <a:ext cx="152400" cy="146685"/>
          </a:xfrm>
          <a:prstGeom prst="rect">
            <a:avLst/>
          </a:prstGeom>
          <a:solidFill>
            <a:srgbClr val="CC4A76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18BC513-CD48-CD25-FE66-91252749F6B2}"/>
              </a:ext>
            </a:extLst>
          </p:cNvPr>
          <p:cNvSpPr/>
          <p:nvPr/>
        </p:nvSpPr>
        <p:spPr>
          <a:xfrm>
            <a:off x="6474461" y="4194973"/>
            <a:ext cx="152400" cy="146685"/>
          </a:xfrm>
          <a:prstGeom prst="rect">
            <a:avLst/>
          </a:prstGeom>
          <a:solidFill>
            <a:srgbClr val="EB7854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BA4776D2-9069-2F4A-D2D1-CE1512757963}"/>
              </a:ext>
            </a:extLst>
          </p:cNvPr>
          <p:cNvSpPr/>
          <p:nvPr/>
        </p:nvSpPr>
        <p:spPr>
          <a:xfrm>
            <a:off x="6741161" y="4194973"/>
            <a:ext cx="152400" cy="146685"/>
          </a:xfrm>
          <a:prstGeom prst="rect">
            <a:avLst/>
          </a:prstGeom>
          <a:solidFill>
            <a:srgbClr val="FDB32F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195E046-0429-8CA5-8C3C-142AC8237DDF}"/>
              </a:ext>
            </a:extLst>
          </p:cNvPr>
          <p:cNvSpPr/>
          <p:nvPr/>
        </p:nvSpPr>
        <p:spPr>
          <a:xfrm>
            <a:off x="7011671" y="4194973"/>
            <a:ext cx="152400" cy="146685"/>
          </a:xfrm>
          <a:prstGeom prst="rect">
            <a:avLst/>
          </a:prstGeom>
          <a:solidFill>
            <a:srgbClr val="C5E0B4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16DAE0D1-ED94-5D4C-46A0-43FCEB83249B}"/>
              </a:ext>
            </a:extLst>
          </p:cNvPr>
          <p:cNvSpPr/>
          <p:nvPr/>
        </p:nvSpPr>
        <p:spPr>
          <a:xfrm>
            <a:off x="7443091" y="4194973"/>
            <a:ext cx="152400" cy="146685"/>
          </a:xfrm>
          <a:prstGeom prst="rect">
            <a:avLst/>
          </a:prstGeom>
          <a:solidFill>
            <a:srgbClr val="E4A790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F13EC0D-A017-7310-9289-77004B6FF8FC}"/>
              </a:ext>
            </a:extLst>
          </p:cNvPr>
          <p:cNvSpPr/>
          <p:nvPr/>
        </p:nvSpPr>
        <p:spPr>
          <a:xfrm>
            <a:off x="7708901" y="4198783"/>
            <a:ext cx="152400" cy="146685"/>
          </a:xfrm>
          <a:prstGeom prst="rect">
            <a:avLst/>
          </a:prstGeom>
          <a:solidFill>
            <a:srgbClr val="8FAADC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1F7567C-FBD9-732A-7968-12C39A36DE8A}"/>
              </a:ext>
            </a:extLst>
          </p:cNvPr>
          <p:cNvSpPr txBox="1"/>
          <p:nvPr/>
        </p:nvSpPr>
        <p:spPr>
          <a:xfrm>
            <a:off x="7160260" y="4122256"/>
            <a:ext cx="270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</a:rPr>
              <a:t>…</a:t>
            </a:r>
            <a:endParaRPr lang="zh-CN" altLang="en-US" sz="900" dirty="0">
              <a:solidFill>
                <a:srgbClr val="000000"/>
              </a:solidFill>
            </a:endParaRPr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9CA60553-03D1-D214-2F7D-83B5903E680B}"/>
              </a:ext>
            </a:extLst>
          </p:cNvPr>
          <p:cNvGrpSpPr/>
          <p:nvPr/>
        </p:nvGrpSpPr>
        <p:grpSpPr>
          <a:xfrm>
            <a:off x="1156334" y="2518410"/>
            <a:ext cx="807721" cy="182880"/>
            <a:chOff x="1156334" y="2518410"/>
            <a:chExt cx="807721" cy="182880"/>
          </a:xfrm>
        </p:grpSpPr>
        <p:sp>
          <p:nvSpPr>
            <p:cNvPr id="181" name="立方体 180">
              <a:extLst>
                <a:ext uri="{FF2B5EF4-FFF2-40B4-BE49-F238E27FC236}">
                  <a16:creationId xmlns:a16="http://schemas.microsoft.com/office/drawing/2014/main" id="{6A297C59-E099-5BD2-1566-F9EB7B439E3B}"/>
                </a:ext>
              </a:extLst>
            </p:cNvPr>
            <p:cNvSpPr/>
            <p:nvPr/>
          </p:nvSpPr>
          <p:spPr>
            <a:xfrm flipH="1">
              <a:off x="1769744" y="2522220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立方体 179">
              <a:extLst>
                <a:ext uri="{FF2B5EF4-FFF2-40B4-BE49-F238E27FC236}">
                  <a16:creationId xmlns:a16="http://schemas.microsoft.com/office/drawing/2014/main" id="{D6CC14BB-7FAB-B7F9-A44D-42E6378F5EC9}"/>
                </a:ext>
              </a:extLst>
            </p:cNvPr>
            <p:cNvSpPr/>
            <p:nvPr/>
          </p:nvSpPr>
          <p:spPr>
            <a:xfrm flipH="1">
              <a:off x="1624964" y="2520315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立方体 178">
              <a:extLst>
                <a:ext uri="{FF2B5EF4-FFF2-40B4-BE49-F238E27FC236}">
                  <a16:creationId xmlns:a16="http://schemas.microsoft.com/office/drawing/2014/main" id="{9ACD7EF3-BB6C-6B0B-BDA6-D176BE835A10}"/>
                </a:ext>
              </a:extLst>
            </p:cNvPr>
            <p:cNvSpPr/>
            <p:nvPr/>
          </p:nvSpPr>
          <p:spPr>
            <a:xfrm flipH="1">
              <a:off x="1468754" y="2522220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立方体 177">
              <a:extLst>
                <a:ext uri="{FF2B5EF4-FFF2-40B4-BE49-F238E27FC236}">
                  <a16:creationId xmlns:a16="http://schemas.microsoft.com/office/drawing/2014/main" id="{9EC17DD7-DF82-C080-8BF3-0B9C387060CC}"/>
                </a:ext>
              </a:extLst>
            </p:cNvPr>
            <p:cNvSpPr/>
            <p:nvPr/>
          </p:nvSpPr>
          <p:spPr>
            <a:xfrm flipH="1">
              <a:off x="1310639" y="2520315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立方体 176">
              <a:extLst>
                <a:ext uri="{FF2B5EF4-FFF2-40B4-BE49-F238E27FC236}">
                  <a16:creationId xmlns:a16="http://schemas.microsoft.com/office/drawing/2014/main" id="{28A2742B-F1F2-F978-C97A-EFBCEF3AEAF0}"/>
                </a:ext>
              </a:extLst>
            </p:cNvPr>
            <p:cNvSpPr/>
            <p:nvPr/>
          </p:nvSpPr>
          <p:spPr>
            <a:xfrm flipH="1">
              <a:off x="1156334" y="2518410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402B8F54-36A1-CF85-51D8-BD5FB1DEF525}"/>
              </a:ext>
            </a:extLst>
          </p:cNvPr>
          <p:cNvGrpSpPr/>
          <p:nvPr/>
        </p:nvGrpSpPr>
        <p:grpSpPr>
          <a:xfrm>
            <a:off x="2019299" y="2522220"/>
            <a:ext cx="807721" cy="182880"/>
            <a:chOff x="1156334" y="2518410"/>
            <a:chExt cx="807721" cy="182880"/>
          </a:xfrm>
          <a:solidFill>
            <a:srgbClr val="8BB17B"/>
          </a:solidFill>
        </p:grpSpPr>
        <p:sp>
          <p:nvSpPr>
            <p:cNvPr id="192" name="立方体 191">
              <a:extLst>
                <a:ext uri="{FF2B5EF4-FFF2-40B4-BE49-F238E27FC236}">
                  <a16:creationId xmlns:a16="http://schemas.microsoft.com/office/drawing/2014/main" id="{B214A033-D916-135F-4320-2FCE0658A8B7}"/>
                </a:ext>
              </a:extLst>
            </p:cNvPr>
            <p:cNvSpPr/>
            <p:nvPr/>
          </p:nvSpPr>
          <p:spPr>
            <a:xfrm flipH="1">
              <a:off x="1769744" y="252222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立方体 192">
              <a:extLst>
                <a:ext uri="{FF2B5EF4-FFF2-40B4-BE49-F238E27FC236}">
                  <a16:creationId xmlns:a16="http://schemas.microsoft.com/office/drawing/2014/main" id="{C2F94DEA-3654-9C97-A6D6-1B0607437ECA}"/>
                </a:ext>
              </a:extLst>
            </p:cNvPr>
            <p:cNvSpPr/>
            <p:nvPr/>
          </p:nvSpPr>
          <p:spPr>
            <a:xfrm flipH="1">
              <a:off x="1624964" y="2520315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16E96AD6-6A1E-2B61-FDD5-4D5EA9725D12}"/>
                </a:ext>
              </a:extLst>
            </p:cNvPr>
            <p:cNvSpPr/>
            <p:nvPr/>
          </p:nvSpPr>
          <p:spPr>
            <a:xfrm flipH="1">
              <a:off x="1468754" y="252222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DBDD15D0-DF14-0B7B-CB10-0DBDD97648F9}"/>
                </a:ext>
              </a:extLst>
            </p:cNvPr>
            <p:cNvSpPr/>
            <p:nvPr/>
          </p:nvSpPr>
          <p:spPr>
            <a:xfrm flipH="1">
              <a:off x="1310639" y="2520315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167BBDE9-FABB-99A0-1E55-D61C1E539D8B}"/>
                </a:ext>
              </a:extLst>
            </p:cNvPr>
            <p:cNvSpPr/>
            <p:nvPr/>
          </p:nvSpPr>
          <p:spPr>
            <a:xfrm flipH="1">
              <a:off x="1156334" y="251841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D7D040A8-6AFC-F014-9B59-71DC8A84771B}"/>
              </a:ext>
            </a:extLst>
          </p:cNvPr>
          <p:cNvGrpSpPr/>
          <p:nvPr/>
        </p:nvGrpSpPr>
        <p:grpSpPr>
          <a:xfrm>
            <a:off x="4197222" y="3029458"/>
            <a:ext cx="807721" cy="182880"/>
            <a:chOff x="1156334" y="2518410"/>
            <a:chExt cx="807721" cy="182880"/>
          </a:xfrm>
        </p:grpSpPr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EFF23C6C-3186-4873-074B-74F8B4BBED35}"/>
                </a:ext>
              </a:extLst>
            </p:cNvPr>
            <p:cNvSpPr/>
            <p:nvPr/>
          </p:nvSpPr>
          <p:spPr>
            <a:xfrm flipH="1">
              <a:off x="1769744" y="2522220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BB9C0930-56F8-BD6C-FC18-2103FFDBAD1E}"/>
                </a:ext>
              </a:extLst>
            </p:cNvPr>
            <p:cNvSpPr/>
            <p:nvPr/>
          </p:nvSpPr>
          <p:spPr>
            <a:xfrm flipH="1">
              <a:off x="1624964" y="2520315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立方体 199">
              <a:extLst>
                <a:ext uri="{FF2B5EF4-FFF2-40B4-BE49-F238E27FC236}">
                  <a16:creationId xmlns:a16="http://schemas.microsoft.com/office/drawing/2014/main" id="{4D9444CB-51A1-3FD3-9948-40EFE53B96A4}"/>
                </a:ext>
              </a:extLst>
            </p:cNvPr>
            <p:cNvSpPr/>
            <p:nvPr/>
          </p:nvSpPr>
          <p:spPr>
            <a:xfrm flipH="1">
              <a:off x="1468754" y="2522220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1" name="立方体 200">
              <a:extLst>
                <a:ext uri="{FF2B5EF4-FFF2-40B4-BE49-F238E27FC236}">
                  <a16:creationId xmlns:a16="http://schemas.microsoft.com/office/drawing/2014/main" id="{1A9E8348-AD2E-9DF6-6DFF-CA0CEE18A5E7}"/>
                </a:ext>
              </a:extLst>
            </p:cNvPr>
            <p:cNvSpPr/>
            <p:nvPr/>
          </p:nvSpPr>
          <p:spPr>
            <a:xfrm flipH="1">
              <a:off x="1310639" y="2520315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立方体 201">
              <a:extLst>
                <a:ext uri="{FF2B5EF4-FFF2-40B4-BE49-F238E27FC236}">
                  <a16:creationId xmlns:a16="http://schemas.microsoft.com/office/drawing/2014/main" id="{AA69ECA3-6E90-A404-4F08-3875BCB9D226}"/>
                </a:ext>
              </a:extLst>
            </p:cNvPr>
            <p:cNvSpPr/>
            <p:nvPr/>
          </p:nvSpPr>
          <p:spPr>
            <a:xfrm flipH="1">
              <a:off x="1156334" y="2518410"/>
              <a:ext cx="194311" cy="179070"/>
            </a:xfrm>
            <a:prstGeom prst="cube">
              <a:avLst>
                <a:gd name="adj" fmla="val 22873"/>
              </a:avLst>
            </a:prstGeom>
            <a:solidFill>
              <a:srgbClr val="F4B18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364AF03-82C0-4C2A-41E8-B990701C4191}"/>
              </a:ext>
            </a:extLst>
          </p:cNvPr>
          <p:cNvGrpSpPr/>
          <p:nvPr/>
        </p:nvGrpSpPr>
        <p:grpSpPr>
          <a:xfrm>
            <a:off x="6154420" y="3065018"/>
            <a:ext cx="807721" cy="182880"/>
            <a:chOff x="1156334" y="2518410"/>
            <a:chExt cx="807721" cy="182880"/>
          </a:xfrm>
          <a:solidFill>
            <a:srgbClr val="4C74B1"/>
          </a:solidFill>
        </p:grpSpPr>
        <p:sp>
          <p:nvSpPr>
            <p:cNvPr id="204" name="立方体 203">
              <a:extLst>
                <a:ext uri="{FF2B5EF4-FFF2-40B4-BE49-F238E27FC236}">
                  <a16:creationId xmlns:a16="http://schemas.microsoft.com/office/drawing/2014/main" id="{5A1595C0-05E2-DF73-90C6-016845DF5C1D}"/>
                </a:ext>
              </a:extLst>
            </p:cNvPr>
            <p:cNvSpPr/>
            <p:nvPr/>
          </p:nvSpPr>
          <p:spPr>
            <a:xfrm flipH="1">
              <a:off x="1769744" y="252222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5" name="立方体 204">
              <a:extLst>
                <a:ext uri="{FF2B5EF4-FFF2-40B4-BE49-F238E27FC236}">
                  <a16:creationId xmlns:a16="http://schemas.microsoft.com/office/drawing/2014/main" id="{233FA24C-E6C8-CB5F-7A93-0DDA059135E5}"/>
                </a:ext>
              </a:extLst>
            </p:cNvPr>
            <p:cNvSpPr/>
            <p:nvPr/>
          </p:nvSpPr>
          <p:spPr>
            <a:xfrm flipH="1">
              <a:off x="1624964" y="2520315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6" name="立方体 205">
              <a:extLst>
                <a:ext uri="{FF2B5EF4-FFF2-40B4-BE49-F238E27FC236}">
                  <a16:creationId xmlns:a16="http://schemas.microsoft.com/office/drawing/2014/main" id="{D3D42FCD-825D-3B89-70F0-3ADC135C72D6}"/>
                </a:ext>
              </a:extLst>
            </p:cNvPr>
            <p:cNvSpPr/>
            <p:nvPr/>
          </p:nvSpPr>
          <p:spPr>
            <a:xfrm flipH="1">
              <a:off x="1468754" y="252222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立方体 206">
              <a:extLst>
                <a:ext uri="{FF2B5EF4-FFF2-40B4-BE49-F238E27FC236}">
                  <a16:creationId xmlns:a16="http://schemas.microsoft.com/office/drawing/2014/main" id="{E3CD5AA6-2E93-C97D-2F7E-FD2AE6E72C05}"/>
                </a:ext>
              </a:extLst>
            </p:cNvPr>
            <p:cNvSpPr/>
            <p:nvPr/>
          </p:nvSpPr>
          <p:spPr>
            <a:xfrm flipH="1">
              <a:off x="1310639" y="2520315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立方体 207">
              <a:extLst>
                <a:ext uri="{FF2B5EF4-FFF2-40B4-BE49-F238E27FC236}">
                  <a16:creationId xmlns:a16="http://schemas.microsoft.com/office/drawing/2014/main" id="{2373020A-CDC4-279D-46F6-2646F6282878}"/>
                </a:ext>
              </a:extLst>
            </p:cNvPr>
            <p:cNvSpPr/>
            <p:nvPr/>
          </p:nvSpPr>
          <p:spPr>
            <a:xfrm flipH="1">
              <a:off x="1156334" y="251841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3D1B1A68-136D-8156-D546-5C8D1CD132A6}"/>
              </a:ext>
            </a:extLst>
          </p:cNvPr>
          <p:cNvGrpSpPr/>
          <p:nvPr/>
        </p:nvGrpSpPr>
        <p:grpSpPr>
          <a:xfrm>
            <a:off x="7026909" y="3066394"/>
            <a:ext cx="807721" cy="182880"/>
            <a:chOff x="1156334" y="2518410"/>
            <a:chExt cx="807721" cy="182880"/>
          </a:xfrm>
          <a:solidFill>
            <a:srgbClr val="C5E0B4"/>
          </a:solidFill>
        </p:grpSpPr>
        <p:sp>
          <p:nvSpPr>
            <p:cNvPr id="210" name="立方体 209">
              <a:extLst>
                <a:ext uri="{FF2B5EF4-FFF2-40B4-BE49-F238E27FC236}">
                  <a16:creationId xmlns:a16="http://schemas.microsoft.com/office/drawing/2014/main" id="{D6A9A0B0-4088-F381-785D-40D4D296F744}"/>
                </a:ext>
              </a:extLst>
            </p:cNvPr>
            <p:cNvSpPr/>
            <p:nvPr/>
          </p:nvSpPr>
          <p:spPr>
            <a:xfrm flipH="1">
              <a:off x="1769744" y="252222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906171AF-E45B-3F39-C701-FF7D6A704742}"/>
                </a:ext>
              </a:extLst>
            </p:cNvPr>
            <p:cNvSpPr/>
            <p:nvPr/>
          </p:nvSpPr>
          <p:spPr>
            <a:xfrm flipH="1">
              <a:off x="1624964" y="2520315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F06C19C7-3D74-57FE-CF2C-B5AF513D9E90}"/>
                </a:ext>
              </a:extLst>
            </p:cNvPr>
            <p:cNvSpPr/>
            <p:nvPr/>
          </p:nvSpPr>
          <p:spPr>
            <a:xfrm flipH="1">
              <a:off x="1468754" y="252222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立方体 212">
              <a:extLst>
                <a:ext uri="{FF2B5EF4-FFF2-40B4-BE49-F238E27FC236}">
                  <a16:creationId xmlns:a16="http://schemas.microsoft.com/office/drawing/2014/main" id="{89348CF4-05B6-F2C8-054D-F2661E2BAA4E}"/>
                </a:ext>
              </a:extLst>
            </p:cNvPr>
            <p:cNvSpPr/>
            <p:nvPr/>
          </p:nvSpPr>
          <p:spPr>
            <a:xfrm flipH="1">
              <a:off x="1310639" y="2520315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4" name="立方体 213">
              <a:extLst>
                <a:ext uri="{FF2B5EF4-FFF2-40B4-BE49-F238E27FC236}">
                  <a16:creationId xmlns:a16="http://schemas.microsoft.com/office/drawing/2014/main" id="{62AEE06D-E46F-9034-4831-E570141312BD}"/>
                </a:ext>
              </a:extLst>
            </p:cNvPr>
            <p:cNvSpPr/>
            <p:nvPr/>
          </p:nvSpPr>
          <p:spPr>
            <a:xfrm flipH="1">
              <a:off x="1156334" y="251841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4765378E-5D2F-8FC5-0C41-AA779F0C10D2}"/>
              </a:ext>
            </a:extLst>
          </p:cNvPr>
          <p:cNvGrpSpPr/>
          <p:nvPr/>
        </p:nvGrpSpPr>
        <p:grpSpPr>
          <a:xfrm rot="5400000">
            <a:off x="539751" y="2010919"/>
            <a:ext cx="807721" cy="182880"/>
            <a:chOff x="1156334" y="2518410"/>
            <a:chExt cx="807721" cy="182880"/>
          </a:xfrm>
          <a:solidFill>
            <a:srgbClr val="4C74B1"/>
          </a:solidFill>
        </p:grpSpPr>
        <p:sp>
          <p:nvSpPr>
            <p:cNvPr id="216" name="立方体 215">
              <a:extLst>
                <a:ext uri="{FF2B5EF4-FFF2-40B4-BE49-F238E27FC236}">
                  <a16:creationId xmlns:a16="http://schemas.microsoft.com/office/drawing/2014/main" id="{276D8C8D-0F5E-B50D-5CCB-1F3D79B20E15}"/>
                </a:ext>
              </a:extLst>
            </p:cNvPr>
            <p:cNvSpPr/>
            <p:nvPr/>
          </p:nvSpPr>
          <p:spPr>
            <a:xfrm flipH="1">
              <a:off x="1769744" y="252222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7" name="立方体 216">
              <a:extLst>
                <a:ext uri="{FF2B5EF4-FFF2-40B4-BE49-F238E27FC236}">
                  <a16:creationId xmlns:a16="http://schemas.microsoft.com/office/drawing/2014/main" id="{CF6A0053-D363-1C73-85F9-6C80D40930C0}"/>
                </a:ext>
              </a:extLst>
            </p:cNvPr>
            <p:cNvSpPr/>
            <p:nvPr/>
          </p:nvSpPr>
          <p:spPr>
            <a:xfrm flipH="1">
              <a:off x="1624964" y="2520315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8" name="立方体 217">
              <a:extLst>
                <a:ext uri="{FF2B5EF4-FFF2-40B4-BE49-F238E27FC236}">
                  <a16:creationId xmlns:a16="http://schemas.microsoft.com/office/drawing/2014/main" id="{D25F7379-0CB0-19FB-1816-9F62CB2533A7}"/>
                </a:ext>
              </a:extLst>
            </p:cNvPr>
            <p:cNvSpPr/>
            <p:nvPr/>
          </p:nvSpPr>
          <p:spPr>
            <a:xfrm flipH="1">
              <a:off x="1468754" y="252222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9" name="立方体 218">
              <a:extLst>
                <a:ext uri="{FF2B5EF4-FFF2-40B4-BE49-F238E27FC236}">
                  <a16:creationId xmlns:a16="http://schemas.microsoft.com/office/drawing/2014/main" id="{C574FF51-E31B-6FCE-3EE8-C52DBCC2A8EA}"/>
                </a:ext>
              </a:extLst>
            </p:cNvPr>
            <p:cNvSpPr/>
            <p:nvPr/>
          </p:nvSpPr>
          <p:spPr>
            <a:xfrm flipH="1">
              <a:off x="1310639" y="2520315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0" name="立方体 219">
              <a:extLst>
                <a:ext uri="{FF2B5EF4-FFF2-40B4-BE49-F238E27FC236}">
                  <a16:creationId xmlns:a16="http://schemas.microsoft.com/office/drawing/2014/main" id="{B34810ED-0AFE-EB63-C86E-BDDDD42AB8D2}"/>
                </a:ext>
              </a:extLst>
            </p:cNvPr>
            <p:cNvSpPr/>
            <p:nvPr/>
          </p:nvSpPr>
          <p:spPr>
            <a:xfrm flipH="1">
              <a:off x="1156334" y="2518410"/>
              <a:ext cx="194311" cy="179070"/>
            </a:xfrm>
            <a:prstGeom prst="cube">
              <a:avLst>
                <a:gd name="adj" fmla="val 22873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CCED0E82-591F-9C45-FE63-DACE797869E1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40130" y="1995488"/>
            <a:ext cx="478155" cy="952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CE2759EB-E199-0DB6-C472-EA7018EE6B42}"/>
              </a:ext>
            </a:extLst>
          </p:cNvPr>
          <p:cNvSpPr/>
          <p:nvPr/>
        </p:nvSpPr>
        <p:spPr>
          <a:xfrm>
            <a:off x="1874520" y="2217420"/>
            <a:ext cx="180340" cy="18796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96E8E88D-0B26-CC18-07DE-519045EC7434}"/>
              </a:ext>
            </a:extLst>
          </p:cNvPr>
          <p:cNvCxnSpPr>
            <a:cxnSpLocks/>
            <a:stCxn id="222" idx="2"/>
            <a:endCxn id="222" idx="6"/>
          </p:cNvCxnSpPr>
          <p:nvPr/>
        </p:nvCxnSpPr>
        <p:spPr>
          <a:xfrm>
            <a:off x="1874520" y="2311400"/>
            <a:ext cx="1803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80EBF91B-8457-3079-4E33-23D2881B8299}"/>
              </a:ext>
            </a:extLst>
          </p:cNvPr>
          <p:cNvCxnSpPr>
            <a:cxnSpLocks/>
            <a:stCxn id="222" idx="0"/>
            <a:endCxn id="222" idx="4"/>
          </p:cNvCxnSpPr>
          <p:nvPr/>
        </p:nvCxnSpPr>
        <p:spPr>
          <a:xfrm>
            <a:off x="1964690" y="2217420"/>
            <a:ext cx="0" cy="187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050915BB-9093-17F5-43AF-9A6DE5679EB2}"/>
              </a:ext>
            </a:extLst>
          </p:cNvPr>
          <p:cNvCxnSpPr/>
          <p:nvPr/>
        </p:nvCxnSpPr>
        <p:spPr>
          <a:xfrm flipV="1">
            <a:off x="1534160" y="2313940"/>
            <a:ext cx="345440" cy="190500"/>
          </a:xfrm>
          <a:prstGeom prst="bentConnector3">
            <a:avLst>
              <a:gd name="adj1" fmla="val 1471"/>
            </a:avLst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F32DA24C-C443-4E38-BD5B-A3345E9CAB84}"/>
              </a:ext>
            </a:extLst>
          </p:cNvPr>
          <p:cNvCxnSpPr>
            <a:cxnSpLocks/>
          </p:cNvCxnSpPr>
          <p:nvPr/>
        </p:nvCxnSpPr>
        <p:spPr>
          <a:xfrm flipV="1">
            <a:off x="2479040" y="2014220"/>
            <a:ext cx="1674177" cy="490220"/>
          </a:xfrm>
          <a:prstGeom prst="bentConnector3">
            <a:avLst>
              <a:gd name="adj1" fmla="val 541"/>
            </a:avLst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C60C4387-6C2C-DDC1-1AF5-11F41A53BA5A}"/>
              </a:ext>
            </a:extLst>
          </p:cNvPr>
          <p:cNvCxnSpPr/>
          <p:nvPr/>
        </p:nvCxnSpPr>
        <p:spPr>
          <a:xfrm flipH="1">
            <a:off x="2054860" y="2313940"/>
            <a:ext cx="426720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991B8052-60CD-A741-E80B-FBA08D1BC293}"/>
              </a:ext>
            </a:extLst>
          </p:cNvPr>
          <p:cNvCxnSpPr>
            <a:cxnSpLocks/>
          </p:cNvCxnSpPr>
          <p:nvPr/>
        </p:nvCxnSpPr>
        <p:spPr>
          <a:xfrm>
            <a:off x="2852420" y="2628900"/>
            <a:ext cx="812800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4C24CA7E-5C4A-1E58-2D28-FF7E72B5F0D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346703" y="3105912"/>
            <a:ext cx="806514" cy="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3D3EB539-6DA5-0755-F570-BDE402DCF6DD}"/>
              </a:ext>
            </a:extLst>
          </p:cNvPr>
          <p:cNvCxnSpPr>
            <a:cxnSpLocks/>
          </p:cNvCxnSpPr>
          <p:nvPr/>
        </p:nvCxnSpPr>
        <p:spPr>
          <a:xfrm flipV="1">
            <a:off x="4605020" y="3215640"/>
            <a:ext cx="0" cy="19558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8B5E09CC-35BE-C0D3-D267-C32DDF49107A}"/>
              </a:ext>
            </a:extLst>
          </p:cNvPr>
          <p:cNvCxnSpPr>
            <a:cxnSpLocks/>
          </p:cNvCxnSpPr>
          <p:nvPr/>
        </p:nvCxnSpPr>
        <p:spPr>
          <a:xfrm flipV="1">
            <a:off x="2463800" y="3284220"/>
            <a:ext cx="0" cy="11938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5E16AC41-8B46-7D8F-6CC8-82A5B9B51F07}"/>
              </a:ext>
            </a:extLst>
          </p:cNvPr>
          <p:cNvGrpSpPr/>
          <p:nvPr/>
        </p:nvGrpSpPr>
        <p:grpSpPr>
          <a:xfrm>
            <a:off x="1734820" y="4038600"/>
            <a:ext cx="1507491" cy="139700"/>
            <a:chOff x="1734820" y="4038600"/>
            <a:chExt cx="1507491" cy="139700"/>
          </a:xfrm>
        </p:grpSpPr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5209597C-23D5-FFC8-6361-27563BCE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820" y="4038600"/>
              <a:ext cx="0" cy="131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F41A3713-97B2-D998-ECBC-72D2B14171F7}"/>
                </a:ext>
              </a:extLst>
            </p:cNvPr>
            <p:cNvCxnSpPr>
              <a:cxnSpLocks/>
              <a:stCxn id="137" idx="0"/>
            </p:cNvCxnSpPr>
            <p:nvPr/>
          </p:nvCxnSpPr>
          <p:spPr>
            <a:xfrm flipV="1">
              <a:off x="2005966" y="4038600"/>
              <a:ext cx="0" cy="131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78E1B4A6-98F4-B64A-B86F-6EF857B69741}"/>
                </a:ext>
              </a:extLst>
            </p:cNvPr>
            <p:cNvCxnSpPr>
              <a:cxnSpLocks/>
              <a:stCxn id="138" idx="0"/>
            </p:cNvCxnSpPr>
            <p:nvPr/>
          </p:nvCxnSpPr>
          <p:spPr>
            <a:xfrm flipV="1">
              <a:off x="2272666" y="4038600"/>
              <a:ext cx="0" cy="131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9F2634FD-C2F8-B026-F907-2011EFE42DFB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2543176" y="4044315"/>
              <a:ext cx="0" cy="12573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03378E0A-79DA-8A1B-B8FC-721191D1CC4B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 flipV="1">
              <a:off x="2969896" y="4038600"/>
              <a:ext cx="0" cy="1397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5F3FADE1-B8A2-B07D-E086-9A62E0310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311" y="4038600"/>
              <a:ext cx="0" cy="1397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05096197-3E28-57BB-33B6-6B852AA0909D}"/>
              </a:ext>
            </a:extLst>
          </p:cNvPr>
          <p:cNvGrpSpPr/>
          <p:nvPr/>
        </p:nvGrpSpPr>
        <p:grpSpPr>
          <a:xfrm>
            <a:off x="6273163" y="4055273"/>
            <a:ext cx="1507491" cy="139700"/>
            <a:chOff x="1734820" y="4038600"/>
            <a:chExt cx="1507491" cy="139700"/>
          </a:xfrm>
        </p:grpSpPr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71147B23-9134-DB76-016D-D4E1736FC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820" y="4038600"/>
              <a:ext cx="0" cy="131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4EC4368D-4415-C2B7-2127-831DD7EE4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5966" y="4038600"/>
              <a:ext cx="0" cy="131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AAC110BE-A21A-A8CE-AE30-DEDE76231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666" y="4038600"/>
              <a:ext cx="0" cy="131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8FC55D04-7B26-A002-2025-C3E4B4DAB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3176" y="4044315"/>
              <a:ext cx="0" cy="12573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F945741A-0133-74B3-464A-2DECEB55A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896" y="4038600"/>
              <a:ext cx="0" cy="1397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D4598B8B-03A5-AFBC-C9CF-45FE81762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311" y="4038600"/>
              <a:ext cx="0" cy="1397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6F16B079-864D-D655-61CA-ED97B83D7B55}"/>
              </a:ext>
            </a:extLst>
          </p:cNvPr>
          <p:cNvGrpSpPr/>
          <p:nvPr/>
        </p:nvGrpSpPr>
        <p:grpSpPr>
          <a:xfrm>
            <a:off x="3792220" y="4055680"/>
            <a:ext cx="1662432" cy="146877"/>
            <a:chOff x="3792220" y="4055680"/>
            <a:chExt cx="1662432" cy="146877"/>
          </a:xfrm>
        </p:grpSpPr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438DA401-19E2-7B43-E408-E6FB42B4C772}"/>
                </a:ext>
              </a:extLst>
            </p:cNvPr>
            <p:cNvGrpSpPr/>
            <p:nvPr/>
          </p:nvGrpSpPr>
          <p:grpSpPr>
            <a:xfrm>
              <a:off x="3792220" y="4061269"/>
              <a:ext cx="831216" cy="141288"/>
              <a:chOff x="3792220" y="4061269"/>
              <a:chExt cx="831216" cy="141288"/>
            </a:xfrm>
          </p:grpSpPr>
          <p:cxnSp>
            <p:nvCxnSpPr>
              <p:cNvPr id="272" name="直接箭头连接符 271">
                <a:extLst>
                  <a:ext uri="{FF2B5EF4-FFF2-40B4-BE49-F238E27FC236}">
                    <a16:creationId xmlns:a16="http://schemas.microsoft.com/office/drawing/2014/main" id="{B8DD5F0A-B13F-B2F4-55FA-FF56D2F94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220" y="4071112"/>
                <a:ext cx="0" cy="13144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箭头连接符 272">
                <a:extLst>
                  <a:ext uri="{FF2B5EF4-FFF2-40B4-BE49-F238E27FC236}">
                    <a16:creationId xmlns:a16="http://schemas.microsoft.com/office/drawing/2014/main" id="{B4B161E5-6738-649D-284C-C0E22A6C4D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8591" y="4068254"/>
                <a:ext cx="0" cy="13144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>
                <a:extLst>
                  <a:ext uri="{FF2B5EF4-FFF2-40B4-BE49-F238E27FC236}">
                    <a16:creationId xmlns:a16="http://schemas.microsoft.com/office/drawing/2014/main" id="{D6A0C3BA-3950-4023-51C4-F8C05D9398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4326" y="4068254"/>
                <a:ext cx="0" cy="13144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DDAED0FD-A6C1-4DF4-1716-EA32D5F35A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0061" y="4068254"/>
                <a:ext cx="0" cy="1257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3D18BCC5-F60D-4911-49FF-4E67E0295D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7701" y="4061269"/>
                <a:ext cx="0" cy="1397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0E6A60DF-671E-F8FA-D341-606A19453F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3436" y="4061269"/>
                <a:ext cx="0" cy="1397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DA82E49F-736C-05EB-3766-753B4790F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9171" y="4065523"/>
              <a:ext cx="0" cy="131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5B8D528F-EFA0-10D6-E4C6-B364958F7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42" y="4062665"/>
              <a:ext cx="0" cy="131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A37F1F88-CAAE-0F79-C227-4DFF12381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1277" y="4062665"/>
              <a:ext cx="0" cy="131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453B479E-4F20-ADBE-0EF0-2117DB054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7012" y="4062665"/>
              <a:ext cx="0" cy="12573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0C30EAD2-44C6-E288-0B0C-1CCA93D6B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4652" y="4055680"/>
              <a:ext cx="0" cy="1397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371F3F22-4461-F894-AB0E-7CD17CE1AB6F}"/>
              </a:ext>
            </a:extLst>
          </p:cNvPr>
          <p:cNvGrpSpPr/>
          <p:nvPr/>
        </p:nvGrpSpPr>
        <p:grpSpPr>
          <a:xfrm>
            <a:off x="834389" y="4656742"/>
            <a:ext cx="165735" cy="161003"/>
            <a:chOff x="306831" y="2372360"/>
            <a:chExt cx="180340" cy="187960"/>
          </a:xfrm>
        </p:grpSpPr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854141D5-C310-1025-E54D-D74F5C1ECB88}"/>
                </a:ext>
              </a:extLst>
            </p:cNvPr>
            <p:cNvSpPr/>
            <p:nvPr/>
          </p:nvSpPr>
          <p:spPr>
            <a:xfrm>
              <a:off x="306831" y="2372360"/>
              <a:ext cx="180340" cy="18796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E64AD3C1-BE0A-54BD-7A30-8D7A9033CA63}"/>
                </a:ext>
              </a:extLst>
            </p:cNvPr>
            <p:cNvCxnSpPr>
              <a:cxnSpLocks/>
              <a:stCxn id="288" idx="2"/>
              <a:endCxn id="288" idx="6"/>
            </p:cNvCxnSpPr>
            <p:nvPr/>
          </p:nvCxnSpPr>
          <p:spPr>
            <a:xfrm>
              <a:off x="306831" y="2466340"/>
              <a:ext cx="180340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C40C1A10-DDBA-385A-4CD5-F79FE259DB64}"/>
                </a:ext>
              </a:extLst>
            </p:cNvPr>
            <p:cNvCxnSpPr>
              <a:cxnSpLocks/>
              <a:stCxn id="288" idx="0"/>
              <a:endCxn id="288" idx="4"/>
            </p:cNvCxnSpPr>
            <p:nvPr/>
          </p:nvCxnSpPr>
          <p:spPr>
            <a:xfrm>
              <a:off x="397001" y="2372360"/>
              <a:ext cx="0" cy="18796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snowflake_121767">
            <a:extLst>
              <a:ext uri="{FF2B5EF4-FFF2-40B4-BE49-F238E27FC236}">
                <a16:creationId xmlns:a16="http://schemas.microsoft.com/office/drawing/2014/main" id="{1A2D11E3-3EB9-8C54-2044-8D3E86DA8386}"/>
              </a:ext>
            </a:extLst>
          </p:cNvPr>
          <p:cNvSpPr/>
          <p:nvPr/>
        </p:nvSpPr>
        <p:spPr>
          <a:xfrm>
            <a:off x="1363980" y="3467105"/>
            <a:ext cx="112395" cy="129536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53" h="6067">
                <a:moveTo>
                  <a:pt x="5348" y="3876"/>
                </a:moveTo>
                <a:lnTo>
                  <a:pt x="5245" y="3489"/>
                </a:lnTo>
                <a:lnTo>
                  <a:pt x="4337" y="3732"/>
                </a:lnTo>
                <a:lnTo>
                  <a:pt x="3126" y="3033"/>
                </a:lnTo>
                <a:lnTo>
                  <a:pt x="4337" y="2334"/>
                </a:lnTo>
                <a:lnTo>
                  <a:pt x="5245" y="2577"/>
                </a:lnTo>
                <a:lnTo>
                  <a:pt x="5348" y="2191"/>
                </a:lnTo>
                <a:lnTo>
                  <a:pt x="4827" y="2051"/>
                </a:lnTo>
                <a:lnTo>
                  <a:pt x="5453" y="1690"/>
                </a:lnTo>
                <a:lnTo>
                  <a:pt x="5253" y="1343"/>
                </a:lnTo>
                <a:lnTo>
                  <a:pt x="4627" y="1705"/>
                </a:lnTo>
                <a:lnTo>
                  <a:pt x="4767" y="1184"/>
                </a:lnTo>
                <a:lnTo>
                  <a:pt x="4380" y="1080"/>
                </a:lnTo>
                <a:lnTo>
                  <a:pt x="4137" y="1988"/>
                </a:lnTo>
                <a:lnTo>
                  <a:pt x="2926" y="2687"/>
                </a:lnTo>
                <a:lnTo>
                  <a:pt x="2926" y="1289"/>
                </a:lnTo>
                <a:lnTo>
                  <a:pt x="3591" y="624"/>
                </a:lnTo>
                <a:lnTo>
                  <a:pt x="3308" y="341"/>
                </a:lnTo>
                <a:lnTo>
                  <a:pt x="2926" y="723"/>
                </a:lnTo>
                <a:lnTo>
                  <a:pt x="2926" y="0"/>
                </a:lnTo>
                <a:lnTo>
                  <a:pt x="2526" y="0"/>
                </a:lnTo>
                <a:lnTo>
                  <a:pt x="2526" y="723"/>
                </a:lnTo>
                <a:lnTo>
                  <a:pt x="2145" y="341"/>
                </a:lnTo>
                <a:lnTo>
                  <a:pt x="1862" y="624"/>
                </a:lnTo>
                <a:lnTo>
                  <a:pt x="2526" y="1289"/>
                </a:lnTo>
                <a:lnTo>
                  <a:pt x="2526" y="2687"/>
                </a:lnTo>
                <a:lnTo>
                  <a:pt x="1316" y="1988"/>
                </a:lnTo>
                <a:lnTo>
                  <a:pt x="1072" y="1080"/>
                </a:lnTo>
                <a:lnTo>
                  <a:pt x="686" y="1184"/>
                </a:lnTo>
                <a:lnTo>
                  <a:pt x="826" y="1705"/>
                </a:lnTo>
                <a:lnTo>
                  <a:pt x="200" y="1343"/>
                </a:lnTo>
                <a:lnTo>
                  <a:pt x="0" y="1690"/>
                </a:lnTo>
                <a:lnTo>
                  <a:pt x="626" y="2051"/>
                </a:lnTo>
                <a:lnTo>
                  <a:pt x="104" y="2191"/>
                </a:lnTo>
                <a:lnTo>
                  <a:pt x="208" y="2577"/>
                </a:lnTo>
                <a:lnTo>
                  <a:pt x="1116" y="2334"/>
                </a:lnTo>
                <a:lnTo>
                  <a:pt x="2326" y="3033"/>
                </a:lnTo>
                <a:lnTo>
                  <a:pt x="1116" y="3732"/>
                </a:lnTo>
                <a:lnTo>
                  <a:pt x="208" y="3489"/>
                </a:lnTo>
                <a:lnTo>
                  <a:pt x="104" y="3876"/>
                </a:lnTo>
                <a:lnTo>
                  <a:pt x="626" y="4015"/>
                </a:lnTo>
                <a:lnTo>
                  <a:pt x="0" y="4377"/>
                </a:lnTo>
                <a:lnTo>
                  <a:pt x="200" y="4723"/>
                </a:lnTo>
                <a:lnTo>
                  <a:pt x="826" y="4362"/>
                </a:lnTo>
                <a:lnTo>
                  <a:pt x="686" y="4883"/>
                </a:lnTo>
                <a:lnTo>
                  <a:pt x="1072" y="4987"/>
                </a:lnTo>
                <a:lnTo>
                  <a:pt x="1316" y="4079"/>
                </a:lnTo>
                <a:lnTo>
                  <a:pt x="2526" y="3380"/>
                </a:lnTo>
                <a:lnTo>
                  <a:pt x="2526" y="4778"/>
                </a:lnTo>
                <a:lnTo>
                  <a:pt x="1862" y="5442"/>
                </a:lnTo>
                <a:lnTo>
                  <a:pt x="2145" y="5725"/>
                </a:lnTo>
                <a:lnTo>
                  <a:pt x="2526" y="5344"/>
                </a:lnTo>
                <a:lnTo>
                  <a:pt x="2526" y="6067"/>
                </a:lnTo>
                <a:lnTo>
                  <a:pt x="2926" y="6067"/>
                </a:lnTo>
                <a:lnTo>
                  <a:pt x="2926" y="5344"/>
                </a:lnTo>
                <a:lnTo>
                  <a:pt x="3308" y="5725"/>
                </a:lnTo>
                <a:lnTo>
                  <a:pt x="3591" y="5442"/>
                </a:lnTo>
                <a:lnTo>
                  <a:pt x="2926" y="4778"/>
                </a:lnTo>
                <a:lnTo>
                  <a:pt x="2926" y="3380"/>
                </a:lnTo>
                <a:lnTo>
                  <a:pt x="4137" y="4079"/>
                </a:lnTo>
                <a:lnTo>
                  <a:pt x="4380" y="4987"/>
                </a:lnTo>
                <a:lnTo>
                  <a:pt x="4767" y="4883"/>
                </a:lnTo>
                <a:lnTo>
                  <a:pt x="4627" y="4362"/>
                </a:lnTo>
                <a:lnTo>
                  <a:pt x="5253" y="4723"/>
                </a:lnTo>
                <a:lnTo>
                  <a:pt x="5453" y="4377"/>
                </a:lnTo>
                <a:lnTo>
                  <a:pt x="4827" y="4015"/>
                </a:lnTo>
                <a:lnTo>
                  <a:pt x="5348" y="3876"/>
                </a:lnTo>
                <a:close/>
              </a:path>
            </a:pathLst>
          </a:custGeom>
          <a:solidFill>
            <a:srgbClr val="09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snowflake_121767">
            <a:extLst>
              <a:ext uri="{FF2B5EF4-FFF2-40B4-BE49-F238E27FC236}">
                <a16:creationId xmlns:a16="http://schemas.microsoft.com/office/drawing/2014/main" id="{44DAC9F9-0DF0-3FC5-BB91-A2EF35A1A5F3}"/>
              </a:ext>
            </a:extLst>
          </p:cNvPr>
          <p:cNvSpPr/>
          <p:nvPr/>
        </p:nvSpPr>
        <p:spPr>
          <a:xfrm>
            <a:off x="836294" y="4903470"/>
            <a:ext cx="158115" cy="169545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53" h="6067">
                <a:moveTo>
                  <a:pt x="5348" y="3876"/>
                </a:moveTo>
                <a:lnTo>
                  <a:pt x="5245" y="3489"/>
                </a:lnTo>
                <a:lnTo>
                  <a:pt x="4337" y="3732"/>
                </a:lnTo>
                <a:lnTo>
                  <a:pt x="3126" y="3033"/>
                </a:lnTo>
                <a:lnTo>
                  <a:pt x="4337" y="2334"/>
                </a:lnTo>
                <a:lnTo>
                  <a:pt x="5245" y="2577"/>
                </a:lnTo>
                <a:lnTo>
                  <a:pt x="5348" y="2191"/>
                </a:lnTo>
                <a:lnTo>
                  <a:pt x="4827" y="2051"/>
                </a:lnTo>
                <a:lnTo>
                  <a:pt x="5453" y="1690"/>
                </a:lnTo>
                <a:lnTo>
                  <a:pt x="5253" y="1343"/>
                </a:lnTo>
                <a:lnTo>
                  <a:pt x="4627" y="1705"/>
                </a:lnTo>
                <a:lnTo>
                  <a:pt x="4767" y="1184"/>
                </a:lnTo>
                <a:lnTo>
                  <a:pt x="4380" y="1080"/>
                </a:lnTo>
                <a:lnTo>
                  <a:pt x="4137" y="1988"/>
                </a:lnTo>
                <a:lnTo>
                  <a:pt x="2926" y="2687"/>
                </a:lnTo>
                <a:lnTo>
                  <a:pt x="2926" y="1289"/>
                </a:lnTo>
                <a:lnTo>
                  <a:pt x="3591" y="624"/>
                </a:lnTo>
                <a:lnTo>
                  <a:pt x="3308" y="341"/>
                </a:lnTo>
                <a:lnTo>
                  <a:pt x="2926" y="723"/>
                </a:lnTo>
                <a:lnTo>
                  <a:pt x="2926" y="0"/>
                </a:lnTo>
                <a:lnTo>
                  <a:pt x="2526" y="0"/>
                </a:lnTo>
                <a:lnTo>
                  <a:pt x="2526" y="723"/>
                </a:lnTo>
                <a:lnTo>
                  <a:pt x="2145" y="341"/>
                </a:lnTo>
                <a:lnTo>
                  <a:pt x="1862" y="624"/>
                </a:lnTo>
                <a:lnTo>
                  <a:pt x="2526" y="1289"/>
                </a:lnTo>
                <a:lnTo>
                  <a:pt x="2526" y="2687"/>
                </a:lnTo>
                <a:lnTo>
                  <a:pt x="1316" y="1988"/>
                </a:lnTo>
                <a:lnTo>
                  <a:pt x="1072" y="1080"/>
                </a:lnTo>
                <a:lnTo>
                  <a:pt x="686" y="1184"/>
                </a:lnTo>
                <a:lnTo>
                  <a:pt x="826" y="1705"/>
                </a:lnTo>
                <a:lnTo>
                  <a:pt x="200" y="1343"/>
                </a:lnTo>
                <a:lnTo>
                  <a:pt x="0" y="1690"/>
                </a:lnTo>
                <a:lnTo>
                  <a:pt x="626" y="2051"/>
                </a:lnTo>
                <a:lnTo>
                  <a:pt x="104" y="2191"/>
                </a:lnTo>
                <a:lnTo>
                  <a:pt x="208" y="2577"/>
                </a:lnTo>
                <a:lnTo>
                  <a:pt x="1116" y="2334"/>
                </a:lnTo>
                <a:lnTo>
                  <a:pt x="2326" y="3033"/>
                </a:lnTo>
                <a:lnTo>
                  <a:pt x="1116" y="3732"/>
                </a:lnTo>
                <a:lnTo>
                  <a:pt x="208" y="3489"/>
                </a:lnTo>
                <a:lnTo>
                  <a:pt x="104" y="3876"/>
                </a:lnTo>
                <a:lnTo>
                  <a:pt x="626" y="4015"/>
                </a:lnTo>
                <a:lnTo>
                  <a:pt x="0" y="4377"/>
                </a:lnTo>
                <a:lnTo>
                  <a:pt x="200" y="4723"/>
                </a:lnTo>
                <a:lnTo>
                  <a:pt x="826" y="4362"/>
                </a:lnTo>
                <a:lnTo>
                  <a:pt x="686" y="4883"/>
                </a:lnTo>
                <a:lnTo>
                  <a:pt x="1072" y="4987"/>
                </a:lnTo>
                <a:lnTo>
                  <a:pt x="1316" y="4079"/>
                </a:lnTo>
                <a:lnTo>
                  <a:pt x="2526" y="3380"/>
                </a:lnTo>
                <a:lnTo>
                  <a:pt x="2526" y="4778"/>
                </a:lnTo>
                <a:lnTo>
                  <a:pt x="1862" y="5442"/>
                </a:lnTo>
                <a:lnTo>
                  <a:pt x="2145" y="5725"/>
                </a:lnTo>
                <a:lnTo>
                  <a:pt x="2526" y="5344"/>
                </a:lnTo>
                <a:lnTo>
                  <a:pt x="2526" y="6067"/>
                </a:lnTo>
                <a:lnTo>
                  <a:pt x="2926" y="6067"/>
                </a:lnTo>
                <a:lnTo>
                  <a:pt x="2926" y="5344"/>
                </a:lnTo>
                <a:lnTo>
                  <a:pt x="3308" y="5725"/>
                </a:lnTo>
                <a:lnTo>
                  <a:pt x="3591" y="5442"/>
                </a:lnTo>
                <a:lnTo>
                  <a:pt x="2926" y="4778"/>
                </a:lnTo>
                <a:lnTo>
                  <a:pt x="2926" y="3380"/>
                </a:lnTo>
                <a:lnTo>
                  <a:pt x="4137" y="4079"/>
                </a:lnTo>
                <a:lnTo>
                  <a:pt x="4380" y="4987"/>
                </a:lnTo>
                <a:lnTo>
                  <a:pt x="4767" y="4883"/>
                </a:lnTo>
                <a:lnTo>
                  <a:pt x="4627" y="4362"/>
                </a:lnTo>
                <a:lnTo>
                  <a:pt x="5253" y="4723"/>
                </a:lnTo>
                <a:lnTo>
                  <a:pt x="5453" y="4377"/>
                </a:lnTo>
                <a:lnTo>
                  <a:pt x="4827" y="4015"/>
                </a:lnTo>
                <a:lnTo>
                  <a:pt x="5348" y="3876"/>
                </a:lnTo>
                <a:close/>
              </a:path>
            </a:pathLst>
          </a:custGeom>
          <a:solidFill>
            <a:srgbClr val="09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nowflake_121767">
            <a:extLst>
              <a:ext uri="{FF2B5EF4-FFF2-40B4-BE49-F238E27FC236}">
                <a16:creationId xmlns:a16="http://schemas.microsoft.com/office/drawing/2014/main" id="{EF3365F4-0123-8EE8-E41E-6470803BAF67}"/>
              </a:ext>
            </a:extLst>
          </p:cNvPr>
          <p:cNvSpPr/>
          <p:nvPr/>
        </p:nvSpPr>
        <p:spPr>
          <a:xfrm>
            <a:off x="5899150" y="3458845"/>
            <a:ext cx="112395" cy="129536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53" h="6067">
                <a:moveTo>
                  <a:pt x="5348" y="3876"/>
                </a:moveTo>
                <a:lnTo>
                  <a:pt x="5245" y="3489"/>
                </a:lnTo>
                <a:lnTo>
                  <a:pt x="4337" y="3732"/>
                </a:lnTo>
                <a:lnTo>
                  <a:pt x="3126" y="3033"/>
                </a:lnTo>
                <a:lnTo>
                  <a:pt x="4337" y="2334"/>
                </a:lnTo>
                <a:lnTo>
                  <a:pt x="5245" y="2577"/>
                </a:lnTo>
                <a:lnTo>
                  <a:pt x="5348" y="2191"/>
                </a:lnTo>
                <a:lnTo>
                  <a:pt x="4827" y="2051"/>
                </a:lnTo>
                <a:lnTo>
                  <a:pt x="5453" y="1690"/>
                </a:lnTo>
                <a:lnTo>
                  <a:pt x="5253" y="1343"/>
                </a:lnTo>
                <a:lnTo>
                  <a:pt x="4627" y="1705"/>
                </a:lnTo>
                <a:lnTo>
                  <a:pt x="4767" y="1184"/>
                </a:lnTo>
                <a:lnTo>
                  <a:pt x="4380" y="1080"/>
                </a:lnTo>
                <a:lnTo>
                  <a:pt x="4137" y="1988"/>
                </a:lnTo>
                <a:lnTo>
                  <a:pt x="2926" y="2687"/>
                </a:lnTo>
                <a:lnTo>
                  <a:pt x="2926" y="1289"/>
                </a:lnTo>
                <a:lnTo>
                  <a:pt x="3591" y="624"/>
                </a:lnTo>
                <a:lnTo>
                  <a:pt x="3308" y="341"/>
                </a:lnTo>
                <a:lnTo>
                  <a:pt x="2926" y="723"/>
                </a:lnTo>
                <a:lnTo>
                  <a:pt x="2926" y="0"/>
                </a:lnTo>
                <a:lnTo>
                  <a:pt x="2526" y="0"/>
                </a:lnTo>
                <a:lnTo>
                  <a:pt x="2526" y="723"/>
                </a:lnTo>
                <a:lnTo>
                  <a:pt x="2145" y="341"/>
                </a:lnTo>
                <a:lnTo>
                  <a:pt x="1862" y="624"/>
                </a:lnTo>
                <a:lnTo>
                  <a:pt x="2526" y="1289"/>
                </a:lnTo>
                <a:lnTo>
                  <a:pt x="2526" y="2687"/>
                </a:lnTo>
                <a:lnTo>
                  <a:pt x="1316" y="1988"/>
                </a:lnTo>
                <a:lnTo>
                  <a:pt x="1072" y="1080"/>
                </a:lnTo>
                <a:lnTo>
                  <a:pt x="686" y="1184"/>
                </a:lnTo>
                <a:lnTo>
                  <a:pt x="826" y="1705"/>
                </a:lnTo>
                <a:lnTo>
                  <a:pt x="200" y="1343"/>
                </a:lnTo>
                <a:lnTo>
                  <a:pt x="0" y="1690"/>
                </a:lnTo>
                <a:lnTo>
                  <a:pt x="626" y="2051"/>
                </a:lnTo>
                <a:lnTo>
                  <a:pt x="104" y="2191"/>
                </a:lnTo>
                <a:lnTo>
                  <a:pt x="208" y="2577"/>
                </a:lnTo>
                <a:lnTo>
                  <a:pt x="1116" y="2334"/>
                </a:lnTo>
                <a:lnTo>
                  <a:pt x="2326" y="3033"/>
                </a:lnTo>
                <a:lnTo>
                  <a:pt x="1116" y="3732"/>
                </a:lnTo>
                <a:lnTo>
                  <a:pt x="208" y="3489"/>
                </a:lnTo>
                <a:lnTo>
                  <a:pt x="104" y="3876"/>
                </a:lnTo>
                <a:lnTo>
                  <a:pt x="626" y="4015"/>
                </a:lnTo>
                <a:lnTo>
                  <a:pt x="0" y="4377"/>
                </a:lnTo>
                <a:lnTo>
                  <a:pt x="200" y="4723"/>
                </a:lnTo>
                <a:lnTo>
                  <a:pt x="826" y="4362"/>
                </a:lnTo>
                <a:lnTo>
                  <a:pt x="686" y="4883"/>
                </a:lnTo>
                <a:lnTo>
                  <a:pt x="1072" y="4987"/>
                </a:lnTo>
                <a:lnTo>
                  <a:pt x="1316" y="4079"/>
                </a:lnTo>
                <a:lnTo>
                  <a:pt x="2526" y="3380"/>
                </a:lnTo>
                <a:lnTo>
                  <a:pt x="2526" y="4778"/>
                </a:lnTo>
                <a:lnTo>
                  <a:pt x="1862" y="5442"/>
                </a:lnTo>
                <a:lnTo>
                  <a:pt x="2145" y="5725"/>
                </a:lnTo>
                <a:lnTo>
                  <a:pt x="2526" y="5344"/>
                </a:lnTo>
                <a:lnTo>
                  <a:pt x="2526" y="6067"/>
                </a:lnTo>
                <a:lnTo>
                  <a:pt x="2926" y="6067"/>
                </a:lnTo>
                <a:lnTo>
                  <a:pt x="2926" y="5344"/>
                </a:lnTo>
                <a:lnTo>
                  <a:pt x="3308" y="5725"/>
                </a:lnTo>
                <a:lnTo>
                  <a:pt x="3591" y="5442"/>
                </a:lnTo>
                <a:lnTo>
                  <a:pt x="2926" y="4778"/>
                </a:lnTo>
                <a:lnTo>
                  <a:pt x="2926" y="3380"/>
                </a:lnTo>
                <a:lnTo>
                  <a:pt x="4137" y="4079"/>
                </a:lnTo>
                <a:lnTo>
                  <a:pt x="4380" y="4987"/>
                </a:lnTo>
                <a:lnTo>
                  <a:pt x="4767" y="4883"/>
                </a:lnTo>
                <a:lnTo>
                  <a:pt x="4627" y="4362"/>
                </a:lnTo>
                <a:lnTo>
                  <a:pt x="5253" y="4723"/>
                </a:lnTo>
                <a:lnTo>
                  <a:pt x="5453" y="4377"/>
                </a:lnTo>
                <a:lnTo>
                  <a:pt x="4827" y="4015"/>
                </a:lnTo>
                <a:lnTo>
                  <a:pt x="5348" y="3876"/>
                </a:lnTo>
                <a:close/>
              </a:path>
            </a:pathLst>
          </a:custGeom>
          <a:solidFill>
            <a:srgbClr val="09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ire_91381">
            <a:extLst>
              <a:ext uri="{FF2B5EF4-FFF2-40B4-BE49-F238E27FC236}">
                <a16:creationId xmlns:a16="http://schemas.microsoft.com/office/drawing/2014/main" id="{FC5A4C5E-8AA0-83D4-5305-FEA7FA3D241E}"/>
              </a:ext>
            </a:extLst>
          </p:cNvPr>
          <p:cNvSpPr/>
          <p:nvPr/>
        </p:nvSpPr>
        <p:spPr>
          <a:xfrm>
            <a:off x="3545521" y="3457580"/>
            <a:ext cx="108269" cy="121910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40" h="4000">
                <a:moveTo>
                  <a:pt x="3245" y="2230"/>
                </a:moveTo>
                <a:cubicBezTo>
                  <a:pt x="3085" y="1998"/>
                  <a:pt x="3004" y="1823"/>
                  <a:pt x="2982" y="1533"/>
                </a:cubicBezTo>
                <a:cubicBezTo>
                  <a:pt x="2966" y="1316"/>
                  <a:pt x="3057" y="1065"/>
                  <a:pt x="3057" y="1065"/>
                </a:cubicBezTo>
                <a:cubicBezTo>
                  <a:pt x="2944" y="1140"/>
                  <a:pt x="2942" y="1132"/>
                  <a:pt x="2868" y="1194"/>
                </a:cubicBezTo>
                <a:cubicBezTo>
                  <a:pt x="2479" y="1515"/>
                  <a:pt x="2378" y="1837"/>
                  <a:pt x="2366" y="1878"/>
                </a:cubicBezTo>
                <a:cubicBezTo>
                  <a:pt x="2365" y="1881"/>
                  <a:pt x="2365" y="1883"/>
                  <a:pt x="2365" y="1883"/>
                </a:cubicBezTo>
                <a:lnTo>
                  <a:pt x="2366" y="1878"/>
                </a:lnTo>
                <a:cubicBezTo>
                  <a:pt x="2366" y="1878"/>
                  <a:pt x="2670" y="690"/>
                  <a:pt x="1824" y="137"/>
                </a:cubicBezTo>
                <a:cubicBezTo>
                  <a:pt x="1754" y="91"/>
                  <a:pt x="1592" y="0"/>
                  <a:pt x="1592" y="0"/>
                </a:cubicBezTo>
                <a:cubicBezTo>
                  <a:pt x="1592" y="0"/>
                  <a:pt x="2012" y="1029"/>
                  <a:pt x="1261" y="1639"/>
                </a:cubicBezTo>
                <a:cubicBezTo>
                  <a:pt x="1113" y="1036"/>
                  <a:pt x="332" y="1028"/>
                  <a:pt x="332" y="1028"/>
                </a:cubicBezTo>
                <a:cubicBezTo>
                  <a:pt x="332" y="1028"/>
                  <a:pt x="392" y="1238"/>
                  <a:pt x="402" y="1288"/>
                </a:cubicBezTo>
                <a:cubicBezTo>
                  <a:pt x="528" y="1944"/>
                  <a:pt x="140" y="2152"/>
                  <a:pt x="62" y="2772"/>
                </a:cubicBezTo>
                <a:cubicBezTo>
                  <a:pt x="71" y="2701"/>
                  <a:pt x="67" y="2729"/>
                  <a:pt x="62" y="2772"/>
                </a:cubicBezTo>
                <a:cubicBezTo>
                  <a:pt x="62" y="2772"/>
                  <a:pt x="61" y="2773"/>
                  <a:pt x="61" y="2773"/>
                </a:cubicBezTo>
                <a:cubicBezTo>
                  <a:pt x="62" y="2773"/>
                  <a:pt x="62" y="2773"/>
                  <a:pt x="62" y="2773"/>
                </a:cubicBezTo>
                <a:cubicBezTo>
                  <a:pt x="61" y="2773"/>
                  <a:pt x="61" y="2773"/>
                  <a:pt x="61" y="2773"/>
                </a:cubicBezTo>
                <a:cubicBezTo>
                  <a:pt x="0" y="3260"/>
                  <a:pt x="232" y="3637"/>
                  <a:pt x="588" y="3891"/>
                </a:cubicBezTo>
                <a:cubicBezTo>
                  <a:pt x="605" y="3720"/>
                  <a:pt x="676" y="3549"/>
                  <a:pt x="773" y="3407"/>
                </a:cubicBezTo>
                <a:cubicBezTo>
                  <a:pt x="884" y="3246"/>
                  <a:pt x="941" y="3125"/>
                  <a:pt x="956" y="2924"/>
                </a:cubicBezTo>
                <a:cubicBezTo>
                  <a:pt x="967" y="2774"/>
                  <a:pt x="904" y="2601"/>
                  <a:pt x="904" y="2601"/>
                </a:cubicBezTo>
                <a:cubicBezTo>
                  <a:pt x="982" y="2653"/>
                  <a:pt x="983" y="2647"/>
                  <a:pt x="1035" y="2690"/>
                </a:cubicBezTo>
                <a:cubicBezTo>
                  <a:pt x="1253" y="2870"/>
                  <a:pt x="1340" y="3051"/>
                  <a:pt x="1370" y="3128"/>
                </a:cubicBezTo>
                <a:cubicBezTo>
                  <a:pt x="1371" y="3127"/>
                  <a:pt x="1372" y="3127"/>
                  <a:pt x="1373" y="3126"/>
                </a:cubicBezTo>
                <a:cubicBezTo>
                  <a:pt x="1336" y="2958"/>
                  <a:pt x="1231" y="2303"/>
                  <a:pt x="1756" y="1959"/>
                </a:cubicBezTo>
                <a:cubicBezTo>
                  <a:pt x="1805" y="1927"/>
                  <a:pt x="1917" y="1864"/>
                  <a:pt x="1917" y="1864"/>
                </a:cubicBezTo>
                <a:cubicBezTo>
                  <a:pt x="1917" y="1864"/>
                  <a:pt x="1619" y="2515"/>
                  <a:pt x="2275" y="3044"/>
                </a:cubicBezTo>
                <a:cubicBezTo>
                  <a:pt x="2260" y="2828"/>
                  <a:pt x="2343" y="2628"/>
                  <a:pt x="2497" y="2474"/>
                </a:cubicBezTo>
                <a:cubicBezTo>
                  <a:pt x="2581" y="2390"/>
                  <a:pt x="2733" y="2350"/>
                  <a:pt x="2733" y="2350"/>
                </a:cubicBezTo>
                <a:cubicBezTo>
                  <a:pt x="2733" y="2350"/>
                  <a:pt x="2691" y="2496"/>
                  <a:pt x="2684" y="2530"/>
                </a:cubicBezTo>
                <a:cubicBezTo>
                  <a:pt x="2597" y="2984"/>
                  <a:pt x="2978" y="3337"/>
                  <a:pt x="2896" y="3767"/>
                </a:cubicBezTo>
                <a:cubicBezTo>
                  <a:pt x="2881" y="3847"/>
                  <a:pt x="2859" y="3926"/>
                  <a:pt x="2829" y="4000"/>
                </a:cubicBezTo>
                <a:lnTo>
                  <a:pt x="2865" y="4000"/>
                </a:lnTo>
                <a:cubicBezTo>
                  <a:pt x="3058" y="3897"/>
                  <a:pt x="3238" y="3763"/>
                  <a:pt x="3361" y="3578"/>
                </a:cubicBezTo>
                <a:cubicBezTo>
                  <a:pt x="3640" y="3159"/>
                  <a:pt x="3515" y="2621"/>
                  <a:pt x="3245" y="2230"/>
                </a:cubicBezTo>
                <a:close/>
              </a:path>
            </a:pathLst>
          </a:custGeom>
          <a:solidFill>
            <a:srgbClr val="DC3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ire_91381">
            <a:extLst>
              <a:ext uri="{FF2B5EF4-FFF2-40B4-BE49-F238E27FC236}">
                <a16:creationId xmlns:a16="http://schemas.microsoft.com/office/drawing/2014/main" id="{DCFEB87C-5828-E245-13E9-8ECDBBC94B98}"/>
              </a:ext>
            </a:extLst>
          </p:cNvPr>
          <p:cNvSpPr/>
          <p:nvPr/>
        </p:nvSpPr>
        <p:spPr>
          <a:xfrm>
            <a:off x="3631721" y="2313940"/>
            <a:ext cx="113509" cy="121910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40" h="4000">
                <a:moveTo>
                  <a:pt x="3245" y="2230"/>
                </a:moveTo>
                <a:cubicBezTo>
                  <a:pt x="3085" y="1998"/>
                  <a:pt x="3004" y="1823"/>
                  <a:pt x="2982" y="1533"/>
                </a:cubicBezTo>
                <a:cubicBezTo>
                  <a:pt x="2966" y="1316"/>
                  <a:pt x="3057" y="1065"/>
                  <a:pt x="3057" y="1065"/>
                </a:cubicBezTo>
                <a:cubicBezTo>
                  <a:pt x="2944" y="1140"/>
                  <a:pt x="2942" y="1132"/>
                  <a:pt x="2868" y="1194"/>
                </a:cubicBezTo>
                <a:cubicBezTo>
                  <a:pt x="2479" y="1515"/>
                  <a:pt x="2378" y="1837"/>
                  <a:pt x="2366" y="1878"/>
                </a:cubicBezTo>
                <a:cubicBezTo>
                  <a:pt x="2365" y="1881"/>
                  <a:pt x="2365" y="1883"/>
                  <a:pt x="2365" y="1883"/>
                </a:cubicBezTo>
                <a:lnTo>
                  <a:pt x="2366" y="1878"/>
                </a:lnTo>
                <a:cubicBezTo>
                  <a:pt x="2366" y="1878"/>
                  <a:pt x="2670" y="690"/>
                  <a:pt x="1824" y="137"/>
                </a:cubicBezTo>
                <a:cubicBezTo>
                  <a:pt x="1754" y="91"/>
                  <a:pt x="1592" y="0"/>
                  <a:pt x="1592" y="0"/>
                </a:cubicBezTo>
                <a:cubicBezTo>
                  <a:pt x="1592" y="0"/>
                  <a:pt x="2012" y="1029"/>
                  <a:pt x="1261" y="1639"/>
                </a:cubicBezTo>
                <a:cubicBezTo>
                  <a:pt x="1113" y="1036"/>
                  <a:pt x="332" y="1028"/>
                  <a:pt x="332" y="1028"/>
                </a:cubicBezTo>
                <a:cubicBezTo>
                  <a:pt x="332" y="1028"/>
                  <a:pt x="392" y="1238"/>
                  <a:pt x="402" y="1288"/>
                </a:cubicBezTo>
                <a:cubicBezTo>
                  <a:pt x="528" y="1944"/>
                  <a:pt x="140" y="2152"/>
                  <a:pt x="62" y="2772"/>
                </a:cubicBezTo>
                <a:cubicBezTo>
                  <a:pt x="71" y="2701"/>
                  <a:pt x="67" y="2729"/>
                  <a:pt x="62" y="2772"/>
                </a:cubicBezTo>
                <a:cubicBezTo>
                  <a:pt x="62" y="2772"/>
                  <a:pt x="61" y="2773"/>
                  <a:pt x="61" y="2773"/>
                </a:cubicBezTo>
                <a:cubicBezTo>
                  <a:pt x="62" y="2773"/>
                  <a:pt x="62" y="2773"/>
                  <a:pt x="62" y="2773"/>
                </a:cubicBezTo>
                <a:cubicBezTo>
                  <a:pt x="61" y="2773"/>
                  <a:pt x="61" y="2773"/>
                  <a:pt x="61" y="2773"/>
                </a:cubicBezTo>
                <a:cubicBezTo>
                  <a:pt x="0" y="3260"/>
                  <a:pt x="232" y="3637"/>
                  <a:pt x="588" y="3891"/>
                </a:cubicBezTo>
                <a:cubicBezTo>
                  <a:pt x="605" y="3720"/>
                  <a:pt x="676" y="3549"/>
                  <a:pt x="773" y="3407"/>
                </a:cubicBezTo>
                <a:cubicBezTo>
                  <a:pt x="884" y="3246"/>
                  <a:pt x="941" y="3125"/>
                  <a:pt x="956" y="2924"/>
                </a:cubicBezTo>
                <a:cubicBezTo>
                  <a:pt x="967" y="2774"/>
                  <a:pt x="904" y="2601"/>
                  <a:pt x="904" y="2601"/>
                </a:cubicBezTo>
                <a:cubicBezTo>
                  <a:pt x="982" y="2653"/>
                  <a:pt x="983" y="2647"/>
                  <a:pt x="1035" y="2690"/>
                </a:cubicBezTo>
                <a:cubicBezTo>
                  <a:pt x="1253" y="2870"/>
                  <a:pt x="1340" y="3051"/>
                  <a:pt x="1370" y="3128"/>
                </a:cubicBezTo>
                <a:cubicBezTo>
                  <a:pt x="1371" y="3127"/>
                  <a:pt x="1372" y="3127"/>
                  <a:pt x="1373" y="3126"/>
                </a:cubicBezTo>
                <a:cubicBezTo>
                  <a:pt x="1336" y="2958"/>
                  <a:pt x="1231" y="2303"/>
                  <a:pt x="1756" y="1959"/>
                </a:cubicBezTo>
                <a:cubicBezTo>
                  <a:pt x="1805" y="1927"/>
                  <a:pt x="1917" y="1864"/>
                  <a:pt x="1917" y="1864"/>
                </a:cubicBezTo>
                <a:cubicBezTo>
                  <a:pt x="1917" y="1864"/>
                  <a:pt x="1619" y="2515"/>
                  <a:pt x="2275" y="3044"/>
                </a:cubicBezTo>
                <a:cubicBezTo>
                  <a:pt x="2260" y="2828"/>
                  <a:pt x="2343" y="2628"/>
                  <a:pt x="2497" y="2474"/>
                </a:cubicBezTo>
                <a:cubicBezTo>
                  <a:pt x="2581" y="2390"/>
                  <a:pt x="2733" y="2350"/>
                  <a:pt x="2733" y="2350"/>
                </a:cubicBezTo>
                <a:cubicBezTo>
                  <a:pt x="2733" y="2350"/>
                  <a:pt x="2691" y="2496"/>
                  <a:pt x="2684" y="2530"/>
                </a:cubicBezTo>
                <a:cubicBezTo>
                  <a:pt x="2597" y="2984"/>
                  <a:pt x="2978" y="3337"/>
                  <a:pt x="2896" y="3767"/>
                </a:cubicBezTo>
                <a:cubicBezTo>
                  <a:pt x="2881" y="3847"/>
                  <a:pt x="2859" y="3926"/>
                  <a:pt x="2829" y="4000"/>
                </a:cubicBezTo>
                <a:lnTo>
                  <a:pt x="2865" y="4000"/>
                </a:lnTo>
                <a:cubicBezTo>
                  <a:pt x="3058" y="3897"/>
                  <a:pt x="3238" y="3763"/>
                  <a:pt x="3361" y="3578"/>
                </a:cubicBezTo>
                <a:cubicBezTo>
                  <a:pt x="3640" y="3159"/>
                  <a:pt x="3515" y="2621"/>
                  <a:pt x="3245" y="2230"/>
                </a:cubicBezTo>
                <a:close/>
              </a:path>
            </a:pathLst>
          </a:custGeom>
          <a:solidFill>
            <a:srgbClr val="DC3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ire_91381">
            <a:extLst>
              <a:ext uri="{FF2B5EF4-FFF2-40B4-BE49-F238E27FC236}">
                <a16:creationId xmlns:a16="http://schemas.microsoft.com/office/drawing/2014/main" id="{C0A91EBE-BCB1-9D1F-B63F-1CCABE29FBAC}"/>
              </a:ext>
            </a:extLst>
          </p:cNvPr>
          <p:cNvSpPr/>
          <p:nvPr/>
        </p:nvSpPr>
        <p:spPr>
          <a:xfrm>
            <a:off x="1456211" y="2895600"/>
            <a:ext cx="113509" cy="153660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40" h="4000">
                <a:moveTo>
                  <a:pt x="3245" y="2230"/>
                </a:moveTo>
                <a:cubicBezTo>
                  <a:pt x="3085" y="1998"/>
                  <a:pt x="3004" y="1823"/>
                  <a:pt x="2982" y="1533"/>
                </a:cubicBezTo>
                <a:cubicBezTo>
                  <a:pt x="2966" y="1316"/>
                  <a:pt x="3057" y="1065"/>
                  <a:pt x="3057" y="1065"/>
                </a:cubicBezTo>
                <a:cubicBezTo>
                  <a:pt x="2944" y="1140"/>
                  <a:pt x="2942" y="1132"/>
                  <a:pt x="2868" y="1194"/>
                </a:cubicBezTo>
                <a:cubicBezTo>
                  <a:pt x="2479" y="1515"/>
                  <a:pt x="2378" y="1837"/>
                  <a:pt x="2366" y="1878"/>
                </a:cubicBezTo>
                <a:cubicBezTo>
                  <a:pt x="2365" y="1881"/>
                  <a:pt x="2365" y="1883"/>
                  <a:pt x="2365" y="1883"/>
                </a:cubicBezTo>
                <a:lnTo>
                  <a:pt x="2366" y="1878"/>
                </a:lnTo>
                <a:cubicBezTo>
                  <a:pt x="2366" y="1878"/>
                  <a:pt x="2670" y="690"/>
                  <a:pt x="1824" y="137"/>
                </a:cubicBezTo>
                <a:cubicBezTo>
                  <a:pt x="1754" y="91"/>
                  <a:pt x="1592" y="0"/>
                  <a:pt x="1592" y="0"/>
                </a:cubicBezTo>
                <a:cubicBezTo>
                  <a:pt x="1592" y="0"/>
                  <a:pt x="2012" y="1029"/>
                  <a:pt x="1261" y="1639"/>
                </a:cubicBezTo>
                <a:cubicBezTo>
                  <a:pt x="1113" y="1036"/>
                  <a:pt x="332" y="1028"/>
                  <a:pt x="332" y="1028"/>
                </a:cubicBezTo>
                <a:cubicBezTo>
                  <a:pt x="332" y="1028"/>
                  <a:pt x="392" y="1238"/>
                  <a:pt x="402" y="1288"/>
                </a:cubicBezTo>
                <a:cubicBezTo>
                  <a:pt x="528" y="1944"/>
                  <a:pt x="140" y="2152"/>
                  <a:pt x="62" y="2772"/>
                </a:cubicBezTo>
                <a:cubicBezTo>
                  <a:pt x="71" y="2701"/>
                  <a:pt x="67" y="2729"/>
                  <a:pt x="62" y="2772"/>
                </a:cubicBezTo>
                <a:cubicBezTo>
                  <a:pt x="62" y="2772"/>
                  <a:pt x="61" y="2773"/>
                  <a:pt x="61" y="2773"/>
                </a:cubicBezTo>
                <a:cubicBezTo>
                  <a:pt x="62" y="2773"/>
                  <a:pt x="62" y="2773"/>
                  <a:pt x="62" y="2773"/>
                </a:cubicBezTo>
                <a:cubicBezTo>
                  <a:pt x="61" y="2773"/>
                  <a:pt x="61" y="2773"/>
                  <a:pt x="61" y="2773"/>
                </a:cubicBezTo>
                <a:cubicBezTo>
                  <a:pt x="0" y="3260"/>
                  <a:pt x="232" y="3637"/>
                  <a:pt x="588" y="3891"/>
                </a:cubicBezTo>
                <a:cubicBezTo>
                  <a:pt x="605" y="3720"/>
                  <a:pt x="676" y="3549"/>
                  <a:pt x="773" y="3407"/>
                </a:cubicBezTo>
                <a:cubicBezTo>
                  <a:pt x="884" y="3246"/>
                  <a:pt x="941" y="3125"/>
                  <a:pt x="956" y="2924"/>
                </a:cubicBezTo>
                <a:cubicBezTo>
                  <a:pt x="967" y="2774"/>
                  <a:pt x="904" y="2601"/>
                  <a:pt x="904" y="2601"/>
                </a:cubicBezTo>
                <a:cubicBezTo>
                  <a:pt x="982" y="2653"/>
                  <a:pt x="983" y="2647"/>
                  <a:pt x="1035" y="2690"/>
                </a:cubicBezTo>
                <a:cubicBezTo>
                  <a:pt x="1253" y="2870"/>
                  <a:pt x="1340" y="3051"/>
                  <a:pt x="1370" y="3128"/>
                </a:cubicBezTo>
                <a:cubicBezTo>
                  <a:pt x="1371" y="3127"/>
                  <a:pt x="1372" y="3127"/>
                  <a:pt x="1373" y="3126"/>
                </a:cubicBezTo>
                <a:cubicBezTo>
                  <a:pt x="1336" y="2958"/>
                  <a:pt x="1231" y="2303"/>
                  <a:pt x="1756" y="1959"/>
                </a:cubicBezTo>
                <a:cubicBezTo>
                  <a:pt x="1805" y="1927"/>
                  <a:pt x="1917" y="1864"/>
                  <a:pt x="1917" y="1864"/>
                </a:cubicBezTo>
                <a:cubicBezTo>
                  <a:pt x="1917" y="1864"/>
                  <a:pt x="1619" y="2515"/>
                  <a:pt x="2275" y="3044"/>
                </a:cubicBezTo>
                <a:cubicBezTo>
                  <a:pt x="2260" y="2828"/>
                  <a:pt x="2343" y="2628"/>
                  <a:pt x="2497" y="2474"/>
                </a:cubicBezTo>
                <a:cubicBezTo>
                  <a:pt x="2581" y="2390"/>
                  <a:pt x="2733" y="2350"/>
                  <a:pt x="2733" y="2350"/>
                </a:cubicBezTo>
                <a:cubicBezTo>
                  <a:pt x="2733" y="2350"/>
                  <a:pt x="2691" y="2496"/>
                  <a:pt x="2684" y="2530"/>
                </a:cubicBezTo>
                <a:cubicBezTo>
                  <a:pt x="2597" y="2984"/>
                  <a:pt x="2978" y="3337"/>
                  <a:pt x="2896" y="3767"/>
                </a:cubicBezTo>
                <a:cubicBezTo>
                  <a:pt x="2881" y="3847"/>
                  <a:pt x="2859" y="3926"/>
                  <a:pt x="2829" y="4000"/>
                </a:cubicBezTo>
                <a:lnTo>
                  <a:pt x="2865" y="4000"/>
                </a:lnTo>
                <a:cubicBezTo>
                  <a:pt x="3058" y="3897"/>
                  <a:pt x="3238" y="3763"/>
                  <a:pt x="3361" y="3578"/>
                </a:cubicBezTo>
                <a:cubicBezTo>
                  <a:pt x="3640" y="3159"/>
                  <a:pt x="3515" y="2621"/>
                  <a:pt x="3245" y="2230"/>
                </a:cubicBezTo>
                <a:close/>
              </a:path>
            </a:pathLst>
          </a:custGeom>
          <a:solidFill>
            <a:srgbClr val="DC3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ire_91381">
            <a:extLst>
              <a:ext uri="{FF2B5EF4-FFF2-40B4-BE49-F238E27FC236}">
                <a16:creationId xmlns:a16="http://schemas.microsoft.com/office/drawing/2014/main" id="{851DCFCA-682E-B3E1-3391-47FE7ADAA807}"/>
              </a:ext>
            </a:extLst>
          </p:cNvPr>
          <p:cNvSpPr/>
          <p:nvPr/>
        </p:nvSpPr>
        <p:spPr>
          <a:xfrm>
            <a:off x="6190136" y="2291080"/>
            <a:ext cx="113509" cy="153660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40" h="4000">
                <a:moveTo>
                  <a:pt x="3245" y="2230"/>
                </a:moveTo>
                <a:cubicBezTo>
                  <a:pt x="3085" y="1998"/>
                  <a:pt x="3004" y="1823"/>
                  <a:pt x="2982" y="1533"/>
                </a:cubicBezTo>
                <a:cubicBezTo>
                  <a:pt x="2966" y="1316"/>
                  <a:pt x="3057" y="1065"/>
                  <a:pt x="3057" y="1065"/>
                </a:cubicBezTo>
                <a:cubicBezTo>
                  <a:pt x="2944" y="1140"/>
                  <a:pt x="2942" y="1132"/>
                  <a:pt x="2868" y="1194"/>
                </a:cubicBezTo>
                <a:cubicBezTo>
                  <a:pt x="2479" y="1515"/>
                  <a:pt x="2378" y="1837"/>
                  <a:pt x="2366" y="1878"/>
                </a:cubicBezTo>
                <a:cubicBezTo>
                  <a:pt x="2365" y="1881"/>
                  <a:pt x="2365" y="1883"/>
                  <a:pt x="2365" y="1883"/>
                </a:cubicBezTo>
                <a:lnTo>
                  <a:pt x="2366" y="1878"/>
                </a:lnTo>
                <a:cubicBezTo>
                  <a:pt x="2366" y="1878"/>
                  <a:pt x="2670" y="690"/>
                  <a:pt x="1824" y="137"/>
                </a:cubicBezTo>
                <a:cubicBezTo>
                  <a:pt x="1754" y="91"/>
                  <a:pt x="1592" y="0"/>
                  <a:pt x="1592" y="0"/>
                </a:cubicBezTo>
                <a:cubicBezTo>
                  <a:pt x="1592" y="0"/>
                  <a:pt x="2012" y="1029"/>
                  <a:pt x="1261" y="1639"/>
                </a:cubicBezTo>
                <a:cubicBezTo>
                  <a:pt x="1113" y="1036"/>
                  <a:pt x="332" y="1028"/>
                  <a:pt x="332" y="1028"/>
                </a:cubicBezTo>
                <a:cubicBezTo>
                  <a:pt x="332" y="1028"/>
                  <a:pt x="392" y="1238"/>
                  <a:pt x="402" y="1288"/>
                </a:cubicBezTo>
                <a:cubicBezTo>
                  <a:pt x="528" y="1944"/>
                  <a:pt x="140" y="2152"/>
                  <a:pt x="62" y="2772"/>
                </a:cubicBezTo>
                <a:cubicBezTo>
                  <a:pt x="71" y="2701"/>
                  <a:pt x="67" y="2729"/>
                  <a:pt x="62" y="2772"/>
                </a:cubicBezTo>
                <a:cubicBezTo>
                  <a:pt x="62" y="2772"/>
                  <a:pt x="61" y="2773"/>
                  <a:pt x="61" y="2773"/>
                </a:cubicBezTo>
                <a:cubicBezTo>
                  <a:pt x="62" y="2773"/>
                  <a:pt x="62" y="2773"/>
                  <a:pt x="62" y="2773"/>
                </a:cubicBezTo>
                <a:cubicBezTo>
                  <a:pt x="61" y="2773"/>
                  <a:pt x="61" y="2773"/>
                  <a:pt x="61" y="2773"/>
                </a:cubicBezTo>
                <a:cubicBezTo>
                  <a:pt x="0" y="3260"/>
                  <a:pt x="232" y="3637"/>
                  <a:pt x="588" y="3891"/>
                </a:cubicBezTo>
                <a:cubicBezTo>
                  <a:pt x="605" y="3720"/>
                  <a:pt x="676" y="3549"/>
                  <a:pt x="773" y="3407"/>
                </a:cubicBezTo>
                <a:cubicBezTo>
                  <a:pt x="884" y="3246"/>
                  <a:pt x="941" y="3125"/>
                  <a:pt x="956" y="2924"/>
                </a:cubicBezTo>
                <a:cubicBezTo>
                  <a:pt x="967" y="2774"/>
                  <a:pt x="904" y="2601"/>
                  <a:pt x="904" y="2601"/>
                </a:cubicBezTo>
                <a:cubicBezTo>
                  <a:pt x="982" y="2653"/>
                  <a:pt x="983" y="2647"/>
                  <a:pt x="1035" y="2690"/>
                </a:cubicBezTo>
                <a:cubicBezTo>
                  <a:pt x="1253" y="2870"/>
                  <a:pt x="1340" y="3051"/>
                  <a:pt x="1370" y="3128"/>
                </a:cubicBezTo>
                <a:cubicBezTo>
                  <a:pt x="1371" y="3127"/>
                  <a:pt x="1372" y="3127"/>
                  <a:pt x="1373" y="3126"/>
                </a:cubicBezTo>
                <a:cubicBezTo>
                  <a:pt x="1336" y="2958"/>
                  <a:pt x="1231" y="2303"/>
                  <a:pt x="1756" y="1959"/>
                </a:cubicBezTo>
                <a:cubicBezTo>
                  <a:pt x="1805" y="1927"/>
                  <a:pt x="1917" y="1864"/>
                  <a:pt x="1917" y="1864"/>
                </a:cubicBezTo>
                <a:cubicBezTo>
                  <a:pt x="1917" y="1864"/>
                  <a:pt x="1619" y="2515"/>
                  <a:pt x="2275" y="3044"/>
                </a:cubicBezTo>
                <a:cubicBezTo>
                  <a:pt x="2260" y="2828"/>
                  <a:pt x="2343" y="2628"/>
                  <a:pt x="2497" y="2474"/>
                </a:cubicBezTo>
                <a:cubicBezTo>
                  <a:pt x="2581" y="2390"/>
                  <a:pt x="2733" y="2350"/>
                  <a:pt x="2733" y="2350"/>
                </a:cubicBezTo>
                <a:cubicBezTo>
                  <a:pt x="2733" y="2350"/>
                  <a:pt x="2691" y="2496"/>
                  <a:pt x="2684" y="2530"/>
                </a:cubicBezTo>
                <a:cubicBezTo>
                  <a:pt x="2597" y="2984"/>
                  <a:pt x="2978" y="3337"/>
                  <a:pt x="2896" y="3767"/>
                </a:cubicBezTo>
                <a:cubicBezTo>
                  <a:pt x="2881" y="3847"/>
                  <a:pt x="2859" y="3926"/>
                  <a:pt x="2829" y="4000"/>
                </a:cubicBezTo>
                <a:lnTo>
                  <a:pt x="2865" y="4000"/>
                </a:lnTo>
                <a:cubicBezTo>
                  <a:pt x="3058" y="3897"/>
                  <a:pt x="3238" y="3763"/>
                  <a:pt x="3361" y="3578"/>
                </a:cubicBezTo>
                <a:cubicBezTo>
                  <a:pt x="3640" y="3159"/>
                  <a:pt x="3515" y="2621"/>
                  <a:pt x="3245" y="2230"/>
                </a:cubicBezTo>
                <a:close/>
              </a:path>
            </a:pathLst>
          </a:custGeom>
          <a:solidFill>
            <a:srgbClr val="DC3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ire_91381">
            <a:extLst>
              <a:ext uri="{FF2B5EF4-FFF2-40B4-BE49-F238E27FC236}">
                <a16:creationId xmlns:a16="http://schemas.microsoft.com/office/drawing/2014/main" id="{264F44FB-7F44-340E-C4AC-6A5C94900FCE}"/>
              </a:ext>
            </a:extLst>
          </p:cNvPr>
          <p:cNvSpPr/>
          <p:nvPr/>
        </p:nvSpPr>
        <p:spPr>
          <a:xfrm>
            <a:off x="853441" y="5133976"/>
            <a:ext cx="133350" cy="173354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40" h="4000">
                <a:moveTo>
                  <a:pt x="3245" y="2230"/>
                </a:moveTo>
                <a:cubicBezTo>
                  <a:pt x="3085" y="1998"/>
                  <a:pt x="3004" y="1823"/>
                  <a:pt x="2982" y="1533"/>
                </a:cubicBezTo>
                <a:cubicBezTo>
                  <a:pt x="2966" y="1316"/>
                  <a:pt x="3057" y="1065"/>
                  <a:pt x="3057" y="1065"/>
                </a:cubicBezTo>
                <a:cubicBezTo>
                  <a:pt x="2944" y="1140"/>
                  <a:pt x="2942" y="1132"/>
                  <a:pt x="2868" y="1194"/>
                </a:cubicBezTo>
                <a:cubicBezTo>
                  <a:pt x="2479" y="1515"/>
                  <a:pt x="2378" y="1837"/>
                  <a:pt x="2366" y="1878"/>
                </a:cubicBezTo>
                <a:cubicBezTo>
                  <a:pt x="2365" y="1881"/>
                  <a:pt x="2365" y="1883"/>
                  <a:pt x="2365" y="1883"/>
                </a:cubicBezTo>
                <a:lnTo>
                  <a:pt x="2366" y="1878"/>
                </a:lnTo>
                <a:cubicBezTo>
                  <a:pt x="2366" y="1878"/>
                  <a:pt x="2670" y="690"/>
                  <a:pt x="1824" y="137"/>
                </a:cubicBezTo>
                <a:cubicBezTo>
                  <a:pt x="1754" y="91"/>
                  <a:pt x="1592" y="0"/>
                  <a:pt x="1592" y="0"/>
                </a:cubicBezTo>
                <a:cubicBezTo>
                  <a:pt x="1592" y="0"/>
                  <a:pt x="2012" y="1029"/>
                  <a:pt x="1261" y="1639"/>
                </a:cubicBezTo>
                <a:cubicBezTo>
                  <a:pt x="1113" y="1036"/>
                  <a:pt x="332" y="1028"/>
                  <a:pt x="332" y="1028"/>
                </a:cubicBezTo>
                <a:cubicBezTo>
                  <a:pt x="332" y="1028"/>
                  <a:pt x="392" y="1238"/>
                  <a:pt x="402" y="1288"/>
                </a:cubicBezTo>
                <a:cubicBezTo>
                  <a:pt x="528" y="1944"/>
                  <a:pt x="140" y="2152"/>
                  <a:pt x="62" y="2772"/>
                </a:cubicBezTo>
                <a:cubicBezTo>
                  <a:pt x="71" y="2701"/>
                  <a:pt x="67" y="2729"/>
                  <a:pt x="62" y="2772"/>
                </a:cubicBezTo>
                <a:cubicBezTo>
                  <a:pt x="62" y="2772"/>
                  <a:pt x="61" y="2773"/>
                  <a:pt x="61" y="2773"/>
                </a:cubicBezTo>
                <a:cubicBezTo>
                  <a:pt x="62" y="2773"/>
                  <a:pt x="62" y="2773"/>
                  <a:pt x="62" y="2773"/>
                </a:cubicBezTo>
                <a:cubicBezTo>
                  <a:pt x="61" y="2773"/>
                  <a:pt x="61" y="2773"/>
                  <a:pt x="61" y="2773"/>
                </a:cubicBezTo>
                <a:cubicBezTo>
                  <a:pt x="0" y="3260"/>
                  <a:pt x="232" y="3637"/>
                  <a:pt x="588" y="3891"/>
                </a:cubicBezTo>
                <a:cubicBezTo>
                  <a:pt x="605" y="3720"/>
                  <a:pt x="676" y="3549"/>
                  <a:pt x="773" y="3407"/>
                </a:cubicBezTo>
                <a:cubicBezTo>
                  <a:pt x="884" y="3246"/>
                  <a:pt x="941" y="3125"/>
                  <a:pt x="956" y="2924"/>
                </a:cubicBezTo>
                <a:cubicBezTo>
                  <a:pt x="967" y="2774"/>
                  <a:pt x="904" y="2601"/>
                  <a:pt x="904" y="2601"/>
                </a:cubicBezTo>
                <a:cubicBezTo>
                  <a:pt x="982" y="2653"/>
                  <a:pt x="983" y="2647"/>
                  <a:pt x="1035" y="2690"/>
                </a:cubicBezTo>
                <a:cubicBezTo>
                  <a:pt x="1253" y="2870"/>
                  <a:pt x="1340" y="3051"/>
                  <a:pt x="1370" y="3128"/>
                </a:cubicBezTo>
                <a:cubicBezTo>
                  <a:pt x="1371" y="3127"/>
                  <a:pt x="1372" y="3127"/>
                  <a:pt x="1373" y="3126"/>
                </a:cubicBezTo>
                <a:cubicBezTo>
                  <a:pt x="1336" y="2958"/>
                  <a:pt x="1231" y="2303"/>
                  <a:pt x="1756" y="1959"/>
                </a:cubicBezTo>
                <a:cubicBezTo>
                  <a:pt x="1805" y="1927"/>
                  <a:pt x="1917" y="1864"/>
                  <a:pt x="1917" y="1864"/>
                </a:cubicBezTo>
                <a:cubicBezTo>
                  <a:pt x="1917" y="1864"/>
                  <a:pt x="1619" y="2515"/>
                  <a:pt x="2275" y="3044"/>
                </a:cubicBezTo>
                <a:cubicBezTo>
                  <a:pt x="2260" y="2828"/>
                  <a:pt x="2343" y="2628"/>
                  <a:pt x="2497" y="2474"/>
                </a:cubicBezTo>
                <a:cubicBezTo>
                  <a:pt x="2581" y="2390"/>
                  <a:pt x="2733" y="2350"/>
                  <a:pt x="2733" y="2350"/>
                </a:cubicBezTo>
                <a:cubicBezTo>
                  <a:pt x="2733" y="2350"/>
                  <a:pt x="2691" y="2496"/>
                  <a:pt x="2684" y="2530"/>
                </a:cubicBezTo>
                <a:cubicBezTo>
                  <a:pt x="2597" y="2984"/>
                  <a:pt x="2978" y="3337"/>
                  <a:pt x="2896" y="3767"/>
                </a:cubicBezTo>
                <a:cubicBezTo>
                  <a:pt x="2881" y="3847"/>
                  <a:pt x="2859" y="3926"/>
                  <a:pt x="2829" y="4000"/>
                </a:cubicBezTo>
                <a:lnTo>
                  <a:pt x="2865" y="4000"/>
                </a:lnTo>
                <a:cubicBezTo>
                  <a:pt x="3058" y="3897"/>
                  <a:pt x="3238" y="3763"/>
                  <a:pt x="3361" y="3578"/>
                </a:cubicBezTo>
                <a:cubicBezTo>
                  <a:pt x="3640" y="3159"/>
                  <a:pt x="3515" y="2621"/>
                  <a:pt x="3245" y="2230"/>
                </a:cubicBezTo>
                <a:close/>
              </a:path>
            </a:pathLst>
          </a:custGeom>
          <a:solidFill>
            <a:srgbClr val="DC3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CCE573C2-AF84-F51C-8CE5-07B070FA216A}"/>
              </a:ext>
            </a:extLst>
          </p:cNvPr>
          <p:cNvCxnSpPr>
            <a:cxnSpLocks/>
            <a:stCxn id="208" idx="0"/>
            <a:endCxn id="15" idx="3"/>
          </p:cNvCxnSpPr>
          <p:nvPr/>
        </p:nvCxnSpPr>
        <p:spPr>
          <a:xfrm rot="16200000" flipV="1">
            <a:off x="5606399" y="2440321"/>
            <a:ext cx="437642" cy="811752"/>
          </a:xfrm>
          <a:prstGeom prst="bentConnector2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连接符: 肘形 303">
            <a:extLst>
              <a:ext uri="{FF2B5EF4-FFF2-40B4-BE49-F238E27FC236}">
                <a16:creationId xmlns:a16="http://schemas.microsoft.com/office/drawing/2014/main" id="{CC5D1107-4228-37A8-2268-2DFA373FC482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5605129" y="2252044"/>
            <a:ext cx="1126839" cy="655638"/>
          </a:xfrm>
          <a:prstGeom prst="bentConnector2">
            <a:avLst/>
          </a:prstGeom>
          <a:ln>
            <a:solidFill>
              <a:srgbClr val="00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139F8D2D-F272-56EF-2260-0641319F004D}"/>
              </a:ext>
            </a:extLst>
          </p:cNvPr>
          <p:cNvCxnSpPr>
            <a:cxnSpLocks/>
            <a:endCxn id="198" idx="2"/>
          </p:cNvCxnSpPr>
          <p:nvPr/>
        </p:nvCxnSpPr>
        <p:spPr>
          <a:xfrm flipH="1">
            <a:off x="5004943" y="3143282"/>
            <a:ext cx="835786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A24FC78E-5EC7-7052-D30B-51A4EA3AC685}"/>
              </a:ext>
            </a:extLst>
          </p:cNvPr>
          <p:cNvCxnSpPr>
            <a:cxnSpLocks/>
          </p:cNvCxnSpPr>
          <p:nvPr/>
        </p:nvCxnSpPr>
        <p:spPr>
          <a:xfrm flipV="1">
            <a:off x="4602480" y="2150110"/>
            <a:ext cx="0" cy="16383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9E93F034-7A66-3E09-1D2B-0D307851B951}"/>
              </a:ext>
            </a:extLst>
          </p:cNvPr>
          <p:cNvCxnSpPr>
            <a:cxnSpLocks/>
          </p:cNvCxnSpPr>
          <p:nvPr/>
        </p:nvCxnSpPr>
        <p:spPr>
          <a:xfrm flipV="1">
            <a:off x="4602480" y="2933700"/>
            <a:ext cx="0" cy="9144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BC5C5468-436F-C360-8EA5-BA98DCCA8B9B}"/>
              </a:ext>
            </a:extLst>
          </p:cNvPr>
          <p:cNvCxnSpPr>
            <a:cxnSpLocks/>
            <a:stCxn id="222" idx="0"/>
            <a:endCxn id="49" idx="2"/>
          </p:cNvCxnSpPr>
          <p:nvPr/>
        </p:nvCxnSpPr>
        <p:spPr>
          <a:xfrm flipV="1">
            <a:off x="1964690" y="2122170"/>
            <a:ext cx="1270" cy="95250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10CF003B-8CD6-12B6-B757-D0170B24C079}"/>
              </a:ext>
            </a:extLst>
          </p:cNvPr>
          <p:cNvCxnSpPr>
            <a:cxnSpLocks/>
          </p:cNvCxnSpPr>
          <p:nvPr/>
        </p:nvCxnSpPr>
        <p:spPr>
          <a:xfrm flipV="1">
            <a:off x="6984047" y="2159317"/>
            <a:ext cx="0" cy="124143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E2E42A9C-8552-617A-D967-E6B0FB4AAE7A}"/>
              </a:ext>
            </a:extLst>
          </p:cNvPr>
          <p:cNvCxnSpPr>
            <a:cxnSpLocks/>
          </p:cNvCxnSpPr>
          <p:nvPr/>
        </p:nvCxnSpPr>
        <p:spPr>
          <a:xfrm flipV="1">
            <a:off x="6577647" y="2949257"/>
            <a:ext cx="0" cy="108268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5464F97E-9B1A-764A-A8EF-C8E6538D2C39}"/>
              </a:ext>
            </a:extLst>
          </p:cNvPr>
          <p:cNvCxnSpPr>
            <a:cxnSpLocks/>
          </p:cNvCxnSpPr>
          <p:nvPr/>
        </p:nvCxnSpPr>
        <p:spPr>
          <a:xfrm flipV="1">
            <a:off x="7429182" y="2958782"/>
            <a:ext cx="0" cy="108268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3FF33632-E482-9185-FC5F-9958B69D6368}"/>
              </a:ext>
            </a:extLst>
          </p:cNvPr>
          <p:cNvCxnSpPr>
            <a:cxnSpLocks/>
          </p:cNvCxnSpPr>
          <p:nvPr/>
        </p:nvCxnSpPr>
        <p:spPr>
          <a:xfrm flipV="1">
            <a:off x="7442517" y="3271202"/>
            <a:ext cx="0" cy="131128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99002760-37D8-E281-C61C-13E66F3CA083}"/>
              </a:ext>
            </a:extLst>
          </p:cNvPr>
          <p:cNvCxnSpPr>
            <a:cxnSpLocks/>
          </p:cNvCxnSpPr>
          <p:nvPr/>
        </p:nvCxnSpPr>
        <p:spPr>
          <a:xfrm flipV="1">
            <a:off x="6587172" y="3276917"/>
            <a:ext cx="0" cy="131128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2CCC9E7A-0F58-5F68-EBFD-E7A741A6FD5C}"/>
              </a:ext>
            </a:extLst>
          </p:cNvPr>
          <p:cNvCxnSpPr>
            <a:cxnSpLocks/>
          </p:cNvCxnSpPr>
          <p:nvPr/>
        </p:nvCxnSpPr>
        <p:spPr>
          <a:xfrm flipV="1">
            <a:off x="6985952" y="4399597"/>
            <a:ext cx="0" cy="256223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A734B04F-4626-9AC8-6809-3A3E21EE8F18}"/>
              </a:ext>
            </a:extLst>
          </p:cNvPr>
          <p:cNvCxnSpPr>
            <a:cxnSpLocks/>
          </p:cNvCxnSpPr>
          <p:nvPr/>
        </p:nvCxnSpPr>
        <p:spPr>
          <a:xfrm flipV="1">
            <a:off x="4621085" y="4384010"/>
            <a:ext cx="0" cy="323245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92EB000A-2CBA-A815-3CAD-BB53FE7A3DCA}"/>
              </a:ext>
            </a:extLst>
          </p:cNvPr>
          <p:cNvCxnSpPr>
            <a:cxnSpLocks/>
          </p:cNvCxnSpPr>
          <p:nvPr/>
        </p:nvCxnSpPr>
        <p:spPr>
          <a:xfrm flipV="1">
            <a:off x="2493835" y="4383663"/>
            <a:ext cx="0" cy="245487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225C8FE1-D8ED-6E6A-2E4E-4B51FC0E819A}"/>
              </a:ext>
            </a:extLst>
          </p:cNvPr>
          <p:cNvCxnSpPr>
            <a:cxnSpLocks/>
          </p:cNvCxnSpPr>
          <p:nvPr/>
        </p:nvCxnSpPr>
        <p:spPr>
          <a:xfrm flipV="1">
            <a:off x="2480500" y="2740918"/>
            <a:ext cx="0" cy="141347"/>
          </a:xfrm>
          <a:prstGeom prst="straightConnector1">
            <a:avLst/>
          </a:prstGeom>
          <a:ln>
            <a:solidFill>
              <a:srgbClr val="0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连接符: 肘形 329">
            <a:extLst>
              <a:ext uri="{FF2B5EF4-FFF2-40B4-BE49-F238E27FC236}">
                <a16:creationId xmlns:a16="http://schemas.microsoft.com/office/drawing/2014/main" id="{A47893B9-994C-CD28-5220-C2E770166763}"/>
              </a:ext>
            </a:extLst>
          </p:cNvPr>
          <p:cNvCxnSpPr>
            <a:cxnSpLocks/>
          </p:cNvCxnSpPr>
          <p:nvPr/>
        </p:nvCxnSpPr>
        <p:spPr>
          <a:xfrm rot="10800000">
            <a:off x="7035800" y="2565400"/>
            <a:ext cx="281940" cy="139700"/>
          </a:xfrm>
          <a:prstGeom prst="bentConnector3">
            <a:avLst>
              <a:gd name="adj1" fmla="val 100450"/>
            </a:avLst>
          </a:prstGeom>
          <a:ln>
            <a:solidFill>
              <a:srgbClr val="00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连接符: 肘形 331">
            <a:extLst>
              <a:ext uri="{FF2B5EF4-FFF2-40B4-BE49-F238E27FC236}">
                <a16:creationId xmlns:a16="http://schemas.microsoft.com/office/drawing/2014/main" id="{0C3464DD-1026-3470-7E2A-448833EA53F7}"/>
              </a:ext>
            </a:extLst>
          </p:cNvPr>
          <p:cNvCxnSpPr>
            <a:cxnSpLocks/>
          </p:cNvCxnSpPr>
          <p:nvPr/>
        </p:nvCxnSpPr>
        <p:spPr>
          <a:xfrm flipV="1">
            <a:off x="6695440" y="2555240"/>
            <a:ext cx="248920" cy="144780"/>
          </a:xfrm>
          <a:prstGeom prst="bentConnector3">
            <a:avLst>
              <a:gd name="adj1" fmla="val 98980"/>
            </a:avLst>
          </a:prstGeom>
          <a:ln>
            <a:solidFill>
              <a:srgbClr val="00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>
            <a:extLst>
              <a:ext uri="{FF2B5EF4-FFF2-40B4-BE49-F238E27FC236}">
                <a16:creationId xmlns:a16="http://schemas.microsoft.com/office/drawing/2014/main" id="{D3F8CE79-7B1F-BEB6-16B9-D163608FEB8F}"/>
              </a:ext>
            </a:extLst>
          </p:cNvPr>
          <p:cNvCxnSpPr/>
          <p:nvPr/>
        </p:nvCxnSpPr>
        <p:spPr>
          <a:xfrm>
            <a:off x="6798945" y="2926080"/>
            <a:ext cx="42100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79007258-1490-8BBD-5939-52BDD2BE6F0A}"/>
              </a:ext>
            </a:extLst>
          </p:cNvPr>
          <p:cNvCxnSpPr/>
          <p:nvPr/>
        </p:nvCxnSpPr>
        <p:spPr>
          <a:xfrm>
            <a:off x="4403407" y="2901315"/>
            <a:ext cx="42100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9E7E57A3-47BC-CBA6-1377-93D4DEC2D977}"/>
                  </a:ext>
                </a:extLst>
              </p:cNvPr>
              <p:cNvSpPr txBox="1"/>
              <p:nvPr/>
            </p:nvSpPr>
            <p:spPr>
              <a:xfrm>
                <a:off x="1600200" y="1856477"/>
                <a:ext cx="695960" cy="29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ADLaM Display" panose="02010000000000000000" pitchFamily="2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ADLaM Display" panose="02010000000000000000" pitchFamily="2" charset="0"/>
                            </a:rPr>
                            <m:t>𝑄𝑇𝑀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9E7E57A3-47BC-CBA6-1377-93D4DEC2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56477"/>
                <a:ext cx="695960" cy="290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A26EF52F-970F-E627-4277-2DA55454DE3C}"/>
                  </a:ext>
                </a:extLst>
              </p:cNvPr>
              <p:cNvSpPr txBox="1"/>
              <p:nvPr/>
            </p:nvSpPr>
            <p:spPr>
              <a:xfrm>
                <a:off x="1559244" y="1486019"/>
                <a:ext cx="31832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Multimodal</m:t>
                      </m:r>
                      <m: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Branch</m:t>
                      </m:r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A26EF52F-970F-E627-4277-2DA55454D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44" y="1486019"/>
                <a:ext cx="31832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0FD8597E-5085-957B-76CB-D1A15E621DCE}"/>
                  </a:ext>
                </a:extLst>
              </p:cNvPr>
              <p:cNvSpPr txBox="1"/>
              <p:nvPr/>
            </p:nvSpPr>
            <p:spPr>
              <a:xfrm>
                <a:off x="4237355" y="1878657"/>
                <a:ext cx="695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ADLaM Display" panose="02010000000000000000" pitchFamily="2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ADLaM Display" panose="02010000000000000000" pitchFamily="2" charset="0"/>
                            </a:rPr>
                            <m:t>𝑇𝐵𝐼𝐴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0FD8597E-5085-957B-76CB-D1A15E621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355" y="1878657"/>
                <a:ext cx="69596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2E9D75E3-AB9C-4C3D-320D-8B07D59C093E}"/>
                  </a:ext>
                </a:extLst>
              </p:cNvPr>
              <p:cNvSpPr txBox="1"/>
              <p:nvPr/>
            </p:nvSpPr>
            <p:spPr>
              <a:xfrm>
                <a:off x="6577965" y="1880731"/>
                <a:ext cx="695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ADLaM Display" panose="02010000000000000000" pitchFamily="2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DLaM Display" panose="02010000000000000000" pitchFamily="2" charset="0"/>
                              <a:cs typeface="ADLaM Display" panose="02010000000000000000" pitchFamily="2" charset="0"/>
                            </a:rPr>
                            <m:t>𝐶𝑇𝑅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2E9D75E3-AB9C-4C3D-320D-8B07D59C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65" y="1880731"/>
                <a:ext cx="69596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EF9AC0E4-2381-5C81-C5B4-8A89C42F0C84}"/>
                  </a:ext>
                </a:extLst>
              </p:cNvPr>
              <p:cNvSpPr txBox="1"/>
              <p:nvPr/>
            </p:nvSpPr>
            <p:spPr>
              <a:xfrm>
                <a:off x="3685224" y="2460555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EF9AC0E4-2381-5C81-C5B4-8A89C42F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224" y="2460555"/>
                <a:ext cx="63341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3D13FF44-A51D-4644-5820-C01ABFC335B4}"/>
                  </a:ext>
                </a:extLst>
              </p:cNvPr>
              <p:cNvSpPr txBox="1"/>
              <p:nvPr/>
            </p:nvSpPr>
            <p:spPr>
              <a:xfrm>
                <a:off x="4275774" y="2458650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3D13FF44-A51D-4644-5820-C01ABFC3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74" y="2458650"/>
                <a:ext cx="63341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0305004-D93B-1D8D-311E-3B7F0DF4F66F}"/>
                  </a:ext>
                </a:extLst>
              </p:cNvPr>
              <p:cNvSpPr txBox="1"/>
              <p:nvPr/>
            </p:nvSpPr>
            <p:spPr>
              <a:xfrm>
                <a:off x="4854894" y="2452935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0305004-D93B-1D8D-311E-3B7F0DF4F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94" y="2452935"/>
                <a:ext cx="63341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FC1086DB-EB62-8616-36CC-4B08FEBBCA1F}"/>
                  </a:ext>
                </a:extLst>
              </p:cNvPr>
              <p:cNvSpPr txBox="1"/>
              <p:nvPr/>
            </p:nvSpPr>
            <p:spPr>
              <a:xfrm>
                <a:off x="4296729" y="2700020"/>
                <a:ext cx="6334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CA</m:t>
                      </m:r>
                    </m:oMath>
                  </m:oMathPara>
                </a14:m>
                <a:endParaRPr lang="zh-CN" altLang="en-US" sz="11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FC1086DB-EB62-8616-36CC-4B08FEBBC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729" y="2700020"/>
                <a:ext cx="633411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B87E98FF-EFC8-7A2F-EEC1-06A02F1D2D4E}"/>
                  </a:ext>
                </a:extLst>
              </p:cNvPr>
              <p:cNvSpPr txBox="1"/>
              <p:nvPr/>
            </p:nvSpPr>
            <p:spPr>
              <a:xfrm>
                <a:off x="6262054" y="2561828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B87E98FF-EFC8-7A2F-EEC1-06A02F1D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054" y="2561828"/>
                <a:ext cx="63341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9B112876-5B8A-4D6C-78A9-B7DDB266BF74}"/>
                  </a:ext>
                </a:extLst>
              </p:cNvPr>
              <p:cNvSpPr txBox="1"/>
              <p:nvPr/>
            </p:nvSpPr>
            <p:spPr>
              <a:xfrm>
                <a:off x="7123114" y="2553826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9B112876-5B8A-4D6C-78A9-B7DDB266B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114" y="2553826"/>
                <a:ext cx="63341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378A1930-F296-3E1A-4BB6-3B63B983A9E5}"/>
                  </a:ext>
                </a:extLst>
              </p:cNvPr>
              <p:cNvSpPr txBox="1"/>
              <p:nvPr/>
            </p:nvSpPr>
            <p:spPr>
              <a:xfrm>
                <a:off x="6698775" y="2720340"/>
                <a:ext cx="6334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AC</m:t>
                      </m:r>
                    </m:oMath>
                  </m:oMathPara>
                </a14:m>
                <a:endParaRPr lang="zh-CN" altLang="en-US" sz="11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378A1930-F296-3E1A-4BB6-3B63B983A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775" y="2720340"/>
                <a:ext cx="633411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C2E4D2EA-6CF9-3CF1-C555-95EFBE51361D}"/>
                  </a:ext>
                </a:extLst>
              </p:cNvPr>
              <p:cNvSpPr txBox="1"/>
              <p:nvPr/>
            </p:nvSpPr>
            <p:spPr>
              <a:xfrm>
                <a:off x="6386355" y="3492500"/>
                <a:ext cx="12057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9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eed</m:t>
                      </m:r>
                      <m: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Forward</m:t>
                      </m:r>
                    </m:oMath>
                  </m:oMathPara>
                </a14:m>
                <a:endParaRPr lang="zh-CN" altLang="en-US" sz="9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C2E4D2EA-6CF9-3CF1-C555-95EFBE513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355" y="3492500"/>
                <a:ext cx="1205705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930349C3-8BCC-BC74-DCEA-7274974DFBFB}"/>
                  </a:ext>
                </a:extLst>
              </p:cNvPr>
              <p:cNvSpPr txBox="1"/>
              <p:nvPr/>
            </p:nvSpPr>
            <p:spPr>
              <a:xfrm>
                <a:off x="6390165" y="3766820"/>
                <a:ext cx="12057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Self</m:t>
                      </m:r>
                      <m: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Attention</m:t>
                      </m:r>
                    </m:oMath>
                  </m:oMathPara>
                </a14:m>
                <a:endParaRPr lang="zh-CN" altLang="en-US" sz="9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930349C3-8BCC-BC74-DCEA-7274974DF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65" y="3766820"/>
                <a:ext cx="1205705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E8695466-ED05-F023-6120-BBE579181815}"/>
                  </a:ext>
                </a:extLst>
              </p:cNvPr>
              <p:cNvSpPr txBox="1"/>
              <p:nvPr/>
            </p:nvSpPr>
            <p:spPr>
              <a:xfrm>
                <a:off x="3999627" y="3749040"/>
                <a:ext cx="12057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Self</m:t>
                      </m:r>
                      <m: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Attention</m:t>
                      </m:r>
                    </m:oMath>
                  </m:oMathPara>
                </a14:m>
                <a:endParaRPr lang="zh-CN" altLang="en-US" sz="9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E8695466-ED05-F023-6120-BBE5791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27" y="3749040"/>
                <a:ext cx="120570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FD3B09C7-CF47-9769-D9C8-9714D893BD7D}"/>
                  </a:ext>
                </a:extLst>
              </p:cNvPr>
              <p:cNvSpPr txBox="1"/>
              <p:nvPr/>
            </p:nvSpPr>
            <p:spPr>
              <a:xfrm>
                <a:off x="4016772" y="3485208"/>
                <a:ext cx="12057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9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eed</m:t>
                      </m:r>
                      <m: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Forward</m:t>
                      </m:r>
                    </m:oMath>
                  </m:oMathPara>
                </a14:m>
                <a:endParaRPr lang="zh-CN" altLang="en-US" sz="9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FD3B09C7-CF47-9769-D9C8-9714D893B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72" y="3485208"/>
                <a:ext cx="1205705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DA8CBBE0-C231-B816-2B10-D99F5E168452}"/>
                  </a:ext>
                </a:extLst>
              </p:cNvPr>
              <p:cNvSpPr txBox="1"/>
              <p:nvPr/>
            </p:nvSpPr>
            <p:spPr>
              <a:xfrm>
                <a:off x="1850787" y="3756188"/>
                <a:ext cx="12057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Self</m:t>
                      </m:r>
                      <m: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Attention</m:t>
                      </m:r>
                    </m:oMath>
                  </m:oMathPara>
                </a14:m>
                <a:endParaRPr lang="zh-CN" altLang="en-US" sz="9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DA8CBBE0-C231-B816-2B10-D99F5E168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87" y="3756188"/>
                <a:ext cx="1205705" cy="2308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文本框 350">
                <a:extLst>
                  <a:ext uri="{FF2B5EF4-FFF2-40B4-BE49-F238E27FC236}">
                    <a16:creationId xmlns:a16="http://schemas.microsoft.com/office/drawing/2014/main" id="{563F2A6B-1D7E-7683-DA67-BEAD063547C8}"/>
                  </a:ext>
                </a:extLst>
              </p:cNvPr>
              <p:cNvSpPr txBox="1"/>
              <p:nvPr/>
            </p:nvSpPr>
            <p:spPr>
              <a:xfrm>
                <a:off x="1850787" y="3473778"/>
                <a:ext cx="12057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9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eed</m:t>
                      </m:r>
                      <m: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Forward</m:t>
                      </m:r>
                    </m:oMath>
                  </m:oMathPara>
                </a14:m>
                <a:endParaRPr lang="zh-CN" altLang="en-US" sz="9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51" name="文本框 350">
                <a:extLst>
                  <a:ext uri="{FF2B5EF4-FFF2-40B4-BE49-F238E27FC236}">
                    <a16:creationId xmlns:a16="http://schemas.microsoft.com/office/drawing/2014/main" id="{563F2A6B-1D7E-7683-DA67-BEAD0635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87" y="3473778"/>
                <a:ext cx="1205705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7504AE9A-9ACF-C5D9-5A2B-35263441469B}"/>
                  </a:ext>
                </a:extLst>
              </p:cNvPr>
              <p:cNvSpPr txBox="1"/>
              <p:nvPr/>
            </p:nvSpPr>
            <p:spPr>
              <a:xfrm>
                <a:off x="1904365" y="2982002"/>
                <a:ext cx="120570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Q</m:t>
                      </m:r>
                      <m:r>
                        <a:rPr lang="en-US" altLang="zh-CN" sz="1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former</m:t>
                      </m:r>
                    </m:oMath>
                  </m:oMathPara>
                </a14:m>
                <a:endParaRPr lang="zh-CN" altLang="en-US" sz="10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7504AE9A-9ACF-C5D9-5A2B-352634414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65" y="2982002"/>
                <a:ext cx="1205705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99F3ED7B-14A5-2224-FCA3-2F9574CB2AC3}"/>
                  </a:ext>
                </a:extLst>
              </p:cNvPr>
              <p:cNvSpPr txBox="1"/>
              <p:nvPr/>
            </p:nvSpPr>
            <p:spPr>
              <a:xfrm>
                <a:off x="1103392" y="2747668"/>
                <a:ext cx="12057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ross</m:t>
                      </m:r>
                      <m: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Encoder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99F3ED7B-14A5-2224-FCA3-2F9574CB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92" y="2747668"/>
                <a:ext cx="1205705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53809CDF-3F2B-2E40-716D-1F361B5F3831}"/>
                  </a:ext>
                </a:extLst>
              </p:cNvPr>
              <p:cNvSpPr txBox="1"/>
              <p:nvPr/>
            </p:nvSpPr>
            <p:spPr>
              <a:xfrm>
                <a:off x="869712" y="3264376"/>
                <a:ext cx="12057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ef</m:t>
                      </m:r>
                      <m: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Image</m:t>
                      </m:r>
                      <m: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Encoder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53809CDF-3F2B-2E40-716D-1F361B5F3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2" y="3264376"/>
                <a:ext cx="1205705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33AF28B-4428-12C6-C692-BA61F774B95F}"/>
                  </a:ext>
                </a:extLst>
              </p:cNvPr>
              <p:cNvSpPr txBox="1"/>
              <p:nvPr/>
            </p:nvSpPr>
            <p:spPr>
              <a:xfrm>
                <a:off x="3115946" y="3265646"/>
                <a:ext cx="12057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extEncoder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33AF28B-4428-12C6-C692-BA61F774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6" y="3265646"/>
                <a:ext cx="1205705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D8CD7D5F-B60F-B0B0-50A0-46EA7D0408AE}"/>
                  </a:ext>
                </a:extLst>
              </p:cNvPr>
              <p:cNvSpPr txBox="1"/>
              <p:nvPr/>
            </p:nvSpPr>
            <p:spPr>
              <a:xfrm>
                <a:off x="5548631" y="3276600"/>
                <a:ext cx="12057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ar</m:t>
                      </m:r>
                      <m: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Image</m:t>
                      </m:r>
                      <m: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Encoder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D8CD7D5F-B60F-B0B0-50A0-46EA7D04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31" y="3276600"/>
                <a:ext cx="1205705" cy="2154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C144F633-1A62-7124-CEDB-837A967A91BC}"/>
                  </a:ext>
                </a:extLst>
              </p:cNvPr>
              <p:cNvSpPr txBox="1"/>
              <p:nvPr/>
            </p:nvSpPr>
            <p:spPr>
              <a:xfrm>
                <a:off x="6438266" y="2376170"/>
                <a:ext cx="12057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ross</m:t>
                      </m:r>
                      <m: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Attention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C144F633-1A62-7124-CEDB-837A967A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66" y="2376170"/>
                <a:ext cx="1205705" cy="2154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0683C571-9756-DEF0-4962-A973C8A65C88}"/>
                  </a:ext>
                </a:extLst>
              </p:cNvPr>
              <p:cNvSpPr txBox="1"/>
              <p:nvPr/>
            </p:nvSpPr>
            <p:spPr>
              <a:xfrm>
                <a:off x="5326064" y="1489591"/>
                <a:ext cx="31832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Image</m:t>
                      </m:r>
                      <m: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Branch</m:t>
                      </m:r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0683C571-9756-DEF0-4962-A973C8A65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4" y="1489591"/>
                <a:ext cx="3183254" cy="276999"/>
              </a:xfrm>
              <a:prstGeom prst="rect">
                <a:avLst/>
              </a:prstGeom>
              <a:blipFill>
                <a:blip r:embed="rId2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684DF924-37D6-063A-4A8A-F819C448A196}"/>
                  </a:ext>
                </a:extLst>
              </p:cNvPr>
              <p:cNvSpPr txBox="1"/>
              <p:nvPr/>
            </p:nvSpPr>
            <p:spPr>
              <a:xfrm>
                <a:off x="602172" y="2479854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684DF924-37D6-063A-4A8A-F819C448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72" y="2479854"/>
                <a:ext cx="63341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003551B7-DE99-463F-D211-70B7AA781BB3}"/>
                  </a:ext>
                </a:extLst>
              </p:cNvPr>
              <p:cNvSpPr txBox="1"/>
              <p:nvPr/>
            </p:nvSpPr>
            <p:spPr>
              <a:xfrm>
                <a:off x="5727003" y="3021255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003551B7-DE99-463F-D211-70B7AA78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03" y="3021255"/>
                <a:ext cx="63341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FBA9724E-4AAA-0904-3498-895FA817BE23}"/>
                  </a:ext>
                </a:extLst>
              </p:cNvPr>
              <p:cNvSpPr txBox="1"/>
              <p:nvPr/>
            </p:nvSpPr>
            <p:spPr>
              <a:xfrm>
                <a:off x="3883344" y="3152001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FBA9724E-4AAA-0904-3498-895FA817B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44" y="3152001"/>
                <a:ext cx="633411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文本框 364">
                <a:extLst>
                  <a:ext uri="{FF2B5EF4-FFF2-40B4-BE49-F238E27FC236}">
                    <a16:creationId xmlns:a16="http://schemas.microsoft.com/office/drawing/2014/main" id="{F558B93A-4835-DF91-6504-08514E2CA8C4}"/>
                  </a:ext>
                </a:extLst>
              </p:cNvPr>
              <p:cNvSpPr txBox="1"/>
              <p:nvPr/>
            </p:nvSpPr>
            <p:spPr>
              <a:xfrm>
                <a:off x="902400" y="2658225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65" name="文本框 364">
                <a:extLst>
                  <a:ext uri="{FF2B5EF4-FFF2-40B4-BE49-F238E27FC236}">
                    <a16:creationId xmlns:a16="http://schemas.microsoft.com/office/drawing/2014/main" id="{F558B93A-4835-DF91-6504-08514E2CA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00" y="2658225"/>
                <a:ext cx="633411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DBEB0809-652F-A447-1382-F99462D1077F}"/>
                  </a:ext>
                </a:extLst>
              </p:cNvPr>
              <p:cNvSpPr txBox="1"/>
              <p:nvPr/>
            </p:nvSpPr>
            <p:spPr>
              <a:xfrm>
                <a:off x="2547940" y="2647950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DBEB0809-652F-A447-1382-F99462D1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40" y="2647950"/>
                <a:ext cx="633411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9A1CF886-A961-E01D-9C67-D16E266BBED9}"/>
                  </a:ext>
                </a:extLst>
              </p:cNvPr>
              <p:cNvSpPr txBox="1"/>
              <p:nvPr/>
            </p:nvSpPr>
            <p:spPr>
              <a:xfrm>
                <a:off x="7620954" y="3038966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9A1CF886-A961-E01D-9C67-D16E266BB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954" y="3038966"/>
                <a:ext cx="633411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B4510689-E55A-CC13-32F7-580B86BA20AD}"/>
                  </a:ext>
                </a:extLst>
              </p:cNvPr>
              <p:cNvSpPr txBox="1"/>
              <p:nvPr/>
            </p:nvSpPr>
            <p:spPr>
              <a:xfrm>
                <a:off x="1146240" y="2953315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B4510689-E55A-CC13-32F7-580B86BA2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40" y="2953315"/>
                <a:ext cx="633411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75AE8F7A-A8B2-3850-4D7E-9B0771FD43CB}"/>
                  </a:ext>
                </a:extLst>
              </p:cNvPr>
              <p:cNvSpPr txBox="1"/>
              <p:nvPr/>
            </p:nvSpPr>
            <p:spPr>
              <a:xfrm>
                <a:off x="1059880" y="3573075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75AE8F7A-A8B2-3850-4D7E-9B0771FD4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80" y="3573075"/>
                <a:ext cx="633411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文本框 370">
                <a:extLst>
                  <a:ext uri="{FF2B5EF4-FFF2-40B4-BE49-F238E27FC236}">
                    <a16:creationId xmlns:a16="http://schemas.microsoft.com/office/drawing/2014/main" id="{574490CB-4754-EBFB-B164-3604A8C9A6FA}"/>
                  </a:ext>
                </a:extLst>
              </p:cNvPr>
              <p:cNvSpPr txBox="1"/>
              <p:nvPr/>
            </p:nvSpPr>
            <p:spPr>
              <a:xfrm>
                <a:off x="3261996" y="3572157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71" name="文本框 370">
                <a:extLst>
                  <a:ext uri="{FF2B5EF4-FFF2-40B4-BE49-F238E27FC236}">
                    <a16:creationId xmlns:a16="http://schemas.microsoft.com/office/drawing/2014/main" id="{574490CB-4754-EBFB-B164-3604A8C9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996" y="3572157"/>
                <a:ext cx="633411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5A6DA8C1-1BCC-75A8-69D2-5BC8C6637BC2}"/>
                  </a:ext>
                </a:extLst>
              </p:cNvPr>
              <p:cNvSpPr txBox="1"/>
              <p:nvPr/>
            </p:nvSpPr>
            <p:spPr>
              <a:xfrm>
                <a:off x="5640706" y="3575000"/>
                <a:ext cx="63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 </m:t>
                          </m:r>
                          <m:r>
                            <a:rPr lang="en-US" altLang="zh-CN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DLaM Display" panose="02010000000000000000" pitchFamily="2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5A6DA8C1-1BCC-75A8-69D2-5BC8C6637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06" y="3575000"/>
                <a:ext cx="633411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1161D3BF-396D-68F3-D5A9-59A16B1E3B26}"/>
                  </a:ext>
                </a:extLst>
              </p:cNvPr>
              <p:cNvSpPr txBox="1"/>
              <p:nvPr/>
            </p:nvSpPr>
            <p:spPr>
              <a:xfrm>
                <a:off x="5612131" y="4170045"/>
                <a:ext cx="63341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atches</m:t>
                      </m:r>
                    </m:oMath>
                  </m:oMathPara>
                </a14:m>
                <a:endParaRPr lang="zh-CN" altLang="en-US" sz="7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1161D3BF-396D-68F3-D5A9-59A16B1E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31" y="4170045"/>
                <a:ext cx="633411" cy="20005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F368B8C7-573A-9AD8-DFF0-50A9E79A1E41}"/>
                  </a:ext>
                </a:extLst>
              </p:cNvPr>
              <p:cNvSpPr txBox="1"/>
              <p:nvPr/>
            </p:nvSpPr>
            <p:spPr>
              <a:xfrm>
                <a:off x="6503671" y="4488648"/>
                <a:ext cx="6334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plit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F368B8C7-573A-9AD8-DFF0-50A9E79A1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671" y="4488648"/>
                <a:ext cx="633411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CDDC1C05-0810-2DBA-BF61-846B33E88BDE}"/>
                  </a:ext>
                </a:extLst>
              </p:cNvPr>
              <p:cNvSpPr txBox="1"/>
              <p:nvPr/>
            </p:nvSpPr>
            <p:spPr>
              <a:xfrm>
                <a:off x="3757930" y="4487654"/>
                <a:ext cx="1021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9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sz="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okenization</m:t>
                      </m:r>
                    </m:oMath>
                  </m:oMathPara>
                </a14:m>
                <a:endParaRPr lang="zh-CN" altLang="en-US" sz="9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CDDC1C05-0810-2DBA-BF61-846B33E8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30" y="4487654"/>
                <a:ext cx="1021715" cy="2308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D26522CC-389E-8792-87A6-15E406823119}"/>
                  </a:ext>
                </a:extLst>
              </p:cNvPr>
              <p:cNvSpPr txBox="1"/>
              <p:nvPr/>
            </p:nvSpPr>
            <p:spPr>
              <a:xfrm>
                <a:off x="2006604" y="4454564"/>
                <a:ext cx="6334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plit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D26522CC-389E-8792-87A6-15E406823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4" y="4454564"/>
                <a:ext cx="633411" cy="215444"/>
              </a:xfrm>
              <a:prstGeom prst="rect">
                <a:avLst/>
              </a:prstGeom>
              <a:blipFill>
                <a:blip r:embed="rId3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8ACC745A-3457-913B-1482-6214CD1A7663}"/>
                  </a:ext>
                </a:extLst>
              </p:cNvPr>
              <p:cNvSpPr txBox="1"/>
              <p:nvPr/>
            </p:nvSpPr>
            <p:spPr>
              <a:xfrm>
                <a:off x="1846838" y="5342688"/>
                <a:ext cx="14022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𝐑𝐞𝐟𝐞𝐫𝐞𝐧𝐜𝐞</m:t>
                      </m:r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𝐈𝐦𝐚𝐠𝐞</m:t>
                      </m:r>
                    </m:oMath>
                  </m:oMathPara>
                </a14:m>
                <a:endParaRPr lang="zh-CN" altLang="en-US" sz="900" b="1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8ACC745A-3457-913B-1482-6214CD1A7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38" y="5342688"/>
                <a:ext cx="1402203" cy="230832"/>
              </a:xfrm>
              <a:prstGeom prst="rect">
                <a:avLst/>
              </a:prstGeom>
              <a:blipFill>
                <a:blip r:embed="rId4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9FF7E316-31D7-DB60-E776-9FC6C33478EC}"/>
                  </a:ext>
                </a:extLst>
              </p:cNvPr>
              <p:cNvSpPr txBox="1"/>
              <p:nvPr/>
            </p:nvSpPr>
            <p:spPr>
              <a:xfrm>
                <a:off x="3923861" y="5343853"/>
                <a:ext cx="14022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𝐂𝐨𝐦𝐩𝐥𝐞𝐦𝐞𝐧𝐭𝐚𝐫𝐲</m:t>
                      </m:r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𝐓𝐞𝐱𝐭</m:t>
                      </m:r>
                    </m:oMath>
                  </m:oMathPara>
                </a14:m>
                <a:endParaRPr lang="zh-CN" altLang="en-US" sz="900" b="1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9FF7E316-31D7-DB60-E776-9FC6C334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61" y="5343853"/>
                <a:ext cx="1402203" cy="230832"/>
              </a:xfrm>
              <a:prstGeom prst="rect">
                <a:avLst/>
              </a:prstGeom>
              <a:blipFill>
                <a:blip r:embed="rId41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C1570C50-DA72-85FD-D4CC-9C1693A49DAC}"/>
                  </a:ext>
                </a:extLst>
              </p:cNvPr>
              <p:cNvSpPr txBox="1"/>
              <p:nvPr/>
            </p:nvSpPr>
            <p:spPr>
              <a:xfrm>
                <a:off x="6879594" y="5389846"/>
                <a:ext cx="14022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𝐑𝐞𝐟𝐞𝐫𝐞𝐧𝐜𝐞</m:t>
                      </m:r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𝐈𝐦𝐚𝐠𝐞</m:t>
                      </m:r>
                    </m:oMath>
                  </m:oMathPara>
                </a14:m>
                <a:endParaRPr lang="zh-CN" altLang="en-US" sz="900" b="1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C1570C50-DA72-85FD-D4CC-9C1693A4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594" y="5389846"/>
                <a:ext cx="1402203" cy="230832"/>
              </a:xfrm>
              <a:prstGeom prst="rect">
                <a:avLst/>
              </a:prstGeom>
              <a:blipFill>
                <a:blip r:embed="rId4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5C34589B-FDBD-549E-5E66-B6EC89FA3F51}"/>
                  </a:ext>
                </a:extLst>
              </p:cNvPr>
              <p:cNvSpPr txBox="1"/>
              <p:nvPr/>
            </p:nvSpPr>
            <p:spPr>
              <a:xfrm>
                <a:off x="5805174" y="5375667"/>
                <a:ext cx="14022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𝐓𝐚𝐫𝐠𝐞𝐭</m:t>
                      </m:r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a:rPr lang="en-US" altLang="zh-CN" sz="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𝐈𝐦𝐚𝐠𝐞</m:t>
                      </m:r>
                    </m:oMath>
                  </m:oMathPara>
                </a14:m>
                <a:endParaRPr lang="zh-CN" altLang="en-US" sz="900" b="1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5C34589B-FDBD-549E-5E66-B6EC89FA3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74" y="5375667"/>
                <a:ext cx="1402203" cy="2308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文本框 381">
                <a:extLst>
                  <a:ext uri="{FF2B5EF4-FFF2-40B4-BE49-F238E27FC236}">
                    <a16:creationId xmlns:a16="http://schemas.microsoft.com/office/drawing/2014/main" id="{2D16A182-EAF0-50E4-7BF9-9C21BE45EFAD}"/>
                  </a:ext>
                </a:extLst>
              </p:cNvPr>
              <p:cNvSpPr txBox="1"/>
              <p:nvPr/>
            </p:nvSpPr>
            <p:spPr>
              <a:xfrm>
                <a:off x="1078549" y="4147169"/>
                <a:ext cx="63341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atches</m:t>
                      </m:r>
                    </m:oMath>
                  </m:oMathPara>
                </a14:m>
                <a:endParaRPr lang="zh-CN" altLang="en-US" sz="7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82" name="文本框 381">
                <a:extLst>
                  <a:ext uri="{FF2B5EF4-FFF2-40B4-BE49-F238E27FC236}">
                    <a16:creationId xmlns:a16="http://schemas.microsoft.com/office/drawing/2014/main" id="{2D16A182-EAF0-50E4-7BF9-9C21BE45E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49" y="4147169"/>
                <a:ext cx="633411" cy="20005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26EB3FE-FD34-0D9B-111B-53E9E3E56E88}"/>
                  </a:ext>
                </a:extLst>
              </p:cNvPr>
              <p:cNvSpPr txBox="1"/>
              <p:nvPr/>
            </p:nvSpPr>
            <p:spPr>
              <a:xfrm>
                <a:off x="3554730" y="4178410"/>
                <a:ext cx="22339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DLaM Display" panose="02010000000000000000" pitchFamily="2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DLaM Display" panose="02010000000000000000" pitchFamily="2" charset="0"/>
                      </a:rPr>
                      <m:t>CLS</m:t>
                    </m:r>
                    <m:r>
                      <a:rPr lang="en-US" altLang="zh-CN" sz="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DLaM Display" panose="02010000000000000000" pitchFamily="2" charset="0"/>
                      </a:rPr>
                      <m:t>]</m:t>
                    </m:r>
                  </m:oMath>
                </a14:m>
                <a:r>
                  <a:rPr lang="zh-CN" altLang="en-US" sz="600" dirty="0">
                    <a:solidFill>
                      <a:srgbClr val="000000"/>
                    </a:solidFill>
                    <a:cs typeface="ADLaM Display" panose="02010000000000000000" pitchFamily="2" charset="0"/>
                  </a:rPr>
                  <a:t> </a:t>
                </a:r>
                <a:r>
                  <a:rPr lang="en-US" altLang="zh-CN" sz="600" dirty="0">
                    <a:solidFill>
                      <a:srgbClr val="000000"/>
                    </a:solidFill>
                    <a:cs typeface="ADLaM Display" panose="02010000000000000000" pitchFamily="2" charset="0"/>
                  </a:rPr>
                  <a:t>Be the same breed dog with its puppy running [seq]</a:t>
                </a:r>
                <a:endParaRPr lang="zh-CN" altLang="en-US" sz="600" dirty="0">
                  <a:solidFill>
                    <a:srgbClr val="000000"/>
                  </a:solidFill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26EB3FE-FD34-0D9B-111B-53E9E3E5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30" y="4178410"/>
                <a:ext cx="2233930" cy="184666"/>
              </a:xfrm>
              <a:prstGeom prst="rect">
                <a:avLst/>
              </a:prstGeom>
              <a:blipFill>
                <a:blip r:embed="rId4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文本框 383">
                <a:extLst>
                  <a:ext uri="{FF2B5EF4-FFF2-40B4-BE49-F238E27FC236}">
                    <a16:creationId xmlns:a16="http://schemas.microsoft.com/office/drawing/2014/main" id="{79876C9D-4B0C-76E6-3BA3-9524D36F4A36}"/>
                  </a:ext>
                </a:extLst>
              </p:cNvPr>
              <p:cNvSpPr txBox="1"/>
              <p:nvPr/>
            </p:nvSpPr>
            <p:spPr>
              <a:xfrm>
                <a:off x="825184" y="4632469"/>
                <a:ext cx="126460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lement</m:t>
                      </m:r>
                      <m:r>
                        <a:rPr lang="en-US" altLang="zh-CN" sz="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wise</m:t>
                      </m:r>
                      <m:r>
                        <a:rPr lang="en-US" altLang="zh-CN" sz="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sum</m:t>
                      </m:r>
                    </m:oMath>
                  </m:oMathPara>
                </a14:m>
                <a:endParaRPr lang="zh-CN" altLang="en-US" sz="7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84" name="文本框 383">
                <a:extLst>
                  <a:ext uri="{FF2B5EF4-FFF2-40B4-BE49-F238E27FC236}">
                    <a16:creationId xmlns:a16="http://schemas.microsoft.com/office/drawing/2014/main" id="{79876C9D-4B0C-76E6-3BA3-9524D36F4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84" y="4632469"/>
                <a:ext cx="1264601" cy="20005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文本框 384">
                <a:extLst>
                  <a:ext uri="{FF2B5EF4-FFF2-40B4-BE49-F238E27FC236}">
                    <a16:creationId xmlns:a16="http://schemas.microsoft.com/office/drawing/2014/main" id="{EC18452D-871A-D877-03F4-508BEF59D038}"/>
                  </a:ext>
                </a:extLst>
              </p:cNvPr>
              <p:cNvSpPr txBox="1"/>
              <p:nvPr/>
            </p:nvSpPr>
            <p:spPr>
              <a:xfrm>
                <a:off x="857569" y="4870445"/>
                <a:ext cx="12646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arameter</m:t>
                      </m:r>
                      <m: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Freezing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85" name="文本框 384">
                <a:extLst>
                  <a:ext uri="{FF2B5EF4-FFF2-40B4-BE49-F238E27FC236}">
                    <a16:creationId xmlns:a16="http://schemas.microsoft.com/office/drawing/2014/main" id="{EC18452D-871A-D877-03F4-508BEF59D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69" y="4870445"/>
                <a:ext cx="1264601" cy="21544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文本框 385">
                <a:extLst>
                  <a:ext uri="{FF2B5EF4-FFF2-40B4-BE49-F238E27FC236}">
                    <a16:creationId xmlns:a16="http://schemas.microsoft.com/office/drawing/2014/main" id="{F7B8E5A1-CCC6-C998-E686-47F08EA2519C}"/>
                  </a:ext>
                </a:extLst>
              </p:cNvPr>
              <p:cNvSpPr txBox="1"/>
              <p:nvPr/>
            </p:nvSpPr>
            <p:spPr>
              <a:xfrm>
                <a:off x="857569" y="5123810"/>
                <a:ext cx="12646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arameter</m:t>
                      </m:r>
                      <m: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Training</m:t>
                      </m:r>
                    </m:oMath>
                  </m:oMathPara>
                </a14:m>
                <a:endParaRPr lang="zh-CN" altLang="en-US" sz="8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86" name="文本框 385">
                <a:extLst>
                  <a:ext uri="{FF2B5EF4-FFF2-40B4-BE49-F238E27FC236}">
                    <a16:creationId xmlns:a16="http://schemas.microsoft.com/office/drawing/2014/main" id="{F7B8E5A1-CCC6-C998-E686-47F08EA25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69" y="5123810"/>
                <a:ext cx="1264601" cy="21544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7EEE79A9-7F6B-F2DE-F6E4-2D9EF09EB14D}"/>
              </a:ext>
            </a:extLst>
          </p:cNvPr>
          <p:cNvCxnSpPr/>
          <p:nvPr/>
        </p:nvCxnSpPr>
        <p:spPr>
          <a:xfrm>
            <a:off x="4114800" y="2591614"/>
            <a:ext cx="382905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AB80E142-17B1-21B2-F26A-23546884976B}"/>
              </a:ext>
            </a:extLst>
          </p:cNvPr>
          <p:cNvCxnSpPr>
            <a:cxnSpLocks/>
          </p:cNvCxnSpPr>
          <p:nvPr/>
        </p:nvCxnSpPr>
        <p:spPr>
          <a:xfrm>
            <a:off x="4703445" y="2594333"/>
            <a:ext cx="337185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4B9EF98A-FED5-026C-EA94-C1DEF2CDA430}"/>
                  </a:ext>
                </a:extLst>
              </p:cNvPr>
              <p:cNvSpPr txBox="1"/>
              <p:nvPr/>
            </p:nvSpPr>
            <p:spPr>
              <a:xfrm>
                <a:off x="3698002" y="2391559"/>
                <a:ext cx="120570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ttending</m:t>
                      </m:r>
                    </m:oMath>
                  </m:oMathPara>
                </a14:m>
                <a:endParaRPr lang="zh-CN" altLang="en-US" sz="7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4B9EF98A-FED5-026C-EA94-C1DEF2CD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02" y="2391559"/>
                <a:ext cx="1205705" cy="20005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文本框 389">
                <a:extLst>
                  <a:ext uri="{FF2B5EF4-FFF2-40B4-BE49-F238E27FC236}">
                    <a16:creationId xmlns:a16="http://schemas.microsoft.com/office/drawing/2014/main" id="{52FDFF9F-46C6-6231-C55C-F0697CAFE583}"/>
                  </a:ext>
                </a:extLst>
              </p:cNvPr>
              <p:cNvSpPr txBox="1"/>
              <p:nvPr/>
            </p:nvSpPr>
            <p:spPr>
              <a:xfrm>
                <a:off x="4282600" y="2383864"/>
                <a:ext cx="120570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7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DLaM Display" panose="02010000000000000000" pitchFamily="2" charset="0"/>
                        </a:rPr>
                        <m:t>ttending</m:t>
                      </m:r>
                    </m:oMath>
                  </m:oMathPara>
                </a14:m>
                <a:endParaRPr lang="zh-CN" altLang="en-US" sz="700" dirty="0">
                  <a:solidFill>
                    <a:srgbClr val="000000"/>
                  </a:solidFill>
                  <a:latin typeface="Curlz MT" panose="04040404050702020202" pitchFamily="8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90" name="文本框 389">
                <a:extLst>
                  <a:ext uri="{FF2B5EF4-FFF2-40B4-BE49-F238E27FC236}">
                    <a16:creationId xmlns:a16="http://schemas.microsoft.com/office/drawing/2014/main" id="{52FDFF9F-46C6-6231-C55C-F0697CAF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00" y="2383864"/>
                <a:ext cx="1205705" cy="20005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" name="文本框 391">
            <a:extLst>
              <a:ext uri="{FF2B5EF4-FFF2-40B4-BE49-F238E27FC236}">
                <a16:creationId xmlns:a16="http://schemas.microsoft.com/office/drawing/2014/main" id="{44841918-A841-4629-1EE1-E0427817E841}"/>
              </a:ext>
            </a:extLst>
          </p:cNvPr>
          <p:cNvSpPr txBox="1"/>
          <p:nvPr/>
        </p:nvSpPr>
        <p:spPr>
          <a:xfrm>
            <a:off x="3015810" y="4852950"/>
            <a:ext cx="32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Be the same breed dog with its</a:t>
            </a:r>
          </a:p>
          <a:p>
            <a:pPr algn="ctr"/>
            <a:r>
              <a:rPr lang="en-US" altLang="zh-CN" sz="900" dirty="0"/>
              <a:t> puppy running</a:t>
            </a:r>
            <a:endParaRPr lang="zh-CN" alt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charset="0"/>
              </a:rPr>
              <a:t>绘图</a:t>
            </a:r>
            <a:r>
              <a:rPr lang="en-US" altLang="zh-CN" dirty="0">
                <a:ea typeface="宋体" charset="0"/>
              </a:rPr>
              <a:t>/</a:t>
            </a:r>
            <a:r>
              <a:rPr lang="zh-CN" altLang="en-US" dirty="0">
                <a:ea typeface="宋体" charset="0"/>
              </a:rPr>
              <a:t>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7970" y="1022032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ea typeface="宋体" charset="0"/>
              </a:rPr>
              <a:t>原图：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2759" y="3710106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ea typeface="宋体" charset="0"/>
              </a:rPr>
              <a:t>作图：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24B79C-ED54-8D6E-83E0-9B43EBB4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38"/>
          <a:stretch/>
        </p:blipFill>
        <p:spPr>
          <a:xfrm>
            <a:off x="1783081" y="841287"/>
            <a:ext cx="5061190" cy="27006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814A182-A46A-20BE-B0C0-1584B663C1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28" t="1571"/>
          <a:stretch/>
        </p:blipFill>
        <p:spPr>
          <a:xfrm>
            <a:off x="1953594" y="3615056"/>
            <a:ext cx="4980606" cy="28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charset="0"/>
              </a:rPr>
              <a:t>绘图</a:t>
            </a:r>
            <a:r>
              <a:rPr lang="en-US" altLang="zh-CN" dirty="0">
                <a:ea typeface="宋体" charset="0"/>
              </a:rPr>
              <a:t>/</a:t>
            </a:r>
            <a:r>
              <a:rPr lang="zh-CN" altLang="en-US" dirty="0">
                <a:ea typeface="宋体" charset="0"/>
              </a:rPr>
              <a:t>技巧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5E273A-9937-CC14-A59F-F985941CD1A1}"/>
              </a:ext>
            </a:extLst>
          </p:cNvPr>
          <p:cNvSpPr txBox="1"/>
          <p:nvPr/>
        </p:nvSpPr>
        <p:spPr>
          <a:xfrm>
            <a:off x="313690" y="1175217"/>
            <a:ext cx="8728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Key elements: </a:t>
            </a:r>
            <a:r>
              <a:rPr lang="en-US" altLang="zh-CN" sz="2800" dirty="0">
                <a:hlinkClick r:id="rId3"/>
              </a:rPr>
              <a:t>islide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13FA99-E69D-ED92-6527-CC5381505D96}"/>
              </a:ext>
            </a:extLst>
          </p:cNvPr>
          <p:cNvSpPr txBox="1"/>
          <p:nvPr/>
        </p:nvSpPr>
        <p:spPr>
          <a:xfrm>
            <a:off x="0" y="1898861"/>
            <a:ext cx="716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查找矢量图标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B879D4-7BDF-F827-71D3-334B8B06F806}"/>
              </a:ext>
            </a:extLst>
          </p:cNvPr>
          <p:cNvSpPr txBox="1"/>
          <p:nvPr/>
        </p:nvSpPr>
        <p:spPr>
          <a:xfrm>
            <a:off x="1" y="4174311"/>
            <a:ext cx="514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对齐，大小</a:t>
            </a:r>
          </a:p>
        </p:txBody>
      </p:sp>
      <p:sp>
        <p:nvSpPr>
          <p:cNvPr id="3" name="fire_91381">
            <a:extLst>
              <a:ext uri="{FF2B5EF4-FFF2-40B4-BE49-F238E27FC236}">
                <a16:creationId xmlns:a16="http://schemas.microsoft.com/office/drawing/2014/main" id="{0CB90FF4-3CE3-C833-D39E-23F3F06534D6}"/>
              </a:ext>
            </a:extLst>
          </p:cNvPr>
          <p:cNvSpPr/>
          <p:nvPr/>
        </p:nvSpPr>
        <p:spPr>
          <a:xfrm>
            <a:off x="1183161" y="2483241"/>
            <a:ext cx="960599" cy="1235319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40" h="4000">
                <a:moveTo>
                  <a:pt x="3245" y="2230"/>
                </a:moveTo>
                <a:cubicBezTo>
                  <a:pt x="3085" y="1998"/>
                  <a:pt x="3004" y="1823"/>
                  <a:pt x="2982" y="1533"/>
                </a:cubicBezTo>
                <a:cubicBezTo>
                  <a:pt x="2966" y="1316"/>
                  <a:pt x="3057" y="1065"/>
                  <a:pt x="3057" y="1065"/>
                </a:cubicBezTo>
                <a:cubicBezTo>
                  <a:pt x="2944" y="1140"/>
                  <a:pt x="2942" y="1132"/>
                  <a:pt x="2868" y="1194"/>
                </a:cubicBezTo>
                <a:cubicBezTo>
                  <a:pt x="2479" y="1515"/>
                  <a:pt x="2378" y="1837"/>
                  <a:pt x="2366" y="1878"/>
                </a:cubicBezTo>
                <a:cubicBezTo>
                  <a:pt x="2365" y="1881"/>
                  <a:pt x="2365" y="1883"/>
                  <a:pt x="2365" y="1883"/>
                </a:cubicBezTo>
                <a:lnTo>
                  <a:pt x="2366" y="1878"/>
                </a:lnTo>
                <a:cubicBezTo>
                  <a:pt x="2366" y="1878"/>
                  <a:pt x="2670" y="690"/>
                  <a:pt x="1824" y="137"/>
                </a:cubicBezTo>
                <a:cubicBezTo>
                  <a:pt x="1754" y="91"/>
                  <a:pt x="1592" y="0"/>
                  <a:pt x="1592" y="0"/>
                </a:cubicBezTo>
                <a:cubicBezTo>
                  <a:pt x="1592" y="0"/>
                  <a:pt x="2012" y="1029"/>
                  <a:pt x="1261" y="1639"/>
                </a:cubicBezTo>
                <a:cubicBezTo>
                  <a:pt x="1113" y="1036"/>
                  <a:pt x="332" y="1028"/>
                  <a:pt x="332" y="1028"/>
                </a:cubicBezTo>
                <a:cubicBezTo>
                  <a:pt x="332" y="1028"/>
                  <a:pt x="392" y="1238"/>
                  <a:pt x="402" y="1288"/>
                </a:cubicBezTo>
                <a:cubicBezTo>
                  <a:pt x="528" y="1944"/>
                  <a:pt x="140" y="2152"/>
                  <a:pt x="62" y="2772"/>
                </a:cubicBezTo>
                <a:cubicBezTo>
                  <a:pt x="71" y="2701"/>
                  <a:pt x="67" y="2729"/>
                  <a:pt x="62" y="2772"/>
                </a:cubicBezTo>
                <a:cubicBezTo>
                  <a:pt x="62" y="2772"/>
                  <a:pt x="61" y="2773"/>
                  <a:pt x="61" y="2773"/>
                </a:cubicBezTo>
                <a:cubicBezTo>
                  <a:pt x="62" y="2773"/>
                  <a:pt x="62" y="2773"/>
                  <a:pt x="62" y="2773"/>
                </a:cubicBezTo>
                <a:cubicBezTo>
                  <a:pt x="61" y="2773"/>
                  <a:pt x="61" y="2773"/>
                  <a:pt x="61" y="2773"/>
                </a:cubicBezTo>
                <a:cubicBezTo>
                  <a:pt x="0" y="3260"/>
                  <a:pt x="232" y="3637"/>
                  <a:pt x="588" y="3891"/>
                </a:cubicBezTo>
                <a:cubicBezTo>
                  <a:pt x="605" y="3720"/>
                  <a:pt x="676" y="3549"/>
                  <a:pt x="773" y="3407"/>
                </a:cubicBezTo>
                <a:cubicBezTo>
                  <a:pt x="884" y="3246"/>
                  <a:pt x="941" y="3125"/>
                  <a:pt x="956" y="2924"/>
                </a:cubicBezTo>
                <a:cubicBezTo>
                  <a:pt x="967" y="2774"/>
                  <a:pt x="904" y="2601"/>
                  <a:pt x="904" y="2601"/>
                </a:cubicBezTo>
                <a:cubicBezTo>
                  <a:pt x="982" y="2653"/>
                  <a:pt x="983" y="2647"/>
                  <a:pt x="1035" y="2690"/>
                </a:cubicBezTo>
                <a:cubicBezTo>
                  <a:pt x="1253" y="2870"/>
                  <a:pt x="1340" y="3051"/>
                  <a:pt x="1370" y="3128"/>
                </a:cubicBezTo>
                <a:cubicBezTo>
                  <a:pt x="1371" y="3127"/>
                  <a:pt x="1372" y="3127"/>
                  <a:pt x="1373" y="3126"/>
                </a:cubicBezTo>
                <a:cubicBezTo>
                  <a:pt x="1336" y="2958"/>
                  <a:pt x="1231" y="2303"/>
                  <a:pt x="1756" y="1959"/>
                </a:cubicBezTo>
                <a:cubicBezTo>
                  <a:pt x="1805" y="1927"/>
                  <a:pt x="1917" y="1864"/>
                  <a:pt x="1917" y="1864"/>
                </a:cubicBezTo>
                <a:cubicBezTo>
                  <a:pt x="1917" y="1864"/>
                  <a:pt x="1619" y="2515"/>
                  <a:pt x="2275" y="3044"/>
                </a:cubicBezTo>
                <a:cubicBezTo>
                  <a:pt x="2260" y="2828"/>
                  <a:pt x="2343" y="2628"/>
                  <a:pt x="2497" y="2474"/>
                </a:cubicBezTo>
                <a:cubicBezTo>
                  <a:pt x="2581" y="2390"/>
                  <a:pt x="2733" y="2350"/>
                  <a:pt x="2733" y="2350"/>
                </a:cubicBezTo>
                <a:cubicBezTo>
                  <a:pt x="2733" y="2350"/>
                  <a:pt x="2691" y="2496"/>
                  <a:pt x="2684" y="2530"/>
                </a:cubicBezTo>
                <a:cubicBezTo>
                  <a:pt x="2597" y="2984"/>
                  <a:pt x="2978" y="3337"/>
                  <a:pt x="2896" y="3767"/>
                </a:cubicBezTo>
                <a:cubicBezTo>
                  <a:pt x="2881" y="3847"/>
                  <a:pt x="2859" y="3926"/>
                  <a:pt x="2829" y="4000"/>
                </a:cubicBezTo>
                <a:lnTo>
                  <a:pt x="2865" y="4000"/>
                </a:lnTo>
                <a:cubicBezTo>
                  <a:pt x="3058" y="3897"/>
                  <a:pt x="3238" y="3763"/>
                  <a:pt x="3361" y="3578"/>
                </a:cubicBezTo>
                <a:cubicBezTo>
                  <a:pt x="3640" y="3159"/>
                  <a:pt x="3515" y="2621"/>
                  <a:pt x="3245" y="2230"/>
                </a:cubicBezTo>
                <a:close/>
              </a:path>
            </a:pathLst>
          </a:custGeom>
          <a:solidFill>
            <a:srgbClr val="DC3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owflake_121767">
            <a:extLst>
              <a:ext uri="{FF2B5EF4-FFF2-40B4-BE49-F238E27FC236}">
                <a16:creationId xmlns:a16="http://schemas.microsoft.com/office/drawing/2014/main" id="{B470BC42-509B-0ED6-5A2F-80CF51E74EA6}"/>
              </a:ext>
            </a:extLst>
          </p:cNvPr>
          <p:cNvSpPr/>
          <p:nvPr/>
        </p:nvSpPr>
        <p:spPr>
          <a:xfrm>
            <a:off x="4161155" y="2683690"/>
            <a:ext cx="821690" cy="977068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53" h="6067">
                <a:moveTo>
                  <a:pt x="5348" y="3876"/>
                </a:moveTo>
                <a:lnTo>
                  <a:pt x="5245" y="3489"/>
                </a:lnTo>
                <a:lnTo>
                  <a:pt x="4337" y="3732"/>
                </a:lnTo>
                <a:lnTo>
                  <a:pt x="3126" y="3033"/>
                </a:lnTo>
                <a:lnTo>
                  <a:pt x="4337" y="2334"/>
                </a:lnTo>
                <a:lnTo>
                  <a:pt x="5245" y="2577"/>
                </a:lnTo>
                <a:lnTo>
                  <a:pt x="5348" y="2191"/>
                </a:lnTo>
                <a:lnTo>
                  <a:pt x="4827" y="2051"/>
                </a:lnTo>
                <a:lnTo>
                  <a:pt x="5453" y="1690"/>
                </a:lnTo>
                <a:lnTo>
                  <a:pt x="5253" y="1343"/>
                </a:lnTo>
                <a:lnTo>
                  <a:pt x="4627" y="1705"/>
                </a:lnTo>
                <a:lnTo>
                  <a:pt x="4767" y="1184"/>
                </a:lnTo>
                <a:lnTo>
                  <a:pt x="4380" y="1080"/>
                </a:lnTo>
                <a:lnTo>
                  <a:pt x="4137" y="1988"/>
                </a:lnTo>
                <a:lnTo>
                  <a:pt x="2926" y="2687"/>
                </a:lnTo>
                <a:lnTo>
                  <a:pt x="2926" y="1289"/>
                </a:lnTo>
                <a:lnTo>
                  <a:pt x="3591" y="624"/>
                </a:lnTo>
                <a:lnTo>
                  <a:pt x="3308" y="341"/>
                </a:lnTo>
                <a:lnTo>
                  <a:pt x="2926" y="723"/>
                </a:lnTo>
                <a:lnTo>
                  <a:pt x="2926" y="0"/>
                </a:lnTo>
                <a:lnTo>
                  <a:pt x="2526" y="0"/>
                </a:lnTo>
                <a:lnTo>
                  <a:pt x="2526" y="723"/>
                </a:lnTo>
                <a:lnTo>
                  <a:pt x="2145" y="341"/>
                </a:lnTo>
                <a:lnTo>
                  <a:pt x="1862" y="624"/>
                </a:lnTo>
                <a:lnTo>
                  <a:pt x="2526" y="1289"/>
                </a:lnTo>
                <a:lnTo>
                  <a:pt x="2526" y="2687"/>
                </a:lnTo>
                <a:lnTo>
                  <a:pt x="1316" y="1988"/>
                </a:lnTo>
                <a:lnTo>
                  <a:pt x="1072" y="1080"/>
                </a:lnTo>
                <a:lnTo>
                  <a:pt x="686" y="1184"/>
                </a:lnTo>
                <a:lnTo>
                  <a:pt x="826" y="1705"/>
                </a:lnTo>
                <a:lnTo>
                  <a:pt x="200" y="1343"/>
                </a:lnTo>
                <a:lnTo>
                  <a:pt x="0" y="1690"/>
                </a:lnTo>
                <a:lnTo>
                  <a:pt x="626" y="2051"/>
                </a:lnTo>
                <a:lnTo>
                  <a:pt x="104" y="2191"/>
                </a:lnTo>
                <a:lnTo>
                  <a:pt x="208" y="2577"/>
                </a:lnTo>
                <a:lnTo>
                  <a:pt x="1116" y="2334"/>
                </a:lnTo>
                <a:lnTo>
                  <a:pt x="2326" y="3033"/>
                </a:lnTo>
                <a:lnTo>
                  <a:pt x="1116" y="3732"/>
                </a:lnTo>
                <a:lnTo>
                  <a:pt x="208" y="3489"/>
                </a:lnTo>
                <a:lnTo>
                  <a:pt x="104" y="3876"/>
                </a:lnTo>
                <a:lnTo>
                  <a:pt x="626" y="4015"/>
                </a:lnTo>
                <a:lnTo>
                  <a:pt x="0" y="4377"/>
                </a:lnTo>
                <a:lnTo>
                  <a:pt x="200" y="4723"/>
                </a:lnTo>
                <a:lnTo>
                  <a:pt x="826" y="4362"/>
                </a:lnTo>
                <a:lnTo>
                  <a:pt x="686" y="4883"/>
                </a:lnTo>
                <a:lnTo>
                  <a:pt x="1072" y="4987"/>
                </a:lnTo>
                <a:lnTo>
                  <a:pt x="1316" y="4079"/>
                </a:lnTo>
                <a:lnTo>
                  <a:pt x="2526" y="3380"/>
                </a:lnTo>
                <a:lnTo>
                  <a:pt x="2526" y="4778"/>
                </a:lnTo>
                <a:lnTo>
                  <a:pt x="1862" y="5442"/>
                </a:lnTo>
                <a:lnTo>
                  <a:pt x="2145" y="5725"/>
                </a:lnTo>
                <a:lnTo>
                  <a:pt x="2526" y="5344"/>
                </a:lnTo>
                <a:lnTo>
                  <a:pt x="2526" y="6067"/>
                </a:lnTo>
                <a:lnTo>
                  <a:pt x="2926" y="6067"/>
                </a:lnTo>
                <a:lnTo>
                  <a:pt x="2926" y="5344"/>
                </a:lnTo>
                <a:lnTo>
                  <a:pt x="3308" y="5725"/>
                </a:lnTo>
                <a:lnTo>
                  <a:pt x="3591" y="5442"/>
                </a:lnTo>
                <a:lnTo>
                  <a:pt x="2926" y="4778"/>
                </a:lnTo>
                <a:lnTo>
                  <a:pt x="2926" y="3380"/>
                </a:lnTo>
                <a:lnTo>
                  <a:pt x="4137" y="4079"/>
                </a:lnTo>
                <a:lnTo>
                  <a:pt x="4380" y="4987"/>
                </a:lnTo>
                <a:lnTo>
                  <a:pt x="4767" y="4883"/>
                </a:lnTo>
                <a:lnTo>
                  <a:pt x="4627" y="4362"/>
                </a:lnTo>
                <a:lnTo>
                  <a:pt x="5253" y="4723"/>
                </a:lnTo>
                <a:lnTo>
                  <a:pt x="5453" y="4377"/>
                </a:lnTo>
                <a:lnTo>
                  <a:pt x="4827" y="4015"/>
                </a:lnTo>
                <a:lnTo>
                  <a:pt x="5348" y="3876"/>
                </a:lnTo>
                <a:close/>
              </a:path>
            </a:pathLst>
          </a:custGeom>
          <a:solidFill>
            <a:srgbClr val="09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2EE234-AF82-C3EF-D582-DB97E5495E20}"/>
              </a:ext>
            </a:extLst>
          </p:cNvPr>
          <p:cNvSpPr>
            <a:spLocks/>
          </p:cNvSpPr>
          <p:nvPr/>
        </p:nvSpPr>
        <p:spPr>
          <a:xfrm>
            <a:off x="5295583" y="4801778"/>
            <a:ext cx="1093469" cy="1082760"/>
          </a:xfrm>
          <a:prstGeom prst="rect">
            <a:avLst/>
          </a:prstGeom>
          <a:solidFill>
            <a:srgbClr val="FDB32F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D87BAB-E00B-7944-9F70-D252C307AC03}"/>
              </a:ext>
            </a:extLst>
          </p:cNvPr>
          <p:cNvSpPr>
            <a:spLocks/>
          </p:cNvSpPr>
          <p:nvPr/>
        </p:nvSpPr>
        <p:spPr>
          <a:xfrm>
            <a:off x="3734119" y="5161280"/>
            <a:ext cx="218121" cy="723258"/>
          </a:xfrm>
          <a:prstGeom prst="rect">
            <a:avLst/>
          </a:prstGeom>
          <a:solidFill>
            <a:srgbClr val="EB7854"/>
          </a:solidFill>
          <a:ln>
            <a:solidFill>
              <a:srgbClr val="4857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敬请大家批评指正</a:t>
            </a:r>
            <a:b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</a:br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谢谢！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汇报人    杨力畅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14105" y="443958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443958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406</Words>
  <Application>Microsoft Office PowerPoint</Application>
  <PresentationFormat>全屏显示(4:3)</PresentationFormat>
  <Paragraphs>89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等线</vt:lpstr>
      <vt:lpstr>华文新魏</vt:lpstr>
      <vt:lpstr>宋体</vt:lpstr>
      <vt:lpstr>微软雅黑</vt:lpstr>
      <vt:lpstr>ADLaM Display</vt:lpstr>
      <vt:lpstr>Arial</vt:lpstr>
      <vt:lpstr>Cambria Math</vt:lpstr>
      <vt:lpstr>Curlz MT</vt:lpstr>
      <vt:lpstr>Palatino Linotype</vt:lpstr>
      <vt:lpstr>Wingdings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CaLa: Complementary Association Learning for Augmenting Composed Image Retrieval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敬请大家批评指正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342</cp:revision>
  <dcterms:created xsi:type="dcterms:W3CDTF">2024-03-12T11:56:28Z</dcterms:created>
  <dcterms:modified xsi:type="dcterms:W3CDTF">2024-10-25T18:16:56Z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