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3"/>
  </p:notesMasterIdLst>
  <p:handoutMasterIdLst>
    <p:handoutMasterId r:id="rId14"/>
  </p:handoutMasterIdLst>
  <p:sldIdLst>
    <p:sldId id="284" r:id="rId7"/>
    <p:sldId id="280" r:id="rId8"/>
    <p:sldId id="297" r:id="rId9"/>
    <p:sldId id="303" r:id="rId10"/>
    <p:sldId id="302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DBCA9"/>
    <a:srgbClr val="A49684"/>
    <a:srgbClr val="D5C7B8"/>
    <a:srgbClr val="E6DED6"/>
    <a:srgbClr val="9282B8"/>
    <a:srgbClr val="136545"/>
    <a:srgbClr val="206C4E"/>
    <a:srgbClr val="D4C6B7"/>
    <a:srgbClr val="2F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8E96E-B375-40AB-8AB9-CA097BB349C8}" v="1" dt="2024-03-21T16:37:1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026" autoAdjust="0"/>
  </p:normalViewPr>
  <p:slideViewPr>
    <p:cSldViewPr snapToGrid="0">
      <p:cViewPr>
        <p:scale>
          <a:sx n="125" d="100"/>
          <a:sy n="125" d="100"/>
        </p:scale>
        <p:origin x="408" y="-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2024/4/12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heme" Target="../theme/theme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heme" Target="../theme/theme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image" Target="../media/image80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90.png"/><Relationship Id="rId7" Type="http://schemas.openxmlformats.org/officeDocument/2006/relationships/image" Target="../media/image11.png"/><Relationship Id="rId12" Type="http://schemas.openxmlformats.org/officeDocument/2006/relationships/image" Target="../media/image60.png"/><Relationship Id="rId17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0.png"/><Relationship Id="rId22" Type="http://schemas.openxmlformats.org/officeDocument/2006/relationships/image" Target="../media/image16.png"/><Relationship Id="rId27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GCD-DDPM: A Generative Change Detection Model Based on Difference-Feature-Guided DDPM</a:t>
            </a:r>
            <a:br>
              <a:rPr lang="en-US" altLang="zh-CN" sz="3600" b="1" dirty="0"/>
            </a:br>
            <a:r>
              <a:rPr lang="zh-CN" altLang="en-US" sz="3600" b="1" dirty="0"/>
              <a:t>基于差异特征引导的</a:t>
            </a:r>
            <a:r>
              <a:rPr lang="en-US" altLang="zh-CN" sz="3600" b="1" dirty="0"/>
              <a:t>DDPM</a:t>
            </a:r>
            <a:r>
              <a:rPr lang="zh-CN" altLang="en-US" sz="3600" b="1" dirty="0"/>
              <a:t>生成式变化检测模型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杨力畅</a:t>
            </a:r>
            <a:endParaRPr lang="en-US" sz="7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55E92"/>
                </a:solidFill>
              </a:rPr>
              <a:t>Yihan Wen; </a:t>
            </a:r>
            <a:r>
              <a:rPr lang="en-US" altLang="zh-CN" dirty="0" err="1">
                <a:solidFill>
                  <a:srgbClr val="255E92"/>
                </a:solidFill>
              </a:rPr>
              <a:t>Xianping</a:t>
            </a:r>
            <a:r>
              <a:rPr lang="en-US" altLang="zh-CN" dirty="0">
                <a:solidFill>
                  <a:srgbClr val="255E92"/>
                </a:solidFill>
              </a:rPr>
              <a:t> Ma; </a:t>
            </a:r>
            <a:r>
              <a:rPr lang="en-US" altLang="zh-CN" dirty="0" err="1">
                <a:solidFill>
                  <a:srgbClr val="255E92"/>
                </a:solidFill>
              </a:rPr>
              <a:t>Xiaokang</a:t>
            </a:r>
            <a:r>
              <a:rPr lang="en-US" altLang="zh-CN" dirty="0">
                <a:solidFill>
                  <a:srgbClr val="255E92"/>
                </a:solidFill>
              </a:rPr>
              <a:t> Zhang; Man-On Pun</a:t>
            </a:r>
            <a:endParaRPr lang="zh-CN" altLang="en-US" dirty="0">
              <a:solidFill>
                <a:srgbClr val="255E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目的：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准确识别微小变化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减轻在变化感知特征表示中的噪声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/>
              <a:t>方法：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在前向过程中，变化检测标签</a:t>
            </a:r>
            <a:r>
              <a:rPr lang="en-US" altLang="zh-CN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x0</a:t>
            </a: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逐渐加入高斯噪声，通过一系列步骤</a:t>
            </a:r>
            <a:r>
              <a:rPr lang="en-US" altLang="zh-CN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实现。</a:t>
            </a:r>
          </a:p>
          <a:p>
            <a:pPr>
              <a:lnSpc>
                <a:spcPct val="100000"/>
              </a:lnSpc>
            </a:pP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在反向扩散阶段，训练一个神经网络作为噪声预测器来逆转噪声过程，并随后恢复原始数据。</a:t>
            </a:r>
            <a:endParaRPr lang="en-US" altLang="zh-CN" sz="2400" b="0" i="0" dirty="0">
              <a:solidFill>
                <a:srgbClr val="00206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/>
              <a:t>特点：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对数据中的微小差异高度敏感。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CF660A-9852-E0B1-FC0C-3925CA5854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1188" t="13427" r="3300" b="4761"/>
          <a:stretch/>
        </p:blipFill>
        <p:spPr>
          <a:xfrm>
            <a:off x="378869" y="1147292"/>
            <a:ext cx="6662534" cy="4349050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原图</a:t>
            </a: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44E6B694-54A1-9468-105B-20BC3F37B3BA}"/>
              </a:ext>
            </a:extLst>
          </p:cNvPr>
          <p:cNvSpPr/>
          <p:nvPr/>
        </p:nvSpPr>
        <p:spPr>
          <a:xfrm rot="19162311">
            <a:off x="4373737" y="2526463"/>
            <a:ext cx="157794" cy="135897"/>
          </a:xfrm>
          <a:prstGeom prst="arc">
            <a:avLst>
              <a:gd name="adj1" fmla="val 14323740"/>
              <a:gd name="adj2" fmla="val 1502392"/>
            </a:avLst>
          </a:prstGeom>
          <a:ln w="12700">
            <a:solidFill>
              <a:srgbClr val="F0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7CFD1E19-1B3D-E6B4-E025-09E6634028A0}"/>
              </a:ext>
            </a:extLst>
          </p:cNvPr>
          <p:cNvCxnSpPr>
            <a:cxnSpLocks/>
          </p:cNvCxnSpPr>
          <p:nvPr/>
        </p:nvCxnSpPr>
        <p:spPr>
          <a:xfrm rot="5400000">
            <a:off x="4259579" y="3731898"/>
            <a:ext cx="516259" cy="421002"/>
          </a:xfrm>
          <a:prstGeom prst="bentConnector3">
            <a:avLst>
              <a:gd name="adj1" fmla="val 50000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3C25F75-A319-451D-2979-8B3770FE761E}"/>
              </a:ext>
            </a:extLst>
          </p:cNvPr>
          <p:cNvCxnSpPr>
            <a:cxnSpLocks/>
          </p:cNvCxnSpPr>
          <p:nvPr/>
        </p:nvCxnSpPr>
        <p:spPr>
          <a:xfrm>
            <a:off x="6275070" y="4286885"/>
            <a:ext cx="205740" cy="0"/>
          </a:xfrm>
          <a:prstGeom prst="straightConnector1">
            <a:avLst/>
          </a:prstGeom>
          <a:ln w="12700">
            <a:solidFill>
              <a:srgbClr val="2F2F3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>
            <a:extLst>
              <a:ext uri="{FF2B5EF4-FFF2-40B4-BE49-F238E27FC236}">
                <a16:creationId xmlns:a16="http://schemas.microsoft.com/office/drawing/2014/main" id="{E00D0A11-162C-DA98-3025-8BE5F0AEE7C6}"/>
              </a:ext>
            </a:extLst>
          </p:cNvPr>
          <p:cNvSpPr txBox="1"/>
          <p:nvPr/>
        </p:nvSpPr>
        <p:spPr>
          <a:xfrm>
            <a:off x="1658256" y="2466975"/>
            <a:ext cx="39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+mn-ea"/>
              </a:rPr>
              <a:t>C</a:t>
            </a:r>
            <a:endParaRPr lang="zh-CN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5" name="六边形 195">
            <a:extLst>
              <a:ext uri="{FF2B5EF4-FFF2-40B4-BE49-F238E27FC236}">
                <a16:creationId xmlns:a16="http://schemas.microsoft.com/office/drawing/2014/main" id="{2EB7D3BF-457E-3517-DC86-E6F058DE5AC4}"/>
              </a:ext>
            </a:extLst>
          </p:cNvPr>
          <p:cNvSpPr/>
          <p:nvPr/>
        </p:nvSpPr>
        <p:spPr>
          <a:xfrm>
            <a:off x="2941269" y="2850798"/>
            <a:ext cx="871064" cy="375285"/>
          </a:xfrm>
          <a:custGeom>
            <a:avLst/>
            <a:gdLst>
              <a:gd name="connsiteX0" fmla="*/ 0 w 470535"/>
              <a:gd name="connsiteY0" fmla="*/ 185738 h 371475"/>
              <a:gd name="connsiteX1" fmla="*/ 92869 w 470535"/>
              <a:gd name="connsiteY1" fmla="*/ 0 h 371475"/>
              <a:gd name="connsiteX2" fmla="*/ 377666 w 470535"/>
              <a:gd name="connsiteY2" fmla="*/ 0 h 371475"/>
              <a:gd name="connsiteX3" fmla="*/ 470535 w 470535"/>
              <a:gd name="connsiteY3" fmla="*/ 185738 h 371475"/>
              <a:gd name="connsiteX4" fmla="*/ 377666 w 470535"/>
              <a:gd name="connsiteY4" fmla="*/ 371475 h 371475"/>
              <a:gd name="connsiteX5" fmla="*/ 92869 w 470535"/>
              <a:gd name="connsiteY5" fmla="*/ 371475 h 371475"/>
              <a:gd name="connsiteX6" fmla="*/ 0 w 470535"/>
              <a:gd name="connsiteY6" fmla="*/ 185738 h 371475"/>
              <a:gd name="connsiteX0" fmla="*/ 173831 w 644366"/>
              <a:gd name="connsiteY0" fmla="*/ 185738 h 371475"/>
              <a:gd name="connsiteX1" fmla="*/ 0 w 644366"/>
              <a:gd name="connsiteY1" fmla="*/ 26670 h 371475"/>
              <a:gd name="connsiteX2" fmla="*/ 551497 w 644366"/>
              <a:gd name="connsiteY2" fmla="*/ 0 h 371475"/>
              <a:gd name="connsiteX3" fmla="*/ 644366 w 644366"/>
              <a:gd name="connsiteY3" fmla="*/ 185738 h 371475"/>
              <a:gd name="connsiteX4" fmla="*/ 551497 w 644366"/>
              <a:gd name="connsiteY4" fmla="*/ 371475 h 371475"/>
              <a:gd name="connsiteX5" fmla="*/ 266700 w 644366"/>
              <a:gd name="connsiteY5" fmla="*/ 371475 h 371475"/>
              <a:gd name="connsiteX6" fmla="*/ 173831 w 644366"/>
              <a:gd name="connsiteY6" fmla="*/ 185738 h 371475"/>
              <a:gd name="connsiteX0" fmla="*/ 173831 w 644366"/>
              <a:gd name="connsiteY0" fmla="*/ 185738 h 371475"/>
              <a:gd name="connsiteX1" fmla="*/ 0 w 644366"/>
              <a:gd name="connsiteY1" fmla="*/ 26670 h 371475"/>
              <a:gd name="connsiteX2" fmla="*/ 551497 w 644366"/>
              <a:gd name="connsiteY2" fmla="*/ 0 h 371475"/>
              <a:gd name="connsiteX3" fmla="*/ 644366 w 644366"/>
              <a:gd name="connsiteY3" fmla="*/ 185738 h 371475"/>
              <a:gd name="connsiteX4" fmla="*/ 551497 w 644366"/>
              <a:gd name="connsiteY4" fmla="*/ 371475 h 371475"/>
              <a:gd name="connsiteX5" fmla="*/ 266700 w 644366"/>
              <a:gd name="connsiteY5" fmla="*/ 371475 h 371475"/>
              <a:gd name="connsiteX6" fmla="*/ 173831 w 644366"/>
              <a:gd name="connsiteY6" fmla="*/ 185738 h 371475"/>
              <a:gd name="connsiteX0" fmla="*/ 173831 w 877252"/>
              <a:gd name="connsiteY0" fmla="*/ 164783 h 350520"/>
              <a:gd name="connsiteX1" fmla="*/ 0 w 877252"/>
              <a:gd name="connsiteY1" fmla="*/ 5715 h 350520"/>
              <a:gd name="connsiteX2" fmla="*/ 877252 w 877252"/>
              <a:gd name="connsiteY2" fmla="*/ 0 h 350520"/>
              <a:gd name="connsiteX3" fmla="*/ 644366 w 877252"/>
              <a:gd name="connsiteY3" fmla="*/ 164783 h 350520"/>
              <a:gd name="connsiteX4" fmla="*/ 551497 w 877252"/>
              <a:gd name="connsiteY4" fmla="*/ 350520 h 350520"/>
              <a:gd name="connsiteX5" fmla="*/ 266700 w 877252"/>
              <a:gd name="connsiteY5" fmla="*/ 350520 h 350520"/>
              <a:gd name="connsiteX6" fmla="*/ 173831 w 877252"/>
              <a:gd name="connsiteY6" fmla="*/ 164783 h 350520"/>
              <a:gd name="connsiteX0" fmla="*/ 173831 w 884396"/>
              <a:gd name="connsiteY0" fmla="*/ 164783 h 350520"/>
              <a:gd name="connsiteX1" fmla="*/ 0 w 884396"/>
              <a:gd name="connsiteY1" fmla="*/ 5715 h 350520"/>
              <a:gd name="connsiteX2" fmla="*/ 877252 w 884396"/>
              <a:gd name="connsiteY2" fmla="*/ 0 h 350520"/>
              <a:gd name="connsiteX3" fmla="*/ 884396 w 884396"/>
              <a:gd name="connsiteY3" fmla="*/ 151448 h 350520"/>
              <a:gd name="connsiteX4" fmla="*/ 551497 w 884396"/>
              <a:gd name="connsiteY4" fmla="*/ 350520 h 350520"/>
              <a:gd name="connsiteX5" fmla="*/ 266700 w 884396"/>
              <a:gd name="connsiteY5" fmla="*/ 350520 h 350520"/>
              <a:gd name="connsiteX6" fmla="*/ 173831 w 884396"/>
              <a:gd name="connsiteY6" fmla="*/ 164783 h 350520"/>
              <a:gd name="connsiteX0" fmla="*/ 173831 w 884396"/>
              <a:gd name="connsiteY0" fmla="*/ 164783 h 381000"/>
              <a:gd name="connsiteX1" fmla="*/ 0 w 884396"/>
              <a:gd name="connsiteY1" fmla="*/ 5715 h 381000"/>
              <a:gd name="connsiteX2" fmla="*/ 877252 w 884396"/>
              <a:gd name="connsiteY2" fmla="*/ 0 h 381000"/>
              <a:gd name="connsiteX3" fmla="*/ 884396 w 884396"/>
              <a:gd name="connsiteY3" fmla="*/ 151448 h 381000"/>
              <a:gd name="connsiteX4" fmla="*/ 275272 w 884396"/>
              <a:gd name="connsiteY4" fmla="*/ 381000 h 381000"/>
              <a:gd name="connsiteX5" fmla="*/ 266700 w 884396"/>
              <a:gd name="connsiteY5" fmla="*/ 350520 h 381000"/>
              <a:gd name="connsiteX6" fmla="*/ 173831 w 884396"/>
              <a:gd name="connsiteY6" fmla="*/ 164783 h 381000"/>
              <a:gd name="connsiteX0" fmla="*/ 173831 w 884396"/>
              <a:gd name="connsiteY0" fmla="*/ 164783 h 381000"/>
              <a:gd name="connsiteX1" fmla="*/ 0 w 884396"/>
              <a:gd name="connsiteY1" fmla="*/ 5715 h 381000"/>
              <a:gd name="connsiteX2" fmla="*/ 877252 w 884396"/>
              <a:gd name="connsiteY2" fmla="*/ 0 h 381000"/>
              <a:gd name="connsiteX3" fmla="*/ 884396 w 884396"/>
              <a:gd name="connsiteY3" fmla="*/ 151448 h 381000"/>
              <a:gd name="connsiteX4" fmla="*/ 275272 w 884396"/>
              <a:gd name="connsiteY4" fmla="*/ 381000 h 381000"/>
              <a:gd name="connsiteX5" fmla="*/ 0 w 884396"/>
              <a:gd name="connsiteY5" fmla="*/ 369570 h 381000"/>
              <a:gd name="connsiteX6" fmla="*/ 173831 w 884396"/>
              <a:gd name="connsiteY6" fmla="*/ 164783 h 381000"/>
              <a:gd name="connsiteX0" fmla="*/ 6191 w 884396"/>
              <a:gd name="connsiteY0" fmla="*/ 155258 h 381000"/>
              <a:gd name="connsiteX1" fmla="*/ 0 w 884396"/>
              <a:gd name="connsiteY1" fmla="*/ 5715 h 381000"/>
              <a:gd name="connsiteX2" fmla="*/ 877252 w 884396"/>
              <a:gd name="connsiteY2" fmla="*/ 0 h 381000"/>
              <a:gd name="connsiteX3" fmla="*/ 884396 w 884396"/>
              <a:gd name="connsiteY3" fmla="*/ 151448 h 381000"/>
              <a:gd name="connsiteX4" fmla="*/ 275272 w 884396"/>
              <a:gd name="connsiteY4" fmla="*/ 381000 h 381000"/>
              <a:gd name="connsiteX5" fmla="*/ 0 w 884396"/>
              <a:gd name="connsiteY5" fmla="*/ 369570 h 381000"/>
              <a:gd name="connsiteX6" fmla="*/ 6191 w 884396"/>
              <a:gd name="connsiteY6" fmla="*/ 155258 h 381000"/>
              <a:gd name="connsiteX0" fmla="*/ 6191 w 884396"/>
              <a:gd name="connsiteY0" fmla="*/ 155258 h 369570"/>
              <a:gd name="connsiteX1" fmla="*/ 0 w 884396"/>
              <a:gd name="connsiteY1" fmla="*/ 5715 h 369570"/>
              <a:gd name="connsiteX2" fmla="*/ 877252 w 884396"/>
              <a:gd name="connsiteY2" fmla="*/ 0 h 369570"/>
              <a:gd name="connsiteX3" fmla="*/ 884396 w 884396"/>
              <a:gd name="connsiteY3" fmla="*/ 151448 h 369570"/>
              <a:gd name="connsiteX4" fmla="*/ 301942 w 884396"/>
              <a:gd name="connsiteY4" fmla="*/ 201930 h 369570"/>
              <a:gd name="connsiteX5" fmla="*/ 0 w 884396"/>
              <a:gd name="connsiteY5" fmla="*/ 369570 h 369570"/>
              <a:gd name="connsiteX6" fmla="*/ 6191 w 884396"/>
              <a:gd name="connsiteY6" fmla="*/ 155258 h 369570"/>
              <a:gd name="connsiteX0" fmla="*/ 6191 w 884396"/>
              <a:gd name="connsiteY0" fmla="*/ 155258 h 379095"/>
              <a:gd name="connsiteX1" fmla="*/ 0 w 884396"/>
              <a:gd name="connsiteY1" fmla="*/ 5715 h 379095"/>
              <a:gd name="connsiteX2" fmla="*/ 877252 w 884396"/>
              <a:gd name="connsiteY2" fmla="*/ 0 h 379095"/>
              <a:gd name="connsiteX3" fmla="*/ 884396 w 884396"/>
              <a:gd name="connsiteY3" fmla="*/ 151448 h 379095"/>
              <a:gd name="connsiteX4" fmla="*/ 301942 w 884396"/>
              <a:gd name="connsiteY4" fmla="*/ 201930 h 379095"/>
              <a:gd name="connsiteX5" fmla="*/ 274320 w 884396"/>
              <a:gd name="connsiteY5" fmla="*/ 379095 h 379095"/>
              <a:gd name="connsiteX6" fmla="*/ 6191 w 884396"/>
              <a:gd name="connsiteY6" fmla="*/ 155258 h 379095"/>
              <a:gd name="connsiteX0" fmla="*/ 6191 w 884396"/>
              <a:gd name="connsiteY0" fmla="*/ 368618 h 379095"/>
              <a:gd name="connsiteX1" fmla="*/ 0 w 884396"/>
              <a:gd name="connsiteY1" fmla="*/ 5715 h 379095"/>
              <a:gd name="connsiteX2" fmla="*/ 877252 w 884396"/>
              <a:gd name="connsiteY2" fmla="*/ 0 h 379095"/>
              <a:gd name="connsiteX3" fmla="*/ 884396 w 884396"/>
              <a:gd name="connsiteY3" fmla="*/ 151448 h 379095"/>
              <a:gd name="connsiteX4" fmla="*/ 301942 w 884396"/>
              <a:gd name="connsiteY4" fmla="*/ 201930 h 379095"/>
              <a:gd name="connsiteX5" fmla="*/ 274320 w 884396"/>
              <a:gd name="connsiteY5" fmla="*/ 379095 h 379095"/>
              <a:gd name="connsiteX6" fmla="*/ 6191 w 884396"/>
              <a:gd name="connsiteY6" fmla="*/ 368618 h 379095"/>
              <a:gd name="connsiteX0" fmla="*/ 6191 w 884396"/>
              <a:gd name="connsiteY0" fmla="*/ 368618 h 368618"/>
              <a:gd name="connsiteX1" fmla="*/ 0 w 884396"/>
              <a:gd name="connsiteY1" fmla="*/ 5715 h 368618"/>
              <a:gd name="connsiteX2" fmla="*/ 877252 w 884396"/>
              <a:gd name="connsiteY2" fmla="*/ 0 h 368618"/>
              <a:gd name="connsiteX3" fmla="*/ 884396 w 884396"/>
              <a:gd name="connsiteY3" fmla="*/ 151448 h 368618"/>
              <a:gd name="connsiteX4" fmla="*/ 301942 w 884396"/>
              <a:gd name="connsiteY4" fmla="*/ 201930 h 368618"/>
              <a:gd name="connsiteX5" fmla="*/ 264795 w 884396"/>
              <a:gd name="connsiteY5" fmla="*/ 365760 h 368618"/>
              <a:gd name="connsiteX6" fmla="*/ 6191 w 884396"/>
              <a:gd name="connsiteY6" fmla="*/ 368618 h 368618"/>
              <a:gd name="connsiteX0" fmla="*/ 6191 w 884396"/>
              <a:gd name="connsiteY0" fmla="*/ 368618 h 368618"/>
              <a:gd name="connsiteX1" fmla="*/ 0 w 884396"/>
              <a:gd name="connsiteY1" fmla="*/ 5715 h 368618"/>
              <a:gd name="connsiteX2" fmla="*/ 877252 w 884396"/>
              <a:gd name="connsiteY2" fmla="*/ 0 h 368618"/>
              <a:gd name="connsiteX3" fmla="*/ 884396 w 884396"/>
              <a:gd name="connsiteY3" fmla="*/ 151448 h 368618"/>
              <a:gd name="connsiteX4" fmla="*/ 149542 w 884396"/>
              <a:gd name="connsiteY4" fmla="*/ 89535 h 368618"/>
              <a:gd name="connsiteX5" fmla="*/ 264795 w 884396"/>
              <a:gd name="connsiteY5" fmla="*/ 365760 h 368618"/>
              <a:gd name="connsiteX6" fmla="*/ 6191 w 884396"/>
              <a:gd name="connsiteY6" fmla="*/ 368618 h 368618"/>
              <a:gd name="connsiteX0" fmla="*/ 6191 w 884396"/>
              <a:gd name="connsiteY0" fmla="*/ 368618 h 368618"/>
              <a:gd name="connsiteX1" fmla="*/ 0 w 884396"/>
              <a:gd name="connsiteY1" fmla="*/ 5715 h 368618"/>
              <a:gd name="connsiteX2" fmla="*/ 877252 w 884396"/>
              <a:gd name="connsiteY2" fmla="*/ 0 h 368618"/>
              <a:gd name="connsiteX3" fmla="*/ 884396 w 884396"/>
              <a:gd name="connsiteY3" fmla="*/ 151448 h 368618"/>
              <a:gd name="connsiteX4" fmla="*/ 282892 w 884396"/>
              <a:gd name="connsiteY4" fmla="*/ 165735 h 368618"/>
              <a:gd name="connsiteX5" fmla="*/ 264795 w 884396"/>
              <a:gd name="connsiteY5" fmla="*/ 365760 h 368618"/>
              <a:gd name="connsiteX6" fmla="*/ 6191 w 884396"/>
              <a:gd name="connsiteY6" fmla="*/ 368618 h 368618"/>
              <a:gd name="connsiteX0" fmla="*/ 6191 w 884396"/>
              <a:gd name="connsiteY0" fmla="*/ 368618 h 369570"/>
              <a:gd name="connsiteX1" fmla="*/ 0 w 884396"/>
              <a:gd name="connsiteY1" fmla="*/ 5715 h 369570"/>
              <a:gd name="connsiteX2" fmla="*/ 877252 w 884396"/>
              <a:gd name="connsiteY2" fmla="*/ 0 h 369570"/>
              <a:gd name="connsiteX3" fmla="*/ 884396 w 884396"/>
              <a:gd name="connsiteY3" fmla="*/ 151448 h 369570"/>
              <a:gd name="connsiteX4" fmla="*/ 282892 w 884396"/>
              <a:gd name="connsiteY4" fmla="*/ 165735 h 369570"/>
              <a:gd name="connsiteX5" fmla="*/ 280035 w 884396"/>
              <a:gd name="connsiteY5" fmla="*/ 369570 h 369570"/>
              <a:gd name="connsiteX6" fmla="*/ 6191 w 884396"/>
              <a:gd name="connsiteY6" fmla="*/ 368618 h 369570"/>
              <a:gd name="connsiteX0" fmla="*/ 6191 w 877252"/>
              <a:gd name="connsiteY0" fmla="*/ 368618 h 369570"/>
              <a:gd name="connsiteX1" fmla="*/ 0 w 877252"/>
              <a:gd name="connsiteY1" fmla="*/ 5715 h 369570"/>
              <a:gd name="connsiteX2" fmla="*/ 877252 w 877252"/>
              <a:gd name="connsiteY2" fmla="*/ 0 h 369570"/>
              <a:gd name="connsiteX3" fmla="*/ 693896 w 877252"/>
              <a:gd name="connsiteY3" fmla="*/ 71438 h 369570"/>
              <a:gd name="connsiteX4" fmla="*/ 282892 w 877252"/>
              <a:gd name="connsiteY4" fmla="*/ 165735 h 369570"/>
              <a:gd name="connsiteX5" fmla="*/ 280035 w 877252"/>
              <a:gd name="connsiteY5" fmla="*/ 369570 h 369570"/>
              <a:gd name="connsiteX6" fmla="*/ 6191 w 877252"/>
              <a:gd name="connsiteY6" fmla="*/ 368618 h 369570"/>
              <a:gd name="connsiteX0" fmla="*/ 6191 w 877252"/>
              <a:gd name="connsiteY0" fmla="*/ 368618 h 369570"/>
              <a:gd name="connsiteX1" fmla="*/ 0 w 877252"/>
              <a:gd name="connsiteY1" fmla="*/ 5715 h 369570"/>
              <a:gd name="connsiteX2" fmla="*/ 877252 w 877252"/>
              <a:gd name="connsiteY2" fmla="*/ 0 h 369570"/>
              <a:gd name="connsiteX3" fmla="*/ 876776 w 877252"/>
              <a:gd name="connsiteY3" fmla="*/ 159068 h 369570"/>
              <a:gd name="connsiteX4" fmla="*/ 282892 w 877252"/>
              <a:gd name="connsiteY4" fmla="*/ 165735 h 369570"/>
              <a:gd name="connsiteX5" fmla="*/ 280035 w 877252"/>
              <a:gd name="connsiteY5" fmla="*/ 369570 h 369570"/>
              <a:gd name="connsiteX6" fmla="*/ 6191 w 877252"/>
              <a:gd name="connsiteY6" fmla="*/ 368618 h 369570"/>
              <a:gd name="connsiteX0" fmla="*/ 6191 w 876776"/>
              <a:gd name="connsiteY0" fmla="*/ 363694 h 364646"/>
              <a:gd name="connsiteX1" fmla="*/ 0 w 876776"/>
              <a:gd name="connsiteY1" fmla="*/ 791 h 364646"/>
              <a:gd name="connsiteX2" fmla="*/ 837247 w 876776"/>
              <a:gd name="connsiteY2" fmla="*/ 52226 h 364646"/>
              <a:gd name="connsiteX3" fmla="*/ 876776 w 876776"/>
              <a:gd name="connsiteY3" fmla="*/ 154144 h 364646"/>
              <a:gd name="connsiteX4" fmla="*/ 282892 w 876776"/>
              <a:gd name="connsiteY4" fmla="*/ 160811 h 364646"/>
              <a:gd name="connsiteX5" fmla="*/ 280035 w 876776"/>
              <a:gd name="connsiteY5" fmla="*/ 364646 h 364646"/>
              <a:gd name="connsiteX6" fmla="*/ 6191 w 876776"/>
              <a:gd name="connsiteY6" fmla="*/ 363694 h 364646"/>
              <a:gd name="connsiteX0" fmla="*/ 6191 w 876779"/>
              <a:gd name="connsiteY0" fmla="*/ 374333 h 375285"/>
              <a:gd name="connsiteX1" fmla="*/ 0 w 876779"/>
              <a:gd name="connsiteY1" fmla="*/ 11430 h 375285"/>
              <a:gd name="connsiteX2" fmla="*/ 871537 w 876779"/>
              <a:gd name="connsiteY2" fmla="*/ 0 h 375285"/>
              <a:gd name="connsiteX3" fmla="*/ 876776 w 876779"/>
              <a:gd name="connsiteY3" fmla="*/ 164783 h 375285"/>
              <a:gd name="connsiteX4" fmla="*/ 282892 w 876779"/>
              <a:gd name="connsiteY4" fmla="*/ 171450 h 375285"/>
              <a:gd name="connsiteX5" fmla="*/ 280035 w 876779"/>
              <a:gd name="connsiteY5" fmla="*/ 375285 h 375285"/>
              <a:gd name="connsiteX6" fmla="*/ 6191 w 876779"/>
              <a:gd name="connsiteY6" fmla="*/ 374333 h 375285"/>
              <a:gd name="connsiteX0" fmla="*/ 0 w 870588"/>
              <a:gd name="connsiteY0" fmla="*/ 374333 h 375285"/>
              <a:gd name="connsiteX1" fmla="*/ 130969 w 870588"/>
              <a:gd name="connsiteY1" fmla="*/ 57150 h 375285"/>
              <a:gd name="connsiteX2" fmla="*/ 865346 w 870588"/>
              <a:gd name="connsiteY2" fmla="*/ 0 h 375285"/>
              <a:gd name="connsiteX3" fmla="*/ 870585 w 870588"/>
              <a:gd name="connsiteY3" fmla="*/ 164783 h 375285"/>
              <a:gd name="connsiteX4" fmla="*/ 276701 w 870588"/>
              <a:gd name="connsiteY4" fmla="*/ 171450 h 375285"/>
              <a:gd name="connsiteX5" fmla="*/ 273844 w 870588"/>
              <a:gd name="connsiteY5" fmla="*/ 375285 h 375285"/>
              <a:gd name="connsiteX6" fmla="*/ 0 w 870588"/>
              <a:gd name="connsiteY6" fmla="*/ 374333 h 375285"/>
              <a:gd name="connsiteX0" fmla="*/ 476 w 871064"/>
              <a:gd name="connsiteY0" fmla="*/ 374333 h 375285"/>
              <a:gd name="connsiteX1" fmla="*/ 0 w 871064"/>
              <a:gd name="connsiteY1" fmla="*/ 5715 h 375285"/>
              <a:gd name="connsiteX2" fmla="*/ 865822 w 871064"/>
              <a:gd name="connsiteY2" fmla="*/ 0 h 375285"/>
              <a:gd name="connsiteX3" fmla="*/ 871061 w 871064"/>
              <a:gd name="connsiteY3" fmla="*/ 164783 h 375285"/>
              <a:gd name="connsiteX4" fmla="*/ 277177 w 871064"/>
              <a:gd name="connsiteY4" fmla="*/ 171450 h 375285"/>
              <a:gd name="connsiteX5" fmla="*/ 274320 w 871064"/>
              <a:gd name="connsiteY5" fmla="*/ 375285 h 375285"/>
              <a:gd name="connsiteX6" fmla="*/ 476 w 871064"/>
              <a:gd name="connsiteY6" fmla="*/ 374333 h 375285"/>
              <a:gd name="connsiteX0" fmla="*/ 476 w 871064"/>
              <a:gd name="connsiteY0" fmla="*/ 374333 h 375285"/>
              <a:gd name="connsiteX1" fmla="*/ 0 w 871064"/>
              <a:gd name="connsiteY1" fmla="*/ 5715 h 375285"/>
              <a:gd name="connsiteX2" fmla="*/ 865822 w 871064"/>
              <a:gd name="connsiteY2" fmla="*/ 0 h 375285"/>
              <a:gd name="connsiteX3" fmla="*/ 871061 w 871064"/>
              <a:gd name="connsiteY3" fmla="*/ 164783 h 375285"/>
              <a:gd name="connsiteX4" fmla="*/ 239077 w 871064"/>
              <a:gd name="connsiteY4" fmla="*/ 100965 h 375285"/>
              <a:gd name="connsiteX5" fmla="*/ 274320 w 871064"/>
              <a:gd name="connsiteY5" fmla="*/ 375285 h 375285"/>
              <a:gd name="connsiteX6" fmla="*/ 476 w 871064"/>
              <a:gd name="connsiteY6" fmla="*/ 374333 h 375285"/>
              <a:gd name="connsiteX0" fmla="*/ 476 w 871064"/>
              <a:gd name="connsiteY0" fmla="*/ 374333 h 375285"/>
              <a:gd name="connsiteX1" fmla="*/ 0 w 871064"/>
              <a:gd name="connsiteY1" fmla="*/ 5715 h 375285"/>
              <a:gd name="connsiteX2" fmla="*/ 865822 w 871064"/>
              <a:gd name="connsiteY2" fmla="*/ 0 h 375285"/>
              <a:gd name="connsiteX3" fmla="*/ 871061 w 871064"/>
              <a:gd name="connsiteY3" fmla="*/ 164783 h 375285"/>
              <a:gd name="connsiteX4" fmla="*/ 271462 w 871064"/>
              <a:gd name="connsiteY4" fmla="*/ 167640 h 375285"/>
              <a:gd name="connsiteX5" fmla="*/ 274320 w 871064"/>
              <a:gd name="connsiteY5" fmla="*/ 375285 h 375285"/>
              <a:gd name="connsiteX6" fmla="*/ 476 w 871064"/>
              <a:gd name="connsiteY6" fmla="*/ 374333 h 37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1064" h="375285">
                <a:moveTo>
                  <a:pt x="476" y="374333"/>
                </a:moveTo>
                <a:cubicBezTo>
                  <a:pt x="317" y="251460"/>
                  <a:pt x="159" y="128588"/>
                  <a:pt x="0" y="5715"/>
                </a:cubicBezTo>
                <a:cubicBezTo>
                  <a:pt x="260032" y="-3175"/>
                  <a:pt x="681990" y="8890"/>
                  <a:pt x="865822" y="0"/>
                </a:cubicBezTo>
                <a:cubicBezTo>
                  <a:pt x="865663" y="53023"/>
                  <a:pt x="871220" y="111760"/>
                  <a:pt x="871061" y="164783"/>
                </a:cubicBezTo>
                <a:lnTo>
                  <a:pt x="271462" y="167640"/>
                </a:lnTo>
                <a:cubicBezTo>
                  <a:pt x="270510" y="235585"/>
                  <a:pt x="275272" y="307340"/>
                  <a:pt x="274320" y="375285"/>
                </a:cubicBezTo>
                <a:lnTo>
                  <a:pt x="476" y="374333"/>
                </a:lnTo>
                <a:close/>
              </a:path>
            </a:pathLst>
          </a:custGeom>
          <a:solidFill>
            <a:srgbClr val="E6DED6"/>
          </a:solidFill>
          <a:ln w="31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1E5C4E-FE23-3672-3C3E-8799CDD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4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903CA-46A4-B58D-5BFD-A3559CF1C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绘图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DE197-B332-11C5-B5CA-490E66C5F228}"/>
              </a:ext>
            </a:extLst>
          </p:cNvPr>
          <p:cNvSpPr/>
          <p:nvPr/>
        </p:nvSpPr>
        <p:spPr>
          <a:xfrm>
            <a:off x="1176064" y="1291729"/>
            <a:ext cx="5215973" cy="4033505"/>
          </a:xfrm>
          <a:prstGeom prst="rect">
            <a:avLst/>
          </a:prstGeom>
          <a:noFill/>
          <a:ln w="19050" cap="flat">
            <a:solidFill>
              <a:srgbClr val="E4E0E1"/>
            </a:solidFill>
            <a:prstDash val="sysDash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24D7FD9-950D-C566-52EE-DA44E888E8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3657" y="1384300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A</a:t>
            </a:r>
            <a:endParaRPr lang="zh-CN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499AEA-2585-F4DA-D93C-659676C1940A}"/>
              </a:ext>
            </a:extLst>
          </p:cNvPr>
          <p:cNvSpPr/>
          <p:nvPr/>
        </p:nvSpPr>
        <p:spPr>
          <a:xfrm>
            <a:off x="1693657" y="1744980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058483-CFE9-13C7-D1BC-834E9AC7FF1B}"/>
              </a:ext>
            </a:extLst>
          </p:cNvPr>
          <p:cNvSpPr/>
          <p:nvPr/>
        </p:nvSpPr>
        <p:spPr>
          <a:xfrm>
            <a:off x="1706357" y="2476500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5207120-42ED-2825-11F2-88ADC48CEAAB}"/>
              </a:ext>
            </a:extLst>
          </p:cNvPr>
          <p:cNvSpPr/>
          <p:nvPr/>
        </p:nvSpPr>
        <p:spPr>
          <a:xfrm>
            <a:off x="3640567" y="4189730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C6AA13-C8CE-4A62-3BAD-903AE3672B31}"/>
              </a:ext>
            </a:extLst>
          </p:cNvPr>
          <p:cNvSpPr/>
          <p:nvPr/>
        </p:nvSpPr>
        <p:spPr>
          <a:xfrm>
            <a:off x="4219052" y="4189095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83224F-146A-25A9-BC9A-3FE9C4AE2311}"/>
              </a:ext>
            </a:extLst>
          </p:cNvPr>
          <p:cNvSpPr/>
          <p:nvPr/>
        </p:nvSpPr>
        <p:spPr>
          <a:xfrm>
            <a:off x="4633072" y="3500755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15BFBF6-D7F9-E483-E820-3A69982D304D}"/>
              </a:ext>
            </a:extLst>
          </p:cNvPr>
          <p:cNvSpPr/>
          <p:nvPr/>
        </p:nvSpPr>
        <p:spPr>
          <a:xfrm>
            <a:off x="4729592" y="3101975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9E97A0-A4C4-68E6-BC33-4A88C9279E76}"/>
              </a:ext>
            </a:extLst>
          </p:cNvPr>
          <p:cNvSpPr/>
          <p:nvPr/>
        </p:nvSpPr>
        <p:spPr>
          <a:xfrm>
            <a:off x="4866752" y="2444115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7008B7F-BDCA-FB33-6FF6-43E9D8D1F326}"/>
              </a:ext>
            </a:extLst>
          </p:cNvPr>
          <p:cNvSpPr/>
          <p:nvPr/>
        </p:nvSpPr>
        <p:spPr>
          <a:xfrm>
            <a:off x="4391660" y="2358390"/>
            <a:ext cx="119380" cy="1162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0000"/>
                </a:solidFill>
                <a:latin typeface="+mn-ea"/>
              </a:rPr>
              <a:t>A</a:t>
            </a:r>
            <a:endParaRPr lang="zh-CN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4FE7DD5-87EB-193D-DC19-AB67657ADF4E}"/>
              </a:ext>
            </a:extLst>
          </p:cNvPr>
          <p:cNvSpPr/>
          <p:nvPr/>
        </p:nvSpPr>
        <p:spPr>
          <a:xfrm>
            <a:off x="3650446" y="2346960"/>
            <a:ext cx="119380" cy="1162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0000"/>
                </a:solidFill>
                <a:latin typeface="+mn-ea"/>
              </a:rPr>
              <a:t>A</a:t>
            </a:r>
            <a:endParaRPr lang="zh-CN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8A5DFA2-EFB4-AFCB-0224-048F3463431D}"/>
              </a:ext>
            </a:extLst>
          </p:cNvPr>
          <p:cNvSpPr/>
          <p:nvPr/>
        </p:nvSpPr>
        <p:spPr>
          <a:xfrm>
            <a:off x="4395301" y="2960370"/>
            <a:ext cx="119380" cy="1162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0000"/>
                </a:solidFill>
                <a:latin typeface="+mn-ea"/>
              </a:rPr>
              <a:t>A</a:t>
            </a:r>
            <a:endParaRPr lang="zh-CN" altLang="en-US" sz="7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B7D7CE0-0469-FEF1-94F0-EC2C287E9540}"/>
              </a:ext>
            </a:extLst>
          </p:cNvPr>
          <p:cNvGrpSpPr/>
          <p:nvPr/>
        </p:nvGrpSpPr>
        <p:grpSpPr>
          <a:xfrm>
            <a:off x="1696197" y="2136140"/>
            <a:ext cx="185420" cy="185420"/>
            <a:chOff x="1696197" y="2136140"/>
            <a:chExt cx="185420" cy="18542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554AC40-18B6-4195-17A6-A49BCB3215E1}"/>
                </a:ext>
              </a:extLst>
            </p:cNvPr>
            <p:cNvSpPr>
              <a:spLocks/>
            </p:cNvSpPr>
            <p:nvPr/>
          </p:nvSpPr>
          <p:spPr>
            <a:xfrm>
              <a:off x="1696197" y="2136140"/>
              <a:ext cx="185420" cy="1854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+mn-ea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F8040C7-9D0F-AF80-431D-0E9942A5404D}"/>
                </a:ext>
              </a:extLst>
            </p:cNvPr>
            <p:cNvCxnSpPr>
              <a:cxnSpLocks/>
            </p:cNvCxnSpPr>
            <p:nvPr/>
          </p:nvCxnSpPr>
          <p:spPr>
            <a:xfrm>
              <a:off x="1760332" y="2228850"/>
              <a:ext cx="57150" cy="0"/>
            </a:xfrm>
            <a:prstGeom prst="line">
              <a:avLst/>
            </a:prstGeom>
            <a:ln w="222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8DFD083-93A7-AE56-524C-24878AD18E8B}"/>
              </a:ext>
            </a:extLst>
          </p:cNvPr>
          <p:cNvGrpSpPr/>
          <p:nvPr/>
        </p:nvGrpSpPr>
        <p:grpSpPr>
          <a:xfrm>
            <a:off x="3640567" y="4189095"/>
            <a:ext cx="185420" cy="185420"/>
            <a:chOff x="1696197" y="2136140"/>
            <a:chExt cx="185420" cy="18542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B4C9BD-1E69-4569-E062-AC5CA7CDBEFB}"/>
                </a:ext>
              </a:extLst>
            </p:cNvPr>
            <p:cNvSpPr>
              <a:spLocks/>
            </p:cNvSpPr>
            <p:nvPr/>
          </p:nvSpPr>
          <p:spPr>
            <a:xfrm>
              <a:off x="1696197" y="2136140"/>
              <a:ext cx="185420" cy="1854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+mn-ea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2584C1-16C5-D124-C039-AA1CEA90C2A6}"/>
                </a:ext>
              </a:extLst>
            </p:cNvPr>
            <p:cNvCxnSpPr>
              <a:cxnSpLocks/>
            </p:cNvCxnSpPr>
            <p:nvPr/>
          </p:nvCxnSpPr>
          <p:spPr>
            <a:xfrm>
              <a:off x="1756410" y="2232660"/>
              <a:ext cx="57150" cy="0"/>
            </a:xfrm>
            <a:prstGeom prst="line">
              <a:avLst/>
            </a:prstGeom>
            <a:ln w="222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72DE73BC-F073-474F-B963-C57A299B5B01}"/>
              </a:ext>
            </a:extLst>
          </p:cNvPr>
          <p:cNvSpPr/>
          <p:nvPr/>
        </p:nvSpPr>
        <p:spPr>
          <a:xfrm>
            <a:off x="4219052" y="4189095"/>
            <a:ext cx="185420" cy="1854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71B9E5-C10B-EEE1-B5B2-1F0FA0AE4340}"/>
              </a:ext>
            </a:extLst>
          </p:cNvPr>
          <p:cNvGrpSpPr/>
          <p:nvPr/>
        </p:nvGrpSpPr>
        <p:grpSpPr>
          <a:xfrm>
            <a:off x="4633072" y="3498214"/>
            <a:ext cx="185420" cy="185420"/>
            <a:chOff x="1696197" y="2136140"/>
            <a:chExt cx="185420" cy="18542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2FB1A07-1D7A-AD49-5CA3-C4C1A53E1D6B}"/>
                </a:ext>
              </a:extLst>
            </p:cNvPr>
            <p:cNvSpPr>
              <a:spLocks/>
            </p:cNvSpPr>
            <p:nvPr/>
          </p:nvSpPr>
          <p:spPr>
            <a:xfrm>
              <a:off x="1696197" y="2136140"/>
              <a:ext cx="185420" cy="1854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+mn-ea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577364C-5E60-4B2A-8C80-C6C461DB3B66}"/>
                </a:ext>
              </a:extLst>
            </p:cNvPr>
            <p:cNvCxnSpPr>
              <a:cxnSpLocks/>
            </p:cNvCxnSpPr>
            <p:nvPr/>
          </p:nvCxnSpPr>
          <p:spPr>
            <a:xfrm>
              <a:off x="1756410" y="2232660"/>
              <a:ext cx="57150" cy="0"/>
            </a:xfrm>
            <a:prstGeom prst="line">
              <a:avLst/>
            </a:prstGeom>
            <a:ln w="222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44DC86C-2B84-879E-BE36-C594645AF1FE}"/>
              </a:ext>
            </a:extLst>
          </p:cNvPr>
          <p:cNvGrpSpPr/>
          <p:nvPr/>
        </p:nvGrpSpPr>
        <p:grpSpPr>
          <a:xfrm>
            <a:off x="4729592" y="3100000"/>
            <a:ext cx="185420" cy="185420"/>
            <a:chOff x="1696197" y="2136140"/>
            <a:chExt cx="185420" cy="18542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DD7941D-4317-6430-BB64-D6332F0EB318}"/>
                </a:ext>
              </a:extLst>
            </p:cNvPr>
            <p:cNvSpPr>
              <a:spLocks/>
            </p:cNvSpPr>
            <p:nvPr/>
          </p:nvSpPr>
          <p:spPr>
            <a:xfrm>
              <a:off x="1696197" y="2136140"/>
              <a:ext cx="185420" cy="1854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+mn-ea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6BDEFE6-523E-9F4C-F71B-8DE598A9583E}"/>
                </a:ext>
              </a:extLst>
            </p:cNvPr>
            <p:cNvCxnSpPr>
              <a:cxnSpLocks/>
            </p:cNvCxnSpPr>
            <p:nvPr/>
          </p:nvCxnSpPr>
          <p:spPr>
            <a:xfrm>
              <a:off x="1756410" y="2232660"/>
              <a:ext cx="57150" cy="0"/>
            </a:xfrm>
            <a:prstGeom prst="line">
              <a:avLst/>
            </a:prstGeom>
            <a:ln w="222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E2D6055-9B90-0112-0BEE-F3EDA7C5B84A}"/>
              </a:ext>
            </a:extLst>
          </p:cNvPr>
          <p:cNvGrpSpPr/>
          <p:nvPr/>
        </p:nvGrpSpPr>
        <p:grpSpPr>
          <a:xfrm>
            <a:off x="4866752" y="2444115"/>
            <a:ext cx="185420" cy="185420"/>
            <a:chOff x="1696197" y="2136140"/>
            <a:chExt cx="185420" cy="18542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8CBF92C-F2C1-0899-ADD2-CE808BB5C7B8}"/>
                </a:ext>
              </a:extLst>
            </p:cNvPr>
            <p:cNvSpPr>
              <a:spLocks/>
            </p:cNvSpPr>
            <p:nvPr/>
          </p:nvSpPr>
          <p:spPr>
            <a:xfrm>
              <a:off x="1696197" y="2136140"/>
              <a:ext cx="185420" cy="1854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+mn-ea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D0FF231-C4EF-8886-0D96-FA495242D9DF}"/>
                </a:ext>
              </a:extLst>
            </p:cNvPr>
            <p:cNvCxnSpPr>
              <a:cxnSpLocks/>
            </p:cNvCxnSpPr>
            <p:nvPr/>
          </p:nvCxnSpPr>
          <p:spPr>
            <a:xfrm>
              <a:off x="1756410" y="2232660"/>
              <a:ext cx="57150" cy="0"/>
            </a:xfrm>
            <a:prstGeom prst="line">
              <a:avLst/>
            </a:prstGeom>
            <a:ln w="222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EC8ECD6-25D9-B232-DDB1-05B558A2941F}"/>
              </a:ext>
            </a:extLst>
          </p:cNvPr>
          <p:cNvSpPr txBox="1"/>
          <p:nvPr/>
        </p:nvSpPr>
        <p:spPr>
          <a:xfrm>
            <a:off x="1480297" y="1512570"/>
            <a:ext cx="75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</a:rPr>
              <a:t>Attention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5E06AB-1099-551C-0478-36D849A909CA}"/>
              </a:ext>
            </a:extLst>
          </p:cNvPr>
          <p:cNvSpPr txBox="1"/>
          <p:nvPr/>
        </p:nvSpPr>
        <p:spPr>
          <a:xfrm>
            <a:off x="1211580" y="1877848"/>
            <a:ext cx="157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</a:rPr>
              <a:t>Pixel-Wise</a:t>
            </a:r>
            <a:r>
              <a:rPr lang="en-US" altLang="zh-CN" sz="800" dirty="0"/>
              <a:t> </a:t>
            </a:r>
            <a:r>
              <a:rPr lang="en-US" altLang="zh-CN" sz="800" dirty="0">
                <a:solidFill>
                  <a:srgbClr val="000000"/>
                </a:solidFill>
              </a:rPr>
              <a:t>Addition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16C814-4555-F321-D249-08301B7D8C55}"/>
              </a:ext>
            </a:extLst>
          </p:cNvPr>
          <p:cNvSpPr txBox="1"/>
          <p:nvPr/>
        </p:nvSpPr>
        <p:spPr>
          <a:xfrm>
            <a:off x="1206500" y="2281708"/>
            <a:ext cx="157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</a:rPr>
              <a:t>Pixel-Wise Difference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FF6948F-49B6-2C8A-0717-5389FF13E383}"/>
              </a:ext>
            </a:extLst>
          </p:cNvPr>
          <p:cNvSpPr txBox="1"/>
          <p:nvPr/>
        </p:nvSpPr>
        <p:spPr>
          <a:xfrm>
            <a:off x="1543797" y="2607310"/>
            <a:ext cx="75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</a:rPr>
              <a:t>Concat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F88669EF-676E-84D7-BF59-194F75E55982}"/>
              </a:ext>
            </a:extLst>
          </p:cNvPr>
          <p:cNvSpPr/>
          <p:nvPr/>
        </p:nvSpPr>
        <p:spPr>
          <a:xfrm rot="8649987">
            <a:off x="1428749" y="2206757"/>
            <a:ext cx="1066800" cy="640054"/>
          </a:xfrm>
          <a:prstGeom prst="arc">
            <a:avLst>
              <a:gd name="adj1" fmla="val 17031836"/>
              <a:gd name="adj2" fmla="val 0"/>
            </a:avLst>
          </a:prstGeom>
          <a:ln>
            <a:solidFill>
              <a:srgbClr val="00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BE8FA4A7-208F-8929-4FBF-4E73D054B287}"/>
              </a:ext>
            </a:extLst>
          </p:cNvPr>
          <p:cNvSpPr/>
          <p:nvPr/>
        </p:nvSpPr>
        <p:spPr>
          <a:xfrm rot="14297839">
            <a:off x="2251319" y="4286486"/>
            <a:ext cx="1066800" cy="640054"/>
          </a:xfrm>
          <a:prstGeom prst="arc">
            <a:avLst>
              <a:gd name="adj1" fmla="val 17031836"/>
              <a:gd name="adj2" fmla="val 0"/>
            </a:avLst>
          </a:prstGeom>
          <a:ln>
            <a:solidFill>
              <a:srgbClr val="00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弧形 86">
            <a:extLst>
              <a:ext uri="{FF2B5EF4-FFF2-40B4-BE49-F238E27FC236}">
                <a16:creationId xmlns:a16="http://schemas.microsoft.com/office/drawing/2014/main" id="{68D9AAA7-DD10-7017-38A8-CB800A3718DD}"/>
              </a:ext>
            </a:extLst>
          </p:cNvPr>
          <p:cNvSpPr/>
          <p:nvPr/>
        </p:nvSpPr>
        <p:spPr>
          <a:xfrm rot="8649987">
            <a:off x="3678124" y="2857459"/>
            <a:ext cx="1066800" cy="640054"/>
          </a:xfrm>
          <a:prstGeom prst="arc">
            <a:avLst>
              <a:gd name="adj1" fmla="val 17031836"/>
              <a:gd name="adj2" fmla="val 0"/>
            </a:avLst>
          </a:prstGeom>
          <a:ln>
            <a:solidFill>
              <a:srgbClr val="00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C7D6AE-7012-865D-BF2B-25D47F6A86C5}"/>
              </a:ext>
            </a:extLst>
          </p:cNvPr>
          <p:cNvSpPr txBox="1"/>
          <p:nvPr/>
        </p:nvSpPr>
        <p:spPr>
          <a:xfrm>
            <a:off x="1480297" y="2918460"/>
            <a:ext cx="12954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000000"/>
                </a:solidFill>
              </a:rPr>
              <a:t>Weight-Sharing</a:t>
            </a:r>
            <a:endParaRPr lang="zh-CN" altLang="en-US" sz="500" dirty="0">
              <a:solidFill>
                <a:srgbClr val="000000"/>
              </a:solidFill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5430D4E2-3D6B-1BE6-C1D4-04A0CA4E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083" y="1361658"/>
            <a:ext cx="533258" cy="544851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3DB5444A-055F-45C9-6EAE-E8002BDE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50" y="1361657"/>
            <a:ext cx="524765" cy="537627"/>
          </a:xfrm>
          <a:prstGeom prst="rect">
            <a:avLst/>
          </a:prstGeom>
        </p:spPr>
      </p:pic>
      <p:sp>
        <p:nvSpPr>
          <p:cNvPr id="91" name="立方体 90">
            <a:extLst>
              <a:ext uri="{FF2B5EF4-FFF2-40B4-BE49-F238E27FC236}">
                <a16:creationId xmlns:a16="http://schemas.microsoft.com/office/drawing/2014/main" id="{943D7079-D774-C78F-E3FF-C2B0FAA393A0}"/>
              </a:ext>
            </a:extLst>
          </p:cNvPr>
          <p:cNvSpPr/>
          <p:nvPr/>
        </p:nvSpPr>
        <p:spPr>
          <a:xfrm>
            <a:off x="4004310" y="1927860"/>
            <a:ext cx="769620" cy="339090"/>
          </a:xfrm>
          <a:prstGeom prst="cube">
            <a:avLst>
              <a:gd name="adj" fmla="val 79477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CC3F221E-94DD-6AE3-27EF-3C34BE72D12A}"/>
              </a:ext>
            </a:extLst>
          </p:cNvPr>
          <p:cNvSpPr/>
          <p:nvPr/>
        </p:nvSpPr>
        <p:spPr>
          <a:xfrm>
            <a:off x="3261360" y="1927860"/>
            <a:ext cx="769620" cy="339090"/>
          </a:xfrm>
          <a:prstGeom prst="cube">
            <a:avLst>
              <a:gd name="adj" fmla="val 79477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013C16C3-ED36-4B9E-5655-DC2FC92CF3E3}"/>
              </a:ext>
            </a:extLst>
          </p:cNvPr>
          <p:cNvSpPr/>
          <p:nvPr/>
        </p:nvSpPr>
        <p:spPr>
          <a:xfrm>
            <a:off x="4351019" y="3321817"/>
            <a:ext cx="167641" cy="163830"/>
          </a:xfrm>
          <a:prstGeom prst="cube">
            <a:avLst>
              <a:gd name="adj" fmla="val 29854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24B79E48-30CB-8B15-3C13-97955F5652A2}"/>
              </a:ext>
            </a:extLst>
          </p:cNvPr>
          <p:cNvSpPr/>
          <p:nvPr/>
        </p:nvSpPr>
        <p:spPr>
          <a:xfrm>
            <a:off x="3616959" y="3321817"/>
            <a:ext cx="167641" cy="163830"/>
          </a:xfrm>
          <a:prstGeom prst="cube">
            <a:avLst>
              <a:gd name="adj" fmla="val 29854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083B2B23-BF70-ACDA-BFEB-699C51057AD7}"/>
              </a:ext>
            </a:extLst>
          </p:cNvPr>
          <p:cNvSpPr/>
          <p:nvPr/>
        </p:nvSpPr>
        <p:spPr>
          <a:xfrm>
            <a:off x="3413759" y="3790447"/>
            <a:ext cx="140971" cy="187194"/>
          </a:xfrm>
          <a:prstGeom prst="cube">
            <a:avLst>
              <a:gd name="adj" fmla="val 43268"/>
            </a:avLst>
          </a:prstGeom>
          <a:solidFill>
            <a:srgbClr val="F1A44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ACDE673C-5384-DE94-F3F6-9B1D3F223769}"/>
              </a:ext>
            </a:extLst>
          </p:cNvPr>
          <p:cNvSpPr/>
          <p:nvPr/>
        </p:nvSpPr>
        <p:spPr>
          <a:xfrm>
            <a:off x="3421379" y="4586737"/>
            <a:ext cx="140971" cy="187194"/>
          </a:xfrm>
          <a:prstGeom prst="cube">
            <a:avLst>
              <a:gd name="adj" fmla="val 43268"/>
            </a:avLst>
          </a:prstGeom>
          <a:solidFill>
            <a:srgbClr val="F1A44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D69B97E3-A77F-24AC-59C2-F4911BE5F324}"/>
              </a:ext>
            </a:extLst>
          </p:cNvPr>
          <p:cNvSpPr/>
          <p:nvPr/>
        </p:nvSpPr>
        <p:spPr>
          <a:xfrm>
            <a:off x="3017521" y="3657096"/>
            <a:ext cx="194310" cy="472944"/>
          </a:xfrm>
          <a:prstGeom prst="cube">
            <a:avLst>
              <a:gd name="adj" fmla="val 64321"/>
            </a:avLst>
          </a:prstGeom>
          <a:solidFill>
            <a:srgbClr val="F1A44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CD994069-A59B-3CEB-317E-EB92348EB58D}"/>
              </a:ext>
            </a:extLst>
          </p:cNvPr>
          <p:cNvSpPr/>
          <p:nvPr/>
        </p:nvSpPr>
        <p:spPr>
          <a:xfrm>
            <a:off x="2979421" y="4434336"/>
            <a:ext cx="194310" cy="472944"/>
          </a:xfrm>
          <a:prstGeom prst="cube">
            <a:avLst>
              <a:gd name="adj" fmla="val 64321"/>
            </a:avLst>
          </a:prstGeom>
          <a:solidFill>
            <a:srgbClr val="F1A44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CE9E1054-84AF-7825-E762-59F2FEBF5072}"/>
              </a:ext>
            </a:extLst>
          </p:cNvPr>
          <p:cNvSpPr/>
          <p:nvPr/>
        </p:nvSpPr>
        <p:spPr>
          <a:xfrm>
            <a:off x="2537460" y="3478026"/>
            <a:ext cx="278131" cy="804414"/>
          </a:xfrm>
          <a:prstGeom prst="cube">
            <a:avLst>
              <a:gd name="adj" fmla="val 88459"/>
            </a:avLst>
          </a:prstGeom>
          <a:solidFill>
            <a:srgbClr val="F1A4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F967E636-5336-3E58-332C-D42FCA371B91}"/>
              </a:ext>
            </a:extLst>
          </p:cNvPr>
          <p:cNvSpPr/>
          <p:nvPr/>
        </p:nvSpPr>
        <p:spPr>
          <a:xfrm>
            <a:off x="2545080" y="4268601"/>
            <a:ext cx="278131" cy="804414"/>
          </a:xfrm>
          <a:prstGeom prst="cube">
            <a:avLst>
              <a:gd name="adj" fmla="val 88459"/>
            </a:avLst>
          </a:prstGeom>
          <a:solidFill>
            <a:srgbClr val="F1A4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8AF6A3A2-646B-A698-7066-E0AF2C68ED72}"/>
              </a:ext>
            </a:extLst>
          </p:cNvPr>
          <p:cNvSpPr/>
          <p:nvPr/>
        </p:nvSpPr>
        <p:spPr>
          <a:xfrm>
            <a:off x="5326380" y="3851154"/>
            <a:ext cx="278131" cy="804414"/>
          </a:xfrm>
          <a:prstGeom prst="cube">
            <a:avLst>
              <a:gd name="adj" fmla="val 88459"/>
            </a:avLst>
          </a:prstGeom>
          <a:solidFill>
            <a:srgbClr val="7CBA5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22DDB633-42EE-D584-CED5-5BE937D34CA3}"/>
              </a:ext>
            </a:extLst>
          </p:cNvPr>
          <p:cNvSpPr/>
          <p:nvPr/>
        </p:nvSpPr>
        <p:spPr>
          <a:xfrm>
            <a:off x="5093578" y="4051179"/>
            <a:ext cx="194310" cy="472944"/>
          </a:xfrm>
          <a:prstGeom prst="cube">
            <a:avLst>
              <a:gd name="adj" fmla="val 63349"/>
            </a:avLst>
          </a:prstGeom>
          <a:solidFill>
            <a:srgbClr val="7CBA5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9D1D7B2-995C-895C-1EE0-6D2ED1749D26}"/>
              </a:ext>
            </a:extLst>
          </p:cNvPr>
          <p:cNvSpPr/>
          <p:nvPr/>
        </p:nvSpPr>
        <p:spPr>
          <a:xfrm>
            <a:off x="4895850" y="4165479"/>
            <a:ext cx="125730" cy="193161"/>
          </a:xfrm>
          <a:prstGeom prst="cube">
            <a:avLst>
              <a:gd name="adj" fmla="val 36573"/>
            </a:avLst>
          </a:prstGeom>
          <a:solidFill>
            <a:srgbClr val="7CBA5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7F1A63A0-1441-77C4-396D-2A156FA5E672}"/>
              </a:ext>
            </a:extLst>
          </p:cNvPr>
          <p:cNvSpPr/>
          <p:nvPr/>
        </p:nvSpPr>
        <p:spPr>
          <a:xfrm>
            <a:off x="4516755" y="4207389"/>
            <a:ext cx="230506" cy="132201"/>
          </a:xfrm>
          <a:prstGeom prst="cube">
            <a:avLst>
              <a:gd name="adj" fmla="val 27927"/>
            </a:avLst>
          </a:prstGeom>
          <a:solidFill>
            <a:srgbClr val="7CBA5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B6309692-40E2-FC62-5E5A-7939B0492C7A}"/>
              </a:ext>
            </a:extLst>
          </p:cNvPr>
          <p:cNvSpPr/>
          <p:nvPr/>
        </p:nvSpPr>
        <p:spPr>
          <a:xfrm>
            <a:off x="5808345" y="2310009"/>
            <a:ext cx="337185" cy="204591"/>
          </a:xfrm>
          <a:prstGeom prst="cube">
            <a:avLst>
              <a:gd name="adj" fmla="val 49054"/>
            </a:avLst>
          </a:prstGeom>
          <a:solidFill>
            <a:srgbClr val="7CBA5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B32A888A-3A4E-BCA2-AF64-711FCCA2EB47}"/>
              </a:ext>
            </a:extLst>
          </p:cNvPr>
          <p:cNvSpPr/>
          <p:nvPr/>
        </p:nvSpPr>
        <p:spPr>
          <a:xfrm>
            <a:off x="5819775" y="1833759"/>
            <a:ext cx="337185" cy="204591"/>
          </a:xfrm>
          <a:prstGeom prst="cube">
            <a:avLst>
              <a:gd name="adj" fmla="val 49054"/>
            </a:avLst>
          </a:prstGeom>
          <a:solidFill>
            <a:srgbClr val="F1A44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7564E929-C274-5DBC-7680-23BA4E33C5C1}"/>
              </a:ext>
            </a:extLst>
          </p:cNvPr>
          <p:cNvSpPr/>
          <p:nvPr/>
        </p:nvSpPr>
        <p:spPr>
          <a:xfrm>
            <a:off x="5825490" y="1395609"/>
            <a:ext cx="337185" cy="204591"/>
          </a:xfrm>
          <a:prstGeom prst="cube">
            <a:avLst>
              <a:gd name="adj" fmla="val 49054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F20B8C1-E91E-319E-733C-B6CEAE6D315B}"/>
              </a:ext>
            </a:extLst>
          </p:cNvPr>
          <p:cNvSpPr/>
          <p:nvPr/>
        </p:nvSpPr>
        <p:spPr>
          <a:xfrm>
            <a:off x="5809297" y="2733675"/>
            <a:ext cx="314325" cy="85725"/>
          </a:xfrm>
          <a:prstGeom prst="rect">
            <a:avLst/>
          </a:prstGeom>
          <a:solidFill>
            <a:srgbClr val="DBDFE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5565A9A-A3F7-8073-A59B-C2C6D42AA96F}"/>
              </a:ext>
            </a:extLst>
          </p:cNvPr>
          <p:cNvSpPr txBox="1"/>
          <p:nvPr/>
        </p:nvSpPr>
        <p:spPr>
          <a:xfrm>
            <a:off x="5756592" y="1557655"/>
            <a:ext cx="73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DCE</a:t>
            </a:r>
            <a:endParaRPr lang="zh-CN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E0D5AFF-C3CC-6311-EC15-CD0F5B15E275}"/>
              </a:ext>
            </a:extLst>
          </p:cNvPr>
          <p:cNvSpPr txBox="1"/>
          <p:nvPr/>
        </p:nvSpPr>
        <p:spPr>
          <a:xfrm>
            <a:off x="5637212" y="1997075"/>
            <a:ext cx="1111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CD Encoder</a:t>
            </a:r>
            <a:endParaRPr lang="zh-CN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B00757-268C-6F22-C932-181BB774676B}"/>
              </a:ext>
            </a:extLst>
          </p:cNvPr>
          <p:cNvSpPr txBox="1"/>
          <p:nvPr/>
        </p:nvSpPr>
        <p:spPr>
          <a:xfrm>
            <a:off x="5634672" y="2469515"/>
            <a:ext cx="1111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CD Decoder</a:t>
            </a:r>
            <a:endParaRPr lang="zh-CN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799F5E1-3003-5063-6AE3-D2030C187887}"/>
              </a:ext>
            </a:extLst>
          </p:cNvPr>
          <p:cNvSpPr txBox="1"/>
          <p:nvPr/>
        </p:nvSpPr>
        <p:spPr>
          <a:xfrm>
            <a:off x="5634672" y="2801620"/>
            <a:ext cx="75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Noise Suppressor</a:t>
            </a:r>
            <a:endParaRPr lang="zh-CN" altLang="en-US" sz="8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C6D39C55-C217-BF1E-1A94-2B9CA04F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60" y="4132114"/>
            <a:ext cx="503609" cy="493226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C4BCBE5F-472D-3875-911F-C9568E2D7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075" y="3495040"/>
            <a:ext cx="500459" cy="49276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9780773F-E81E-8204-AAE0-7C17BDF0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280" y="4122735"/>
            <a:ext cx="497576" cy="492446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5ABDD957-CD24-9C0B-643E-2A2C8683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273" y="4767580"/>
            <a:ext cx="490168" cy="500380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50AA7018-5854-1982-81B1-DB0DE5032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4283" y="4038601"/>
            <a:ext cx="500985" cy="502919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9FE26970-8B6C-F268-136F-E65BE4C88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825" y="4050030"/>
            <a:ext cx="495212" cy="50292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DFB872EA-33AC-6F07-AC4D-F82DBAC045E4}"/>
              </a:ext>
            </a:extLst>
          </p:cNvPr>
          <p:cNvSpPr txBox="1"/>
          <p:nvPr/>
        </p:nvSpPr>
        <p:spPr>
          <a:xfrm>
            <a:off x="2068307" y="3528060"/>
            <a:ext cx="217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</a:t>
            </a:r>
            <a:endParaRPr lang="zh-CN" altLang="en-US" sz="900" dirty="0">
              <a:solidFill>
                <a:srgbClr val="0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58FF8EE-AFDD-2742-A779-100F0BA7AD23}"/>
              </a:ext>
            </a:extLst>
          </p:cNvPr>
          <p:cNvSpPr txBox="1"/>
          <p:nvPr/>
        </p:nvSpPr>
        <p:spPr>
          <a:xfrm>
            <a:off x="2060687" y="4953000"/>
            <a:ext cx="217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q</a:t>
            </a:r>
            <a:endParaRPr lang="zh-CN" altLang="en-US" sz="900" dirty="0">
              <a:solidFill>
                <a:srgbClr val="0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C0DA043-1A74-CB54-2F67-8698B2BC27F3}"/>
              </a:ext>
            </a:extLst>
          </p:cNvPr>
          <p:cNvCxnSpPr/>
          <p:nvPr/>
        </p:nvCxnSpPr>
        <p:spPr>
          <a:xfrm>
            <a:off x="3722370" y="1893570"/>
            <a:ext cx="0" cy="30480"/>
          </a:xfrm>
          <a:prstGeom prst="line">
            <a:avLst/>
          </a:prstGeom>
          <a:ln>
            <a:solidFill>
              <a:srgbClr val="8976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7672BD-80CE-0E68-D17B-6FA6EFB05022}"/>
              </a:ext>
            </a:extLst>
          </p:cNvPr>
          <p:cNvCxnSpPr>
            <a:cxnSpLocks/>
          </p:cNvCxnSpPr>
          <p:nvPr/>
        </p:nvCxnSpPr>
        <p:spPr>
          <a:xfrm>
            <a:off x="4438650" y="1901190"/>
            <a:ext cx="0" cy="30480"/>
          </a:xfrm>
          <a:prstGeom prst="line">
            <a:avLst/>
          </a:prstGeom>
          <a:ln>
            <a:solidFill>
              <a:srgbClr val="498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24BD2F8-F4D9-B77C-FD21-AEED486702D6}"/>
              </a:ext>
            </a:extLst>
          </p:cNvPr>
          <p:cNvCxnSpPr>
            <a:cxnSpLocks/>
          </p:cNvCxnSpPr>
          <p:nvPr/>
        </p:nvCxnSpPr>
        <p:spPr>
          <a:xfrm>
            <a:off x="3709035" y="2272665"/>
            <a:ext cx="0" cy="66675"/>
          </a:xfrm>
          <a:prstGeom prst="straightConnector1">
            <a:avLst/>
          </a:prstGeom>
          <a:ln w="12700">
            <a:solidFill>
              <a:srgbClr val="8D7AB7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934EAEA-4F10-AE80-4569-A9A29C5A7AFF}"/>
              </a:ext>
            </a:extLst>
          </p:cNvPr>
          <p:cNvCxnSpPr>
            <a:cxnSpLocks/>
          </p:cNvCxnSpPr>
          <p:nvPr/>
        </p:nvCxnSpPr>
        <p:spPr>
          <a:xfrm>
            <a:off x="4448175" y="2265045"/>
            <a:ext cx="0" cy="89535"/>
          </a:xfrm>
          <a:prstGeom prst="straightConnector1">
            <a:avLst/>
          </a:prstGeom>
          <a:ln w="12700">
            <a:solidFill>
              <a:srgbClr val="417F65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EBCA3F-E059-677C-F49C-207B82AA5FFB}"/>
              </a:ext>
            </a:extLst>
          </p:cNvPr>
          <p:cNvCxnSpPr>
            <a:cxnSpLocks/>
          </p:cNvCxnSpPr>
          <p:nvPr/>
        </p:nvCxnSpPr>
        <p:spPr>
          <a:xfrm>
            <a:off x="3709035" y="2469515"/>
            <a:ext cx="0" cy="170815"/>
          </a:xfrm>
          <a:prstGeom prst="straightConnector1">
            <a:avLst/>
          </a:prstGeom>
          <a:ln w="12700">
            <a:solidFill>
              <a:srgbClr val="8D7AB7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E0953F0-778B-D333-3D23-5A17EA99D1BB}"/>
              </a:ext>
            </a:extLst>
          </p:cNvPr>
          <p:cNvCxnSpPr>
            <a:cxnSpLocks/>
          </p:cNvCxnSpPr>
          <p:nvPr/>
        </p:nvCxnSpPr>
        <p:spPr>
          <a:xfrm>
            <a:off x="4448175" y="2465070"/>
            <a:ext cx="0" cy="175260"/>
          </a:xfrm>
          <a:prstGeom prst="straightConnector1">
            <a:avLst/>
          </a:prstGeom>
          <a:ln w="12700">
            <a:solidFill>
              <a:srgbClr val="417F65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76888E85-7308-CE22-5655-EF379833A64A}"/>
              </a:ext>
            </a:extLst>
          </p:cNvPr>
          <p:cNvCxnSpPr>
            <a:cxnSpLocks/>
          </p:cNvCxnSpPr>
          <p:nvPr/>
        </p:nvCxnSpPr>
        <p:spPr>
          <a:xfrm>
            <a:off x="4448175" y="2842260"/>
            <a:ext cx="0" cy="120015"/>
          </a:xfrm>
          <a:prstGeom prst="straightConnector1">
            <a:avLst/>
          </a:prstGeom>
          <a:ln w="12700">
            <a:solidFill>
              <a:srgbClr val="417F65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51E1961A-389D-8899-3397-63D10EC8CB7C}"/>
              </a:ext>
            </a:extLst>
          </p:cNvPr>
          <p:cNvCxnSpPr>
            <a:cxnSpLocks/>
          </p:cNvCxnSpPr>
          <p:nvPr/>
        </p:nvCxnSpPr>
        <p:spPr>
          <a:xfrm>
            <a:off x="3707130" y="2842260"/>
            <a:ext cx="1905" cy="78105"/>
          </a:xfrm>
          <a:prstGeom prst="straightConnector1">
            <a:avLst/>
          </a:prstGeom>
          <a:ln w="12700">
            <a:solidFill>
              <a:srgbClr val="8D7AB7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FB523FE-6E53-8E9F-195E-95F544CA9D5E}"/>
              </a:ext>
            </a:extLst>
          </p:cNvPr>
          <p:cNvCxnSpPr>
            <a:cxnSpLocks/>
          </p:cNvCxnSpPr>
          <p:nvPr/>
        </p:nvCxnSpPr>
        <p:spPr>
          <a:xfrm flipH="1">
            <a:off x="3709035" y="3036417"/>
            <a:ext cx="1905" cy="285400"/>
          </a:xfrm>
          <a:prstGeom prst="straightConnector1">
            <a:avLst/>
          </a:prstGeom>
          <a:ln w="12700">
            <a:solidFill>
              <a:srgbClr val="8D7AB7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0949909A-2212-7FD7-EB01-D264AE0F0FF7}"/>
              </a:ext>
            </a:extLst>
          </p:cNvPr>
          <p:cNvCxnSpPr>
            <a:cxnSpLocks/>
          </p:cNvCxnSpPr>
          <p:nvPr/>
        </p:nvCxnSpPr>
        <p:spPr>
          <a:xfrm>
            <a:off x="4448175" y="3068955"/>
            <a:ext cx="0" cy="252862"/>
          </a:xfrm>
          <a:prstGeom prst="straightConnector1">
            <a:avLst/>
          </a:prstGeom>
          <a:ln w="12700">
            <a:solidFill>
              <a:srgbClr val="417F65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962AC19B-CECE-E73A-0750-B5C2756ED10D}"/>
              </a:ext>
            </a:extLst>
          </p:cNvPr>
          <p:cNvSpPr/>
          <p:nvPr/>
        </p:nvSpPr>
        <p:spPr>
          <a:xfrm>
            <a:off x="2633980" y="2537460"/>
            <a:ext cx="71120" cy="139700"/>
          </a:xfrm>
          <a:prstGeom prst="rect">
            <a:avLst/>
          </a:prstGeom>
          <a:solidFill>
            <a:srgbClr val="DBDF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2AD5EC2-FBD8-4772-8004-2AFDDE8543C9}"/>
              </a:ext>
            </a:extLst>
          </p:cNvPr>
          <p:cNvSpPr/>
          <p:nvPr/>
        </p:nvSpPr>
        <p:spPr>
          <a:xfrm>
            <a:off x="2837180" y="2796540"/>
            <a:ext cx="71120" cy="139700"/>
          </a:xfrm>
          <a:prstGeom prst="rect">
            <a:avLst/>
          </a:prstGeom>
          <a:solidFill>
            <a:srgbClr val="DBDF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C1ACE52-F114-B733-D01C-9A528561FC44}"/>
              </a:ext>
            </a:extLst>
          </p:cNvPr>
          <p:cNvSpPr/>
          <p:nvPr/>
        </p:nvSpPr>
        <p:spPr>
          <a:xfrm>
            <a:off x="3081656" y="3017520"/>
            <a:ext cx="71120" cy="139700"/>
          </a:xfrm>
          <a:prstGeom prst="rect">
            <a:avLst/>
          </a:prstGeom>
          <a:solidFill>
            <a:srgbClr val="DBDF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529F3DB-E349-7146-02F3-A74B2D7B6890}"/>
              </a:ext>
            </a:extLst>
          </p:cNvPr>
          <p:cNvSpPr/>
          <p:nvPr/>
        </p:nvSpPr>
        <p:spPr>
          <a:xfrm>
            <a:off x="3310256" y="3262127"/>
            <a:ext cx="71120" cy="139700"/>
          </a:xfrm>
          <a:prstGeom prst="rect">
            <a:avLst/>
          </a:prstGeom>
          <a:solidFill>
            <a:srgbClr val="DBDF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6D1108B-0AA7-3118-89F7-19D07A198E39}"/>
              </a:ext>
            </a:extLst>
          </p:cNvPr>
          <p:cNvCxnSpPr>
            <a:cxnSpLocks/>
          </p:cNvCxnSpPr>
          <p:nvPr/>
        </p:nvCxnSpPr>
        <p:spPr>
          <a:xfrm>
            <a:off x="4453890" y="2493645"/>
            <a:ext cx="424815" cy="0"/>
          </a:xfrm>
          <a:prstGeom prst="straightConnector1">
            <a:avLst/>
          </a:prstGeom>
          <a:ln w="12700">
            <a:solidFill>
              <a:srgbClr val="F0546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182E1B6-F9D8-AB66-CB71-5EF4B71FDA69}"/>
              </a:ext>
            </a:extLst>
          </p:cNvPr>
          <p:cNvCxnSpPr>
            <a:cxnSpLocks/>
          </p:cNvCxnSpPr>
          <p:nvPr/>
        </p:nvCxnSpPr>
        <p:spPr>
          <a:xfrm>
            <a:off x="4453890" y="3158490"/>
            <a:ext cx="281940" cy="0"/>
          </a:xfrm>
          <a:prstGeom prst="straightConnector1">
            <a:avLst/>
          </a:prstGeom>
          <a:ln>
            <a:solidFill>
              <a:srgbClr val="F0546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05CE68F1-9719-FC86-450F-12B99D526EA2}"/>
              </a:ext>
            </a:extLst>
          </p:cNvPr>
          <p:cNvCxnSpPr/>
          <p:nvPr/>
        </p:nvCxnSpPr>
        <p:spPr>
          <a:xfrm>
            <a:off x="3728085" y="2567940"/>
            <a:ext cx="657225" cy="0"/>
          </a:xfrm>
          <a:prstGeom prst="line">
            <a:avLst/>
          </a:prstGeom>
          <a:ln w="12700">
            <a:solidFill>
              <a:srgbClr val="F25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AE20DDFA-2236-C9EF-F525-E5A4BE8A9AAC}"/>
              </a:ext>
            </a:extLst>
          </p:cNvPr>
          <p:cNvGrpSpPr/>
          <p:nvPr/>
        </p:nvGrpSpPr>
        <p:grpSpPr>
          <a:xfrm>
            <a:off x="3734435" y="2526463"/>
            <a:ext cx="1140460" cy="135897"/>
            <a:chOff x="3734435" y="2526463"/>
            <a:chExt cx="1140460" cy="135897"/>
          </a:xfrm>
        </p:grpSpPr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3648858B-7614-2B76-E695-2665535AAFE2}"/>
                </a:ext>
              </a:extLst>
            </p:cNvPr>
            <p:cNvSpPr/>
            <p:nvPr/>
          </p:nvSpPr>
          <p:spPr>
            <a:xfrm rot="19162311">
              <a:off x="4373737" y="2526463"/>
              <a:ext cx="157794" cy="135897"/>
            </a:xfrm>
            <a:prstGeom prst="arc">
              <a:avLst>
                <a:gd name="adj1" fmla="val 14323740"/>
                <a:gd name="adj2" fmla="val 1502392"/>
              </a:avLst>
            </a:prstGeom>
            <a:ln w="12700">
              <a:solidFill>
                <a:srgbClr val="F057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47380D03-94FF-D902-8D04-948A21FBB5F0}"/>
                </a:ext>
              </a:extLst>
            </p:cNvPr>
            <p:cNvCxnSpPr>
              <a:cxnSpLocks/>
            </p:cNvCxnSpPr>
            <p:nvPr/>
          </p:nvCxnSpPr>
          <p:spPr>
            <a:xfrm>
              <a:off x="4520882" y="2567940"/>
              <a:ext cx="354013" cy="0"/>
            </a:xfrm>
            <a:prstGeom prst="straightConnector1">
              <a:avLst/>
            </a:prstGeom>
            <a:ln w="12700">
              <a:solidFill>
                <a:srgbClr val="F0576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F7073197-1AFD-031C-989C-4F040B2B7E20}"/>
                </a:ext>
              </a:extLst>
            </p:cNvPr>
            <p:cNvCxnSpPr/>
            <p:nvPr/>
          </p:nvCxnSpPr>
          <p:spPr>
            <a:xfrm>
              <a:off x="3734435" y="2567940"/>
              <a:ext cx="657225" cy="0"/>
            </a:xfrm>
            <a:prstGeom prst="line">
              <a:avLst/>
            </a:prstGeom>
            <a:ln w="12700">
              <a:solidFill>
                <a:srgbClr val="F25D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EA2228B9-45F2-C828-5840-A2CD41A40628}"/>
              </a:ext>
            </a:extLst>
          </p:cNvPr>
          <p:cNvGrpSpPr/>
          <p:nvPr/>
        </p:nvGrpSpPr>
        <p:grpSpPr>
          <a:xfrm>
            <a:off x="3718405" y="3185920"/>
            <a:ext cx="1011710" cy="135897"/>
            <a:chOff x="3734435" y="2526463"/>
            <a:chExt cx="1011710" cy="135897"/>
          </a:xfrm>
        </p:grpSpPr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D2C6291-201C-E738-1B0A-5B19278426DD}"/>
                </a:ext>
              </a:extLst>
            </p:cNvPr>
            <p:cNvSpPr/>
            <p:nvPr/>
          </p:nvSpPr>
          <p:spPr>
            <a:xfrm rot="19162311">
              <a:off x="4373737" y="2526463"/>
              <a:ext cx="157794" cy="135897"/>
            </a:xfrm>
            <a:prstGeom prst="arc">
              <a:avLst>
                <a:gd name="adj1" fmla="val 14323740"/>
                <a:gd name="adj2" fmla="val 1502392"/>
              </a:avLst>
            </a:prstGeom>
            <a:ln w="12700">
              <a:solidFill>
                <a:srgbClr val="F057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3E6F8F38-B082-7D17-EC9C-35BD5B4A1AC1}"/>
                </a:ext>
              </a:extLst>
            </p:cNvPr>
            <p:cNvCxnSpPr>
              <a:cxnSpLocks/>
            </p:cNvCxnSpPr>
            <p:nvPr/>
          </p:nvCxnSpPr>
          <p:spPr>
            <a:xfrm>
              <a:off x="4520882" y="2567940"/>
              <a:ext cx="225263" cy="0"/>
            </a:xfrm>
            <a:prstGeom prst="straightConnector1">
              <a:avLst/>
            </a:prstGeom>
            <a:ln w="12700">
              <a:solidFill>
                <a:srgbClr val="F0576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5735A39E-99CA-CA62-18AB-48D945F3E796}"/>
                </a:ext>
              </a:extLst>
            </p:cNvPr>
            <p:cNvCxnSpPr/>
            <p:nvPr/>
          </p:nvCxnSpPr>
          <p:spPr>
            <a:xfrm>
              <a:off x="3734435" y="2567940"/>
              <a:ext cx="657225" cy="0"/>
            </a:xfrm>
            <a:prstGeom prst="line">
              <a:avLst/>
            </a:prstGeom>
            <a:ln w="12700">
              <a:solidFill>
                <a:srgbClr val="F25D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B075BE88-95FF-DB4A-FCBB-AC4F6E35A05F}"/>
              </a:ext>
            </a:extLst>
          </p:cNvPr>
          <p:cNvCxnSpPr>
            <a:cxnSpLocks/>
          </p:cNvCxnSpPr>
          <p:nvPr/>
        </p:nvCxnSpPr>
        <p:spPr>
          <a:xfrm>
            <a:off x="4413885" y="3484245"/>
            <a:ext cx="224790" cy="72390"/>
          </a:xfrm>
          <a:prstGeom prst="bentConnector3">
            <a:avLst>
              <a:gd name="adj1" fmla="val 1695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40682BC-4022-4E88-54B8-DE6E1FAC97B9}"/>
              </a:ext>
            </a:extLst>
          </p:cNvPr>
          <p:cNvCxnSpPr>
            <a:cxnSpLocks/>
          </p:cNvCxnSpPr>
          <p:nvPr/>
        </p:nvCxnSpPr>
        <p:spPr>
          <a:xfrm>
            <a:off x="3663315" y="3484245"/>
            <a:ext cx="969645" cy="129540"/>
          </a:xfrm>
          <a:prstGeom prst="bentConnector3">
            <a:avLst>
              <a:gd name="adj1" fmla="val 688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053CE8D0-0BB2-A8FB-BCF4-2A93ABA9BBBF}"/>
              </a:ext>
            </a:extLst>
          </p:cNvPr>
          <p:cNvCxnSpPr/>
          <p:nvPr/>
        </p:nvCxnSpPr>
        <p:spPr>
          <a:xfrm rot="16200000" flipH="1">
            <a:off x="4318635" y="3255645"/>
            <a:ext cx="1592580" cy="140970"/>
          </a:xfrm>
          <a:prstGeom prst="bentConnector3">
            <a:avLst>
              <a:gd name="adj1" fmla="val 0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076B6D35-BBFA-CDB5-BEBA-1FFE432053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3985" y="3670555"/>
            <a:ext cx="991870" cy="41400"/>
          </a:xfrm>
          <a:prstGeom prst="bentConnector3">
            <a:avLst>
              <a:gd name="adj1" fmla="val -512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8B9BA930-9BC1-D4D7-13D8-AAB22F7EC929}"/>
              </a:ext>
            </a:extLst>
          </p:cNvPr>
          <p:cNvCxnSpPr>
            <a:cxnSpLocks/>
          </p:cNvCxnSpPr>
          <p:nvPr/>
        </p:nvCxnSpPr>
        <p:spPr>
          <a:xfrm rot="5400000">
            <a:off x="4259579" y="3731898"/>
            <a:ext cx="516259" cy="421002"/>
          </a:xfrm>
          <a:prstGeom prst="bentConnector3">
            <a:avLst>
              <a:gd name="adj1" fmla="val 50000"/>
            </a:avLst>
          </a:prstGeom>
          <a:ln w="12700">
            <a:solidFill>
              <a:srgbClr val="F0576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08F43DD9-9A02-350E-47F6-C775438AA2B4}"/>
              </a:ext>
            </a:extLst>
          </p:cNvPr>
          <p:cNvCxnSpPr>
            <a:cxnSpLocks/>
          </p:cNvCxnSpPr>
          <p:nvPr/>
        </p:nvCxnSpPr>
        <p:spPr>
          <a:xfrm>
            <a:off x="1838960" y="3743960"/>
            <a:ext cx="134620" cy="0"/>
          </a:xfrm>
          <a:prstGeom prst="straightConnector1">
            <a:avLst/>
          </a:prstGeom>
          <a:ln w="12700">
            <a:solidFill>
              <a:srgbClr val="7D67A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AA480619-C3AF-D510-D2FB-124758B5F3F1}"/>
              </a:ext>
            </a:extLst>
          </p:cNvPr>
          <p:cNvCxnSpPr/>
          <p:nvPr/>
        </p:nvCxnSpPr>
        <p:spPr>
          <a:xfrm>
            <a:off x="2146188" y="3743960"/>
            <a:ext cx="393700" cy="264160"/>
          </a:xfrm>
          <a:prstGeom prst="bentConnector3">
            <a:avLst>
              <a:gd name="adj1" fmla="val 47419"/>
            </a:avLst>
          </a:prstGeom>
          <a:ln w="12700">
            <a:solidFill>
              <a:srgbClr val="7D67A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D3BCB27C-C862-4E91-4AEB-E201701A210D}"/>
              </a:ext>
            </a:extLst>
          </p:cNvPr>
          <p:cNvCxnSpPr>
            <a:cxnSpLocks/>
          </p:cNvCxnSpPr>
          <p:nvPr/>
        </p:nvCxnSpPr>
        <p:spPr>
          <a:xfrm>
            <a:off x="2702560" y="3919220"/>
            <a:ext cx="320040" cy="0"/>
          </a:xfrm>
          <a:prstGeom prst="straightConnector1">
            <a:avLst/>
          </a:prstGeom>
          <a:ln w="12700">
            <a:solidFill>
              <a:srgbClr val="7D67A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EF0ED5E7-07BB-6500-C01B-0F40AD75F573}"/>
              </a:ext>
            </a:extLst>
          </p:cNvPr>
          <p:cNvCxnSpPr>
            <a:cxnSpLocks/>
          </p:cNvCxnSpPr>
          <p:nvPr/>
        </p:nvCxnSpPr>
        <p:spPr>
          <a:xfrm>
            <a:off x="3173731" y="3906520"/>
            <a:ext cx="245109" cy="0"/>
          </a:xfrm>
          <a:prstGeom prst="straightConnector1">
            <a:avLst/>
          </a:prstGeom>
          <a:ln w="12700">
            <a:solidFill>
              <a:srgbClr val="7D67A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A9E7A1A7-2015-98B9-6C8F-B17DF8D3CFDF}"/>
              </a:ext>
            </a:extLst>
          </p:cNvPr>
          <p:cNvCxnSpPr/>
          <p:nvPr/>
        </p:nvCxnSpPr>
        <p:spPr>
          <a:xfrm rot="16200000" flipH="1">
            <a:off x="3476306" y="3935414"/>
            <a:ext cx="342269" cy="187960"/>
          </a:xfrm>
          <a:prstGeom prst="bentConnector3">
            <a:avLst>
              <a:gd name="adj1" fmla="val 1763"/>
            </a:avLst>
          </a:prstGeom>
          <a:ln w="12700">
            <a:solidFill>
              <a:srgbClr val="7D67A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C4AFDF66-F168-F510-43F1-93977311005B}"/>
              </a:ext>
            </a:extLst>
          </p:cNvPr>
          <p:cNvCxnSpPr>
            <a:cxnSpLocks/>
          </p:cNvCxnSpPr>
          <p:nvPr/>
        </p:nvCxnSpPr>
        <p:spPr>
          <a:xfrm>
            <a:off x="1833880" y="5016500"/>
            <a:ext cx="134620" cy="0"/>
          </a:xfrm>
          <a:prstGeom prst="straightConnector1">
            <a:avLst/>
          </a:prstGeom>
          <a:ln w="12700">
            <a:solidFill>
              <a:srgbClr val="206C4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09875B23-5650-14C5-B06F-3B9CB4A12A9A}"/>
              </a:ext>
            </a:extLst>
          </p:cNvPr>
          <p:cNvCxnSpPr>
            <a:cxnSpLocks/>
          </p:cNvCxnSpPr>
          <p:nvPr/>
        </p:nvCxnSpPr>
        <p:spPr>
          <a:xfrm flipV="1">
            <a:off x="2138680" y="4790440"/>
            <a:ext cx="401320" cy="220980"/>
          </a:xfrm>
          <a:prstGeom prst="bentConnector3">
            <a:avLst>
              <a:gd name="adj1" fmla="val 50000"/>
            </a:avLst>
          </a:prstGeom>
          <a:ln w="12700">
            <a:solidFill>
              <a:srgbClr val="0A5E3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80D6D6C-6D77-88C4-9A9E-8C291BC2CF20}"/>
              </a:ext>
            </a:extLst>
          </p:cNvPr>
          <p:cNvCxnSpPr>
            <a:cxnSpLocks/>
          </p:cNvCxnSpPr>
          <p:nvPr/>
        </p:nvCxnSpPr>
        <p:spPr>
          <a:xfrm>
            <a:off x="2720340" y="4726426"/>
            <a:ext cx="266700" cy="0"/>
          </a:xfrm>
          <a:prstGeom prst="straightConnector1">
            <a:avLst/>
          </a:prstGeom>
          <a:ln w="12700">
            <a:solidFill>
              <a:srgbClr val="206C4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9D78C74A-65BC-63A7-6EFF-EA6AA3CF40ED}"/>
              </a:ext>
            </a:extLst>
          </p:cNvPr>
          <p:cNvCxnSpPr>
            <a:cxnSpLocks/>
          </p:cNvCxnSpPr>
          <p:nvPr/>
        </p:nvCxnSpPr>
        <p:spPr>
          <a:xfrm>
            <a:off x="3152140" y="4708646"/>
            <a:ext cx="266700" cy="0"/>
          </a:xfrm>
          <a:prstGeom prst="straightConnector1">
            <a:avLst/>
          </a:prstGeom>
          <a:ln w="12700">
            <a:solidFill>
              <a:srgbClr val="206C4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0ECA901E-6D58-EEAD-52FA-711A4C8626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2507" y="4414367"/>
            <a:ext cx="289867" cy="187960"/>
          </a:xfrm>
          <a:prstGeom prst="bentConnector3">
            <a:avLst>
              <a:gd name="adj1" fmla="val -2576"/>
            </a:avLst>
          </a:prstGeom>
          <a:ln w="12700">
            <a:solidFill>
              <a:srgbClr val="206C4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CF9B405-9C43-CF5C-9C64-7E49AFE0A830}"/>
              </a:ext>
            </a:extLst>
          </p:cNvPr>
          <p:cNvCxnSpPr>
            <a:cxnSpLocks/>
          </p:cNvCxnSpPr>
          <p:nvPr/>
        </p:nvCxnSpPr>
        <p:spPr>
          <a:xfrm>
            <a:off x="3825240" y="4287520"/>
            <a:ext cx="398780" cy="0"/>
          </a:xfrm>
          <a:prstGeom prst="line">
            <a:avLst/>
          </a:prstGeom>
          <a:ln w="12700">
            <a:solidFill>
              <a:srgbClr val="2F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A623A01-7830-FADF-B4D5-25CF2977348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399280" y="4291949"/>
            <a:ext cx="117475" cy="651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869DA86-0C3D-1E17-6911-E4F89F7B18EE}"/>
              </a:ext>
            </a:extLst>
          </p:cNvPr>
          <p:cNvCxnSpPr>
            <a:cxnSpLocks/>
          </p:cNvCxnSpPr>
          <p:nvPr/>
        </p:nvCxnSpPr>
        <p:spPr>
          <a:xfrm>
            <a:off x="4728210" y="4283075"/>
            <a:ext cx="158115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2A964723-F06E-E5C4-F3C2-0D426971C105}"/>
              </a:ext>
            </a:extLst>
          </p:cNvPr>
          <p:cNvCxnSpPr>
            <a:cxnSpLocks/>
          </p:cNvCxnSpPr>
          <p:nvPr/>
        </p:nvCxnSpPr>
        <p:spPr>
          <a:xfrm>
            <a:off x="5004435" y="4288790"/>
            <a:ext cx="8382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134D434C-5B47-0769-324E-7F4B3BC9977C}"/>
              </a:ext>
            </a:extLst>
          </p:cNvPr>
          <p:cNvCxnSpPr>
            <a:cxnSpLocks/>
          </p:cNvCxnSpPr>
          <p:nvPr/>
        </p:nvCxnSpPr>
        <p:spPr>
          <a:xfrm>
            <a:off x="5212080" y="4286885"/>
            <a:ext cx="131445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0070226A-18BC-C21C-3612-93B4F83A2110}"/>
              </a:ext>
            </a:extLst>
          </p:cNvPr>
          <p:cNvCxnSpPr>
            <a:cxnSpLocks/>
          </p:cNvCxnSpPr>
          <p:nvPr/>
        </p:nvCxnSpPr>
        <p:spPr>
          <a:xfrm>
            <a:off x="5606415" y="4283075"/>
            <a:ext cx="16383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3E8E99C-57D8-CE8E-28EA-F8B9CA3BF443}"/>
              </a:ext>
            </a:extLst>
          </p:cNvPr>
          <p:cNvCxnSpPr>
            <a:cxnSpLocks/>
          </p:cNvCxnSpPr>
          <p:nvPr/>
        </p:nvCxnSpPr>
        <p:spPr>
          <a:xfrm>
            <a:off x="6275070" y="4286885"/>
            <a:ext cx="20574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3EABC97-4005-C68B-4495-D1582C24B4CF}"/>
              </a:ext>
            </a:extLst>
          </p:cNvPr>
          <p:cNvCxnSpPr>
            <a:cxnSpLocks/>
          </p:cNvCxnSpPr>
          <p:nvPr/>
        </p:nvCxnSpPr>
        <p:spPr>
          <a:xfrm>
            <a:off x="1084580" y="4368181"/>
            <a:ext cx="261620" cy="0"/>
          </a:xfrm>
          <a:prstGeom prst="straightConnector1">
            <a:avLst/>
          </a:prstGeom>
          <a:ln w="12700">
            <a:solidFill>
              <a:srgbClr val="2F2F3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C9448503-51F5-A8A0-7EC5-80D4882B6BC8}"/>
              </a:ext>
            </a:extLst>
          </p:cNvPr>
          <p:cNvCxnSpPr>
            <a:cxnSpLocks/>
          </p:cNvCxnSpPr>
          <p:nvPr/>
        </p:nvCxnSpPr>
        <p:spPr>
          <a:xfrm>
            <a:off x="1845945" y="4366260"/>
            <a:ext cx="207645" cy="0"/>
          </a:xfrm>
          <a:prstGeom prst="line">
            <a:avLst/>
          </a:prstGeom>
          <a:ln w="12700">
            <a:solidFill>
              <a:srgbClr val="2F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ABDCB6FB-FAEE-589A-3475-9019DCDD9A62}"/>
              </a:ext>
            </a:extLst>
          </p:cNvPr>
          <p:cNvCxnSpPr>
            <a:cxnSpLocks/>
          </p:cNvCxnSpPr>
          <p:nvPr/>
        </p:nvCxnSpPr>
        <p:spPr>
          <a:xfrm>
            <a:off x="2054972" y="3827780"/>
            <a:ext cx="0" cy="1092835"/>
          </a:xfrm>
          <a:prstGeom prst="straightConnector1">
            <a:avLst/>
          </a:prstGeom>
          <a:ln w="12700">
            <a:solidFill>
              <a:srgbClr val="2F2F3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797BDF4-7F4C-5FA6-D4A7-54149D05F0C1}"/>
              </a:ext>
            </a:extLst>
          </p:cNvPr>
          <p:cNvSpPr txBox="1"/>
          <p:nvPr/>
        </p:nvSpPr>
        <p:spPr>
          <a:xfrm>
            <a:off x="2849879" y="2810738"/>
            <a:ext cx="658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0000"/>
                </a:solidFill>
              </a:rPr>
              <a:t>NSSE</a:t>
            </a:r>
            <a:endParaRPr lang="zh-CN" altLang="en-US" sz="800" b="1" dirty="0">
              <a:solidFill>
                <a:srgbClr val="000000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B1A6C85-D682-6DBF-FC5D-873242EA7CD6}"/>
              </a:ext>
            </a:extLst>
          </p:cNvPr>
          <p:cNvCxnSpPr>
            <a:cxnSpLocks/>
          </p:cNvCxnSpPr>
          <p:nvPr/>
        </p:nvCxnSpPr>
        <p:spPr>
          <a:xfrm flipV="1">
            <a:off x="2659380" y="2396490"/>
            <a:ext cx="990600" cy="129540"/>
          </a:xfrm>
          <a:prstGeom prst="bentConnector3">
            <a:avLst>
              <a:gd name="adj1" fmla="val 962"/>
            </a:avLst>
          </a:prstGeom>
          <a:ln w="12700">
            <a:solidFill>
              <a:srgbClr val="9282B8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25699-6649-53B1-0B8B-9DE91A3CD085}"/>
              </a:ext>
            </a:extLst>
          </p:cNvPr>
          <p:cNvCxnSpPr>
            <a:cxnSpLocks/>
            <a:endCxn id="165" idx="2"/>
          </p:cNvCxnSpPr>
          <p:nvPr/>
        </p:nvCxnSpPr>
        <p:spPr>
          <a:xfrm flipV="1">
            <a:off x="2669540" y="2677160"/>
            <a:ext cx="0" cy="900430"/>
          </a:xfrm>
          <a:prstGeom prst="straightConnector1">
            <a:avLst/>
          </a:prstGeom>
          <a:ln w="12700">
            <a:solidFill>
              <a:srgbClr val="9282B8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1FA20B-9F28-B4D4-C8DD-1B710416A408}"/>
              </a:ext>
            </a:extLst>
          </p:cNvPr>
          <p:cNvCxnSpPr>
            <a:cxnSpLocks/>
          </p:cNvCxnSpPr>
          <p:nvPr/>
        </p:nvCxnSpPr>
        <p:spPr>
          <a:xfrm flipV="1">
            <a:off x="3116580" y="3150925"/>
            <a:ext cx="0" cy="600655"/>
          </a:xfrm>
          <a:prstGeom prst="straightConnector1">
            <a:avLst/>
          </a:prstGeom>
          <a:ln w="12700">
            <a:solidFill>
              <a:srgbClr val="9282B8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5CC36AE-68A3-9B2C-88DD-A547A4E86780}"/>
              </a:ext>
            </a:extLst>
          </p:cNvPr>
          <p:cNvCxnSpPr>
            <a:cxnSpLocks/>
          </p:cNvCxnSpPr>
          <p:nvPr/>
        </p:nvCxnSpPr>
        <p:spPr>
          <a:xfrm flipV="1">
            <a:off x="2872740" y="2504168"/>
            <a:ext cx="1036320" cy="284752"/>
          </a:xfrm>
          <a:prstGeom prst="bentConnector3">
            <a:avLst>
              <a:gd name="adj1" fmla="val 245"/>
            </a:avLst>
          </a:prstGeom>
          <a:ln w="12700" cap="flat">
            <a:solidFill>
              <a:srgbClr val="1365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1EA096D-C026-B2B0-DA5A-D8C2970782DA}"/>
              </a:ext>
            </a:extLst>
          </p:cNvPr>
          <p:cNvCxnSpPr>
            <a:cxnSpLocks/>
          </p:cNvCxnSpPr>
          <p:nvPr/>
        </p:nvCxnSpPr>
        <p:spPr>
          <a:xfrm flipV="1">
            <a:off x="3882662" y="2423676"/>
            <a:ext cx="491553" cy="78636"/>
          </a:xfrm>
          <a:prstGeom prst="bentConnector3">
            <a:avLst>
              <a:gd name="adj1" fmla="val -1156"/>
            </a:avLst>
          </a:prstGeom>
          <a:ln w="12700">
            <a:solidFill>
              <a:srgbClr val="136545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D608FFE-91A4-A2A4-1D4E-4561CED657EC}"/>
              </a:ext>
            </a:extLst>
          </p:cNvPr>
          <p:cNvCxnSpPr>
            <a:cxnSpLocks/>
          </p:cNvCxnSpPr>
          <p:nvPr/>
        </p:nvCxnSpPr>
        <p:spPr>
          <a:xfrm flipV="1">
            <a:off x="3344550" y="3126740"/>
            <a:ext cx="702467" cy="127128"/>
          </a:xfrm>
          <a:prstGeom prst="bentConnector3">
            <a:avLst>
              <a:gd name="adj1" fmla="val -1345"/>
            </a:avLst>
          </a:prstGeom>
          <a:ln w="12700">
            <a:solidFill>
              <a:srgbClr val="136545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5A30A2C-1F73-7723-4ECF-FFFADCE57745}"/>
              </a:ext>
            </a:extLst>
          </p:cNvPr>
          <p:cNvCxnSpPr>
            <a:cxnSpLocks/>
          </p:cNvCxnSpPr>
          <p:nvPr/>
        </p:nvCxnSpPr>
        <p:spPr>
          <a:xfrm flipV="1">
            <a:off x="4047017" y="3021511"/>
            <a:ext cx="349723" cy="102944"/>
          </a:xfrm>
          <a:prstGeom prst="bentConnector3">
            <a:avLst>
              <a:gd name="adj1" fmla="val -840"/>
            </a:avLst>
          </a:prstGeom>
          <a:ln w="12700">
            <a:solidFill>
              <a:srgbClr val="136545"/>
            </a:solidFill>
            <a:prstDash val="dash"/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80E6254-B560-710C-E462-F4A175A861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33906" y="3719195"/>
            <a:ext cx="1628141" cy="41913"/>
          </a:xfrm>
          <a:prstGeom prst="bentConnector3">
            <a:avLst>
              <a:gd name="adj1" fmla="val 156"/>
            </a:avLst>
          </a:prstGeom>
          <a:ln w="12700">
            <a:solidFill>
              <a:srgbClr val="136545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ED37D90E-6C70-393B-662B-CB0A259AC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44059" y="3927387"/>
            <a:ext cx="1237090" cy="163896"/>
          </a:xfrm>
          <a:prstGeom prst="bentConnector3">
            <a:avLst>
              <a:gd name="adj1" fmla="val 1031"/>
            </a:avLst>
          </a:prstGeom>
          <a:ln w="12700">
            <a:solidFill>
              <a:srgbClr val="136545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2B69906-D6C4-81C8-C60D-47A6333AE0D3}"/>
              </a:ext>
            </a:extLst>
          </p:cNvPr>
          <p:cNvCxnSpPr>
            <a:cxnSpLocks/>
          </p:cNvCxnSpPr>
          <p:nvPr/>
        </p:nvCxnSpPr>
        <p:spPr>
          <a:xfrm flipV="1">
            <a:off x="3116580" y="2979420"/>
            <a:ext cx="533400" cy="27940"/>
          </a:xfrm>
          <a:prstGeom prst="bentConnector3">
            <a:avLst>
              <a:gd name="adj1" fmla="val 0"/>
            </a:avLst>
          </a:prstGeom>
          <a:ln w="12700">
            <a:solidFill>
              <a:srgbClr val="9282B8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0EBBEC6-6833-EDD5-609F-B734EA757EC9}"/>
                  </a:ext>
                </a:extLst>
              </p:cNvPr>
              <p:cNvSpPr txBox="1"/>
              <p:nvPr/>
            </p:nvSpPr>
            <p:spPr>
              <a:xfrm>
                <a:off x="3613701" y="4258859"/>
                <a:ext cx="764709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9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altLang="zh-CN" sz="9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9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altLang="zh-CN" sz="900" i="1" dirty="0">
                  <a:solidFill>
                    <a:srgbClr val="000000"/>
                  </a:solidFill>
                </a:endParaRPr>
              </a:p>
              <a:p>
                <a:endParaRPr lang="en-US" altLang="zh-CN" sz="9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0EBBEC6-6833-EDD5-609F-B734EA75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01" y="4258859"/>
                <a:ext cx="764709" cy="3824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2C850F7-517B-0F21-EBE1-1661C04A9BF1}"/>
                  </a:ext>
                </a:extLst>
              </p:cNvPr>
              <p:cNvSpPr txBox="1"/>
              <p:nvPr/>
            </p:nvSpPr>
            <p:spPr>
              <a:xfrm>
                <a:off x="2667000" y="4205609"/>
                <a:ext cx="627380" cy="243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2C850F7-517B-0F21-EBE1-1661C04A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205609"/>
                <a:ext cx="627380" cy="243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F1CBBFB-A6A8-5B20-A0B0-1027E5BCBEAF}"/>
                  </a:ext>
                </a:extLst>
              </p:cNvPr>
              <p:cNvSpPr txBox="1"/>
              <p:nvPr/>
            </p:nvSpPr>
            <p:spPr>
              <a:xfrm>
                <a:off x="3338990" y="4258859"/>
                <a:ext cx="184089" cy="15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F1CBBFB-A6A8-5B20-A0B0-1027E5BC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90" y="4258859"/>
                <a:ext cx="184089" cy="151708"/>
              </a:xfrm>
              <a:prstGeom prst="rect">
                <a:avLst/>
              </a:prstGeom>
              <a:blipFill>
                <a:blip r:embed="rId12"/>
                <a:stretch>
                  <a:fillRect l="-10000" t="-4000" r="-3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FD817F-6214-B42E-F03E-19ADA8EB095D}"/>
                  </a:ext>
                </a:extLst>
              </p:cNvPr>
              <p:cNvSpPr txBox="1"/>
              <p:nvPr/>
            </p:nvSpPr>
            <p:spPr>
              <a:xfrm>
                <a:off x="2230119" y="3395007"/>
                <a:ext cx="627380" cy="243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FD817F-6214-B42E-F03E-19ADA8EB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19" y="3395007"/>
                <a:ext cx="627380" cy="243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82BBDDD-1CAF-31A1-F09A-EE4AE068E1E6}"/>
                  </a:ext>
                </a:extLst>
              </p:cNvPr>
              <p:cNvSpPr txBox="1"/>
              <p:nvPr/>
            </p:nvSpPr>
            <p:spPr>
              <a:xfrm>
                <a:off x="2721135" y="3451252"/>
                <a:ext cx="627380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82BBDDD-1CAF-31A1-F09A-EE4AE068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35" y="3451252"/>
                <a:ext cx="627380" cy="2501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EDFAE32-52D7-0563-E80B-9C7B3E438192}"/>
                  </a:ext>
                </a:extLst>
              </p:cNvPr>
              <p:cNvSpPr txBox="1"/>
              <p:nvPr/>
            </p:nvSpPr>
            <p:spPr>
              <a:xfrm>
                <a:off x="1409700" y="4546600"/>
                <a:ext cx="350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EDFAE32-52D7-0563-E80B-9C7B3E43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4546600"/>
                <a:ext cx="350520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9D7BAF-3E6E-1237-0C19-A192CB3ADBBF}"/>
                  </a:ext>
                </a:extLst>
              </p:cNvPr>
              <p:cNvSpPr txBox="1"/>
              <p:nvPr/>
            </p:nvSpPr>
            <p:spPr>
              <a:xfrm>
                <a:off x="640080" y="4556760"/>
                <a:ext cx="350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89D7BAF-3E6E-1237-0C19-A192CB3AD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4556760"/>
                <a:ext cx="350520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217C2ED-7BCE-0327-DE91-41D739ED251D}"/>
                  </a:ext>
                </a:extLst>
              </p:cNvPr>
              <p:cNvSpPr txBox="1"/>
              <p:nvPr/>
            </p:nvSpPr>
            <p:spPr>
              <a:xfrm>
                <a:off x="5885497" y="4474845"/>
                <a:ext cx="350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217C2ED-7BCE-0327-DE91-41D739ED2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97" y="4474845"/>
                <a:ext cx="350520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DFAA2E4-AED1-28BE-EEBB-67EE6C970CA4}"/>
                  </a:ext>
                </a:extLst>
              </p:cNvPr>
              <p:cNvSpPr txBox="1"/>
              <p:nvPr/>
            </p:nvSpPr>
            <p:spPr>
              <a:xfrm>
                <a:off x="6582727" y="4471035"/>
                <a:ext cx="350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DFAA2E4-AED1-28BE-EEBB-67EE6C970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27" y="4471035"/>
                <a:ext cx="350520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210E6BF-90AC-4CED-C5EA-999E4614D952}"/>
                  </a:ext>
                </a:extLst>
              </p:cNvPr>
              <p:cNvSpPr txBox="1"/>
              <p:nvPr/>
            </p:nvSpPr>
            <p:spPr>
              <a:xfrm>
                <a:off x="2725074" y="1548637"/>
                <a:ext cx="12573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zh-CN" altLang="en-US" sz="800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210E6BF-90AC-4CED-C5EA-999E4614D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74" y="1548637"/>
                <a:ext cx="1257300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411A508-CFCC-BDCB-AB7C-7B61D5AF4761}"/>
                  </a:ext>
                </a:extLst>
              </p:cNvPr>
              <p:cNvSpPr txBox="1"/>
              <p:nvPr/>
            </p:nvSpPr>
            <p:spPr>
              <a:xfrm>
                <a:off x="3496599" y="1535302"/>
                <a:ext cx="1257300" cy="22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800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411A508-CFCC-BDCB-AB7C-7B61D5AF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9" y="1535302"/>
                <a:ext cx="1257300" cy="2259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F5C798-305E-ABEA-A786-F92DD06440E5}"/>
                  </a:ext>
                </a:extLst>
              </p:cNvPr>
              <p:cNvSpPr txBox="1"/>
              <p:nvPr/>
            </p:nvSpPr>
            <p:spPr>
              <a:xfrm>
                <a:off x="656592" y="4882519"/>
                <a:ext cx="1257300" cy="22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800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F5C798-305E-ABEA-A786-F92DD064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2" y="4882519"/>
                <a:ext cx="1257300" cy="2259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2964ECC-E9D7-5036-2A52-982AE0133AF7}"/>
                  </a:ext>
                </a:extLst>
              </p:cNvPr>
              <p:cNvSpPr txBox="1"/>
              <p:nvPr/>
            </p:nvSpPr>
            <p:spPr>
              <a:xfrm>
                <a:off x="641509" y="3601188"/>
                <a:ext cx="1257300" cy="21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zh-CN" altLang="en-US" sz="800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2964ECC-E9D7-5036-2A52-982AE013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9" y="3601188"/>
                <a:ext cx="1257300" cy="21262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E548F5B-CC9B-8E8B-7E69-B62E1B96165B}"/>
                  </a:ext>
                </a:extLst>
              </p:cNvPr>
              <p:cNvSpPr txBox="1"/>
              <p:nvPr/>
            </p:nvSpPr>
            <p:spPr>
              <a:xfrm>
                <a:off x="4264136" y="2753905"/>
                <a:ext cx="627380" cy="2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900" b="0" i="1" baseline="-1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E548F5B-CC9B-8E8B-7E69-B62E1B96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36" y="2753905"/>
                <a:ext cx="627380" cy="2427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F00E258-59B4-7875-AA1A-81ABB87CA73F}"/>
                  </a:ext>
                </a:extLst>
              </p:cNvPr>
              <p:cNvSpPr txBox="1"/>
              <p:nvPr/>
            </p:nvSpPr>
            <p:spPr>
              <a:xfrm>
                <a:off x="3601196" y="2726055"/>
                <a:ext cx="653304" cy="23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900" b="0" i="1" baseline="-6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F00E258-59B4-7875-AA1A-81ABB87C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96" y="2726055"/>
                <a:ext cx="653304" cy="2339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F02E94E-728B-FA6D-90FA-83B7A904EED1}"/>
                  </a:ext>
                </a:extLst>
              </p:cNvPr>
              <p:cNvSpPr txBox="1"/>
              <p:nvPr/>
            </p:nvSpPr>
            <p:spPr>
              <a:xfrm>
                <a:off x="4174403" y="3907870"/>
                <a:ext cx="764709" cy="37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</m:sSubSup>
                      <m:r>
                        <a:rPr lang="en-US" altLang="zh-CN" sz="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900" i="1" dirty="0">
                  <a:solidFill>
                    <a:srgbClr val="000000"/>
                  </a:solidFill>
                </a:endParaRPr>
              </a:p>
              <a:p>
                <a:endParaRPr lang="en-US" altLang="zh-CN" sz="9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F02E94E-728B-FA6D-90FA-83B7A90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03" y="3907870"/>
                <a:ext cx="764709" cy="3790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26AAE707-9BB2-05E1-4400-D9A5ACE96AC7}"/>
                  </a:ext>
                </a:extLst>
              </p:cNvPr>
              <p:cNvSpPr txBox="1"/>
              <p:nvPr/>
            </p:nvSpPr>
            <p:spPr>
              <a:xfrm>
                <a:off x="3730639" y="4813510"/>
                <a:ext cx="1409700" cy="225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rgbClr val="000000"/>
                    </a:solidFill>
                  </a:rPr>
                  <a:t>Noise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altLang="zh-CN" sz="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800" b="1" i="1" dirty="0">
                            <a:solidFill>
                              <a:srgbClr val="000000"/>
                            </a:solidFill>
                            <a:latin typeface="Aldhabi" panose="020F0502020204030204" pitchFamily="2" charset="-78"/>
                            <a:cs typeface="Aldhabi" panose="020F0502020204030204" pitchFamily="2" charset="-78"/>
                          </a:rPr>
                          <m:t>∈</m:t>
                        </m:r>
                      </m:e>
                      <m:sub>
                        <m:r>
                          <m:rPr>
                            <m:nor/>
                          </m:rPr>
                          <a:rPr lang="az-Cyrl-AZ" altLang="zh-CN" sz="800" b="1" i="1" dirty="0" smtClean="0">
                            <a:solidFill>
                              <a:srgbClr val="000000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zh-CN" sz="800" b="1" i="0" dirty="0" smtClean="0">
                            <a:solidFill>
                              <a:srgbClr val="000000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endParaRPr lang="zh-CN" altLang="en-US" sz="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26AAE707-9BB2-05E1-4400-D9A5ACE9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39" y="4813510"/>
                <a:ext cx="1409700" cy="225831"/>
              </a:xfrm>
              <a:prstGeom prst="rect">
                <a:avLst/>
              </a:prstGeom>
              <a:blipFill>
                <a:blip r:embed="rId2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八边形 63">
            <a:extLst>
              <a:ext uri="{FF2B5EF4-FFF2-40B4-BE49-F238E27FC236}">
                <a16:creationId xmlns:a16="http://schemas.microsoft.com/office/drawing/2014/main" id="{D14D0FB2-2D88-6CE0-0E51-9CE0644C54B0}"/>
              </a:ext>
            </a:extLst>
          </p:cNvPr>
          <p:cNvSpPr/>
          <p:nvPr/>
        </p:nvSpPr>
        <p:spPr>
          <a:xfrm>
            <a:off x="2371266" y="3409612"/>
            <a:ext cx="3300289" cy="1733012"/>
          </a:xfrm>
          <a:custGeom>
            <a:avLst/>
            <a:gdLst>
              <a:gd name="connsiteX0" fmla="*/ 0 w 1443990"/>
              <a:gd name="connsiteY0" fmla="*/ 257954 h 880719"/>
              <a:gd name="connsiteX1" fmla="*/ 257954 w 1443990"/>
              <a:gd name="connsiteY1" fmla="*/ 0 h 880719"/>
              <a:gd name="connsiteX2" fmla="*/ 1186036 w 1443990"/>
              <a:gd name="connsiteY2" fmla="*/ 0 h 880719"/>
              <a:gd name="connsiteX3" fmla="*/ 1443990 w 1443990"/>
              <a:gd name="connsiteY3" fmla="*/ 257954 h 880719"/>
              <a:gd name="connsiteX4" fmla="*/ 1443990 w 1443990"/>
              <a:gd name="connsiteY4" fmla="*/ 622765 h 880719"/>
              <a:gd name="connsiteX5" fmla="*/ 1186036 w 1443990"/>
              <a:gd name="connsiteY5" fmla="*/ 880719 h 880719"/>
              <a:gd name="connsiteX6" fmla="*/ 257954 w 1443990"/>
              <a:gd name="connsiteY6" fmla="*/ 880719 h 880719"/>
              <a:gd name="connsiteX7" fmla="*/ 0 w 1443990"/>
              <a:gd name="connsiteY7" fmla="*/ 622765 h 880719"/>
              <a:gd name="connsiteX8" fmla="*/ 0 w 1443990"/>
              <a:gd name="connsiteY8" fmla="*/ 257954 h 880719"/>
              <a:gd name="connsiteX0" fmla="*/ 0 w 2548890"/>
              <a:gd name="connsiteY0" fmla="*/ 0 h 916135"/>
              <a:gd name="connsiteX1" fmla="*/ 1362854 w 2548890"/>
              <a:gd name="connsiteY1" fmla="*/ 35416 h 916135"/>
              <a:gd name="connsiteX2" fmla="*/ 2290936 w 2548890"/>
              <a:gd name="connsiteY2" fmla="*/ 35416 h 916135"/>
              <a:gd name="connsiteX3" fmla="*/ 2548890 w 2548890"/>
              <a:gd name="connsiteY3" fmla="*/ 293370 h 916135"/>
              <a:gd name="connsiteX4" fmla="*/ 2548890 w 2548890"/>
              <a:gd name="connsiteY4" fmla="*/ 658181 h 916135"/>
              <a:gd name="connsiteX5" fmla="*/ 2290936 w 2548890"/>
              <a:gd name="connsiteY5" fmla="*/ 916135 h 916135"/>
              <a:gd name="connsiteX6" fmla="*/ 1362854 w 2548890"/>
              <a:gd name="connsiteY6" fmla="*/ 916135 h 916135"/>
              <a:gd name="connsiteX7" fmla="*/ 1104900 w 2548890"/>
              <a:gd name="connsiteY7" fmla="*/ 658181 h 916135"/>
              <a:gd name="connsiteX8" fmla="*/ 0 w 2548890"/>
              <a:gd name="connsiteY8" fmla="*/ 0 h 916135"/>
              <a:gd name="connsiteX0" fmla="*/ 0 w 2548890"/>
              <a:gd name="connsiteY0" fmla="*/ 144 h 916279"/>
              <a:gd name="connsiteX1" fmla="*/ 623714 w 2548890"/>
              <a:gd name="connsiteY1" fmla="*/ 0 h 916279"/>
              <a:gd name="connsiteX2" fmla="*/ 2290936 w 2548890"/>
              <a:gd name="connsiteY2" fmla="*/ 35560 h 916279"/>
              <a:gd name="connsiteX3" fmla="*/ 2548890 w 2548890"/>
              <a:gd name="connsiteY3" fmla="*/ 293514 h 916279"/>
              <a:gd name="connsiteX4" fmla="*/ 2548890 w 2548890"/>
              <a:gd name="connsiteY4" fmla="*/ 658325 h 916279"/>
              <a:gd name="connsiteX5" fmla="*/ 2290936 w 2548890"/>
              <a:gd name="connsiteY5" fmla="*/ 916279 h 916279"/>
              <a:gd name="connsiteX6" fmla="*/ 1362854 w 2548890"/>
              <a:gd name="connsiteY6" fmla="*/ 916279 h 916279"/>
              <a:gd name="connsiteX7" fmla="*/ 1104900 w 2548890"/>
              <a:gd name="connsiteY7" fmla="*/ 658325 h 916279"/>
              <a:gd name="connsiteX8" fmla="*/ 0 w 2548890"/>
              <a:gd name="connsiteY8" fmla="*/ 144 h 916279"/>
              <a:gd name="connsiteX0" fmla="*/ 0 w 2548890"/>
              <a:gd name="connsiteY0" fmla="*/ 144 h 916279"/>
              <a:gd name="connsiteX1" fmla="*/ 623714 w 2548890"/>
              <a:gd name="connsiteY1" fmla="*/ 0 h 916279"/>
              <a:gd name="connsiteX2" fmla="*/ 1061576 w 2548890"/>
              <a:gd name="connsiteY2" fmla="*/ 325120 h 916279"/>
              <a:gd name="connsiteX3" fmla="*/ 2548890 w 2548890"/>
              <a:gd name="connsiteY3" fmla="*/ 293514 h 916279"/>
              <a:gd name="connsiteX4" fmla="*/ 2548890 w 2548890"/>
              <a:gd name="connsiteY4" fmla="*/ 658325 h 916279"/>
              <a:gd name="connsiteX5" fmla="*/ 2290936 w 2548890"/>
              <a:gd name="connsiteY5" fmla="*/ 916279 h 916279"/>
              <a:gd name="connsiteX6" fmla="*/ 1362854 w 2548890"/>
              <a:gd name="connsiteY6" fmla="*/ 916279 h 916279"/>
              <a:gd name="connsiteX7" fmla="*/ 1104900 w 2548890"/>
              <a:gd name="connsiteY7" fmla="*/ 658325 h 916279"/>
              <a:gd name="connsiteX8" fmla="*/ 0 w 2548890"/>
              <a:gd name="connsiteY8" fmla="*/ 144 h 916279"/>
              <a:gd name="connsiteX0" fmla="*/ 0 w 3307080"/>
              <a:gd name="connsiteY0" fmla="*/ 144 h 916279"/>
              <a:gd name="connsiteX1" fmla="*/ 623714 w 3307080"/>
              <a:gd name="connsiteY1" fmla="*/ 0 h 916279"/>
              <a:gd name="connsiteX2" fmla="*/ 1061576 w 3307080"/>
              <a:gd name="connsiteY2" fmla="*/ 325120 h 916279"/>
              <a:gd name="connsiteX3" fmla="*/ 3307080 w 3307080"/>
              <a:gd name="connsiteY3" fmla="*/ 335424 h 916279"/>
              <a:gd name="connsiteX4" fmla="*/ 2548890 w 3307080"/>
              <a:gd name="connsiteY4" fmla="*/ 658325 h 916279"/>
              <a:gd name="connsiteX5" fmla="*/ 2290936 w 3307080"/>
              <a:gd name="connsiteY5" fmla="*/ 916279 h 916279"/>
              <a:gd name="connsiteX6" fmla="*/ 1362854 w 3307080"/>
              <a:gd name="connsiteY6" fmla="*/ 916279 h 916279"/>
              <a:gd name="connsiteX7" fmla="*/ 1104900 w 3307080"/>
              <a:gd name="connsiteY7" fmla="*/ 658325 h 916279"/>
              <a:gd name="connsiteX8" fmla="*/ 0 w 3307080"/>
              <a:gd name="connsiteY8" fmla="*/ 144 h 916279"/>
              <a:gd name="connsiteX0" fmla="*/ 0 w 3307080"/>
              <a:gd name="connsiteY0" fmla="*/ 144 h 1431755"/>
              <a:gd name="connsiteX1" fmla="*/ 623714 w 3307080"/>
              <a:gd name="connsiteY1" fmla="*/ 0 h 1431755"/>
              <a:gd name="connsiteX2" fmla="*/ 1061576 w 3307080"/>
              <a:gd name="connsiteY2" fmla="*/ 325120 h 1431755"/>
              <a:gd name="connsiteX3" fmla="*/ 3307080 w 3307080"/>
              <a:gd name="connsiteY3" fmla="*/ 335424 h 1431755"/>
              <a:gd name="connsiteX4" fmla="*/ 3284220 w 3307080"/>
              <a:gd name="connsiteY4" fmla="*/ 1431755 h 1431755"/>
              <a:gd name="connsiteX5" fmla="*/ 2290936 w 3307080"/>
              <a:gd name="connsiteY5" fmla="*/ 916279 h 1431755"/>
              <a:gd name="connsiteX6" fmla="*/ 1362854 w 3307080"/>
              <a:gd name="connsiteY6" fmla="*/ 916279 h 1431755"/>
              <a:gd name="connsiteX7" fmla="*/ 1104900 w 3307080"/>
              <a:gd name="connsiteY7" fmla="*/ 658325 h 1431755"/>
              <a:gd name="connsiteX8" fmla="*/ 0 w 3307080"/>
              <a:gd name="connsiteY8" fmla="*/ 144 h 1431755"/>
              <a:gd name="connsiteX0" fmla="*/ 0 w 3307080"/>
              <a:gd name="connsiteY0" fmla="*/ 144 h 1431755"/>
              <a:gd name="connsiteX1" fmla="*/ 623714 w 3307080"/>
              <a:gd name="connsiteY1" fmla="*/ 0 h 1431755"/>
              <a:gd name="connsiteX2" fmla="*/ 1061576 w 3307080"/>
              <a:gd name="connsiteY2" fmla="*/ 325120 h 1431755"/>
              <a:gd name="connsiteX3" fmla="*/ 3307080 w 3307080"/>
              <a:gd name="connsiteY3" fmla="*/ 335424 h 1431755"/>
              <a:gd name="connsiteX4" fmla="*/ 3284220 w 3307080"/>
              <a:gd name="connsiteY4" fmla="*/ 1431755 h 1431755"/>
              <a:gd name="connsiteX5" fmla="*/ 1056496 w 3307080"/>
              <a:gd name="connsiteY5" fmla="*/ 1426819 h 1431755"/>
              <a:gd name="connsiteX6" fmla="*/ 1362854 w 3307080"/>
              <a:gd name="connsiteY6" fmla="*/ 916279 h 1431755"/>
              <a:gd name="connsiteX7" fmla="*/ 1104900 w 3307080"/>
              <a:gd name="connsiteY7" fmla="*/ 658325 h 1431755"/>
              <a:gd name="connsiteX8" fmla="*/ 0 w 3307080"/>
              <a:gd name="connsiteY8" fmla="*/ 144 h 1431755"/>
              <a:gd name="connsiteX0" fmla="*/ 0 w 3307080"/>
              <a:gd name="connsiteY0" fmla="*/ 144 h 1744319"/>
              <a:gd name="connsiteX1" fmla="*/ 623714 w 3307080"/>
              <a:gd name="connsiteY1" fmla="*/ 0 h 1744319"/>
              <a:gd name="connsiteX2" fmla="*/ 1061576 w 3307080"/>
              <a:gd name="connsiteY2" fmla="*/ 325120 h 1744319"/>
              <a:gd name="connsiteX3" fmla="*/ 3307080 w 3307080"/>
              <a:gd name="connsiteY3" fmla="*/ 335424 h 1744319"/>
              <a:gd name="connsiteX4" fmla="*/ 3284220 w 3307080"/>
              <a:gd name="connsiteY4" fmla="*/ 1431755 h 1744319"/>
              <a:gd name="connsiteX5" fmla="*/ 1056496 w 3307080"/>
              <a:gd name="connsiteY5" fmla="*/ 1426819 h 1744319"/>
              <a:gd name="connsiteX6" fmla="*/ 621174 w 3307080"/>
              <a:gd name="connsiteY6" fmla="*/ 1744319 h 1744319"/>
              <a:gd name="connsiteX7" fmla="*/ 1104900 w 3307080"/>
              <a:gd name="connsiteY7" fmla="*/ 658325 h 1744319"/>
              <a:gd name="connsiteX8" fmla="*/ 0 w 3307080"/>
              <a:gd name="connsiteY8" fmla="*/ 144 h 1744319"/>
              <a:gd name="connsiteX0" fmla="*/ 0 w 3307080"/>
              <a:gd name="connsiteY0" fmla="*/ 144 h 1744319"/>
              <a:gd name="connsiteX1" fmla="*/ 623714 w 3307080"/>
              <a:gd name="connsiteY1" fmla="*/ 0 h 1744319"/>
              <a:gd name="connsiteX2" fmla="*/ 1061576 w 3307080"/>
              <a:gd name="connsiteY2" fmla="*/ 325120 h 1744319"/>
              <a:gd name="connsiteX3" fmla="*/ 3307080 w 3307080"/>
              <a:gd name="connsiteY3" fmla="*/ 335424 h 1744319"/>
              <a:gd name="connsiteX4" fmla="*/ 3284220 w 3307080"/>
              <a:gd name="connsiteY4" fmla="*/ 1431755 h 1744319"/>
              <a:gd name="connsiteX5" fmla="*/ 1056496 w 3307080"/>
              <a:gd name="connsiteY5" fmla="*/ 1426819 h 1744319"/>
              <a:gd name="connsiteX6" fmla="*/ 621174 w 3307080"/>
              <a:gd name="connsiteY6" fmla="*/ 1744319 h 1744319"/>
              <a:gd name="connsiteX7" fmla="*/ 12700 w 3307080"/>
              <a:gd name="connsiteY7" fmla="*/ 1730205 h 1744319"/>
              <a:gd name="connsiteX8" fmla="*/ 0 w 3307080"/>
              <a:gd name="connsiteY8" fmla="*/ 144 h 1744319"/>
              <a:gd name="connsiteX0" fmla="*/ 0 w 3307080"/>
              <a:gd name="connsiteY0" fmla="*/ 144 h 1730205"/>
              <a:gd name="connsiteX1" fmla="*/ 623714 w 3307080"/>
              <a:gd name="connsiteY1" fmla="*/ 0 h 1730205"/>
              <a:gd name="connsiteX2" fmla="*/ 1061576 w 3307080"/>
              <a:gd name="connsiteY2" fmla="*/ 325120 h 1730205"/>
              <a:gd name="connsiteX3" fmla="*/ 3307080 w 3307080"/>
              <a:gd name="connsiteY3" fmla="*/ 335424 h 1730205"/>
              <a:gd name="connsiteX4" fmla="*/ 3284220 w 3307080"/>
              <a:gd name="connsiteY4" fmla="*/ 1431755 h 1730205"/>
              <a:gd name="connsiteX5" fmla="*/ 1056496 w 3307080"/>
              <a:gd name="connsiteY5" fmla="*/ 1426819 h 1730205"/>
              <a:gd name="connsiteX6" fmla="*/ 634431 w 3307080"/>
              <a:gd name="connsiteY6" fmla="*/ 1725300 h 1730205"/>
              <a:gd name="connsiteX7" fmla="*/ 12700 w 3307080"/>
              <a:gd name="connsiteY7" fmla="*/ 1730205 h 1730205"/>
              <a:gd name="connsiteX8" fmla="*/ 0 w 3307080"/>
              <a:gd name="connsiteY8" fmla="*/ 144 h 1730205"/>
              <a:gd name="connsiteX0" fmla="*/ 0 w 3307080"/>
              <a:gd name="connsiteY0" fmla="*/ 144 h 1730205"/>
              <a:gd name="connsiteX1" fmla="*/ 623714 w 3307080"/>
              <a:gd name="connsiteY1" fmla="*/ 0 h 1730205"/>
              <a:gd name="connsiteX2" fmla="*/ 1061576 w 3307080"/>
              <a:gd name="connsiteY2" fmla="*/ 325120 h 1730205"/>
              <a:gd name="connsiteX3" fmla="*/ 3307080 w 3307080"/>
              <a:gd name="connsiteY3" fmla="*/ 335424 h 1730205"/>
              <a:gd name="connsiteX4" fmla="*/ 3284220 w 3307080"/>
              <a:gd name="connsiteY4" fmla="*/ 1431755 h 1730205"/>
              <a:gd name="connsiteX5" fmla="*/ 1090584 w 3307080"/>
              <a:gd name="connsiteY5" fmla="*/ 1462956 h 1730205"/>
              <a:gd name="connsiteX6" fmla="*/ 634431 w 3307080"/>
              <a:gd name="connsiteY6" fmla="*/ 1725300 h 1730205"/>
              <a:gd name="connsiteX7" fmla="*/ 12700 w 3307080"/>
              <a:gd name="connsiteY7" fmla="*/ 1730205 h 1730205"/>
              <a:gd name="connsiteX8" fmla="*/ 0 w 3307080"/>
              <a:gd name="connsiteY8" fmla="*/ 144 h 1730205"/>
              <a:gd name="connsiteX0" fmla="*/ 0 w 3307080"/>
              <a:gd name="connsiteY0" fmla="*/ 144 h 1730205"/>
              <a:gd name="connsiteX1" fmla="*/ 623714 w 3307080"/>
              <a:gd name="connsiteY1" fmla="*/ 0 h 1730205"/>
              <a:gd name="connsiteX2" fmla="*/ 1061576 w 3307080"/>
              <a:gd name="connsiteY2" fmla="*/ 325120 h 1730205"/>
              <a:gd name="connsiteX3" fmla="*/ 3307080 w 3307080"/>
              <a:gd name="connsiteY3" fmla="*/ 335424 h 1730205"/>
              <a:gd name="connsiteX4" fmla="*/ 3284220 w 3307080"/>
              <a:gd name="connsiteY4" fmla="*/ 1431755 h 1730205"/>
              <a:gd name="connsiteX5" fmla="*/ 1056496 w 3307080"/>
              <a:gd name="connsiteY5" fmla="*/ 1415408 h 1730205"/>
              <a:gd name="connsiteX6" fmla="*/ 634431 w 3307080"/>
              <a:gd name="connsiteY6" fmla="*/ 1725300 h 1730205"/>
              <a:gd name="connsiteX7" fmla="*/ 12700 w 3307080"/>
              <a:gd name="connsiteY7" fmla="*/ 1730205 h 1730205"/>
              <a:gd name="connsiteX8" fmla="*/ 0 w 3307080"/>
              <a:gd name="connsiteY8" fmla="*/ 144 h 1730205"/>
              <a:gd name="connsiteX0" fmla="*/ 0 w 3312626"/>
              <a:gd name="connsiteY0" fmla="*/ 144 h 1730205"/>
              <a:gd name="connsiteX1" fmla="*/ 623714 w 3312626"/>
              <a:gd name="connsiteY1" fmla="*/ 0 h 1730205"/>
              <a:gd name="connsiteX2" fmla="*/ 1061576 w 3312626"/>
              <a:gd name="connsiteY2" fmla="*/ 325120 h 1730205"/>
              <a:gd name="connsiteX3" fmla="*/ 3307080 w 3312626"/>
              <a:gd name="connsiteY3" fmla="*/ 335424 h 1730205"/>
              <a:gd name="connsiteX4" fmla="*/ 3312626 w 3312626"/>
              <a:gd name="connsiteY4" fmla="*/ 1431755 h 1730205"/>
              <a:gd name="connsiteX5" fmla="*/ 1056496 w 3312626"/>
              <a:gd name="connsiteY5" fmla="*/ 1415408 h 1730205"/>
              <a:gd name="connsiteX6" fmla="*/ 634431 w 3312626"/>
              <a:gd name="connsiteY6" fmla="*/ 1725300 h 1730205"/>
              <a:gd name="connsiteX7" fmla="*/ 12700 w 3312626"/>
              <a:gd name="connsiteY7" fmla="*/ 1730205 h 1730205"/>
              <a:gd name="connsiteX8" fmla="*/ 0 w 3312626"/>
              <a:gd name="connsiteY8" fmla="*/ 144 h 1730205"/>
              <a:gd name="connsiteX0" fmla="*/ 0 w 3307130"/>
              <a:gd name="connsiteY0" fmla="*/ 144 h 1730205"/>
              <a:gd name="connsiteX1" fmla="*/ 623714 w 3307130"/>
              <a:gd name="connsiteY1" fmla="*/ 0 h 1730205"/>
              <a:gd name="connsiteX2" fmla="*/ 1061576 w 3307130"/>
              <a:gd name="connsiteY2" fmla="*/ 325120 h 1730205"/>
              <a:gd name="connsiteX3" fmla="*/ 3307080 w 3307130"/>
              <a:gd name="connsiteY3" fmla="*/ 335424 h 1730205"/>
              <a:gd name="connsiteX4" fmla="*/ 3261495 w 3307130"/>
              <a:gd name="connsiteY4" fmla="*/ 1502126 h 1730205"/>
              <a:gd name="connsiteX5" fmla="*/ 1056496 w 3307130"/>
              <a:gd name="connsiteY5" fmla="*/ 1415408 h 1730205"/>
              <a:gd name="connsiteX6" fmla="*/ 634431 w 3307130"/>
              <a:gd name="connsiteY6" fmla="*/ 1725300 h 1730205"/>
              <a:gd name="connsiteX7" fmla="*/ 12700 w 3307130"/>
              <a:gd name="connsiteY7" fmla="*/ 1730205 h 1730205"/>
              <a:gd name="connsiteX8" fmla="*/ 0 w 3307130"/>
              <a:gd name="connsiteY8" fmla="*/ 144 h 1730205"/>
              <a:gd name="connsiteX0" fmla="*/ 0 w 3365651"/>
              <a:gd name="connsiteY0" fmla="*/ 144 h 1730205"/>
              <a:gd name="connsiteX1" fmla="*/ 623714 w 3365651"/>
              <a:gd name="connsiteY1" fmla="*/ 0 h 1730205"/>
              <a:gd name="connsiteX2" fmla="*/ 1061576 w 3365651"/>
              <a:gd name="connsiteY2" fmla="*/ 325120 h 1730205"/>
              <a:gd name="connsiteX3" fmla="*/ 3307080 w 3365651"/>
              <a:gd name="connsiteY3" fmla="*/ 335424 h 1730205"/>
              <a:gd name="connsiteX4" fmla="*/ 3365651 w 3365651"/>
              <a:gd name="connsiteY4" fmla="*/ 1524949 h 1730205"/>
              <a:gd name="connsiteX5" fmla="*/ 1056496 w 3365651"/>
              <a:gd name="connsiteY5" fmla="*/ 1415408 h 1730205"/>
              <a:gd name="connsiteX6" fmla="*/ 634431 w 3365651"/>
              <a:gd name="connsiteY6" fmla="*/ 1725300 h 1730205"/>
              <a:gd name="connsiteX7" fmla="*/ 12700 w 3365651"/>
              <a:gd name="connsiteY7" fmla="*/ 1730205 h 1730205"/>
              <a:gd name="connsiteX8" fmla="*/ 0 w 3365651"/>
              <a:gd name="connsiteY8" fmla="*/ 144 h 1730205"/>
              <a:gd name="connsiteX0" fmla="*/ 0 w 3307132"/>
              <a:gd name="connsiteY0" fmla="*/ 144 h 1730205"/>
              <a:gd name="connsiteX1" fmla="*/ 623714 w 3307132"/>
              <a:gd name="connsiteY1" fmla="*/ 0 h 1730205"/>
              <a:gd name="connsiteX2" fmla="*/ 1061576 w 3307132"/>
              <a:gd name="connsiteY2" fmla="*/ 325120 h 1730205"/>
              <a:gd name="connsiteX3" fmla="*/ 3307080 w 3307132"/>
              <a:gd name="connsiteY3" fmla="*/ 335424 h 1730205"/>
              <a:gd name="connsiteX4" fmla="*/ 3263388 w 3307132"/>
              <a:gd name="connsiteY4" fmla="*/ 1433657 h 1730205"/>
              <a:gd name="connsiteX5" fmla="*/ 1056496 w 3307132"/>
              <a:gd name="connsiteY5" fmla="*/ 1415408 h 1730205"/>
              <a:gd name="connsiteX6" fmla="*/ 634431 w 3307132"/>
              <a:gd name="connsiteY6" fmla="*/ 1725300 h 1730205"/>
              <a:gd name="connsiteX7" fmla="*/ 12700 w 3307132"/>
              <a:gd name="connsiteY7" fmla="*/ 1730205 h 1730205"/>
              <a:gd name="connsiteX8" fmla="*/ 0 w 3307132"/>
              <a:gd name="connsiteY8" fmla="*/ 144 h 1730205"/>
              <a:gd name="connsiteX0" fmla="*/ 0 w 3307132"/>
              <a:gd name="connsiteY0" fmla="*/ 144 h 1730205"/>
              <a:gd name="connsiteX1" fmla="*/ 623714 w 3307132"/>
              <a:gd name="connsiteY1" fmla="*/ 0 h 1730205"/>
              <a:gd name="connsiteX2" fmla="*/ 1061576 w 3307132"/>
              <a:gd name="connsiteY2" fmla="*/ 325120 h 1730205"/>
              <a:gd name="connsiteX3" fmla="*/ 3307080 w 3307132"/>
              <a:gd name="connsiteY3" fmla="*/ 295484 h 1730205"/>
              <a:gd name="connsiteX4" fmla="*/ 3263388 w 3307132"/>
              <a:gd name="connsiteY4" fmla="*/ 1433657 h 1730205"/>
              <a:gd name="connsiteX5" fmla="*/ 1056496 w 3307132"/>
              <a:gd name="connsiteY5" fmla="*/ 1415408 h 1730205"/>
              <a:gd name="connsiteX6" fmla="*/ 634431 w 3307132"/>
              <a:gd name="connsiteY6" fmla="*/ 1725300 h 1730205"/>
              <a:gd name="connsiteX7" fmla="*/ 12700 w 3307132"/>
              <a:gd name="connsiteY7" fmla="*/ 1730205 h 1730205"/>
              <a:gd name="connsiteX8" fmla="*/ 0 w 3307132"/>
              <a:gd name="connsiteY8" fmla="*/ 144 h 1730205"/>
              <a:gd name="connsiteX0" fmla="*/ 0 w 3280684"/>
              <a:gd name="connsiteY0" fmla="*/ 144 h 1730205"/>
              <a:gd name="connsiteX1" fmla="*/ 623714 w 3280684"/>
              <a:gd name="connsiteY1" fmla="*/ 0 h 1730205"/>
              <a:gd name="connsiteX2" fmla="*/ 1061576 w 3280684"/>
              <a:gd name="connsiteY2" fmla="*/ 325120 h 1730205"/>
              <a:gd name="connsiteX3" fmla="*/ 3280568 w 3280684"/>
              <a:gd name="connsiteY3" fmla="*/ 333522 h 1730205"/>
              <a:gd name="connsiteX4" fmla="*/ 3263388 w 3280684"/>
              <a:gd name="connsiteY4" fmla="*/ 1433657 h 1730205"/>
              <a:gd name="connsiteX5" fmla="*/ 1056496 w 3280684"/>
              <a:gd name="connsiteY5" fmla="*/ 1415408 h 1730205"/>
              <a:gd name="connsiteX6" fmla="*/ 634431 w 3280684"/>
              <a:gd name="connsiteY6" fmla="*/ 1725300 h 1730205"/>
              <a:gd name="connsiteX7" fmla="*/ 12700 w 3280684"/>
              <a:gd name="connsiteY7" fmla="*/ 1730205 h 1730205"/>
              <a:gd name="connsiteX8" fmla="*/ 0 w 3280684"/>
              <a:gd name="connsiteY8" fmla="*/ 144 h 1730205"/>
              <a:gd name="connsiteX0" fmla="*/ 0 w 3280940"/>
              <a:gd name="connsiteY0" fmla="*/ 144 h 1730205"/>
              <a:gd name="connsiteX1" fmla="*/ 623714 w 3280940"/>
              <a:gd name="connsiteY1" fmla="*/ 0 h 1730205"/>
              <a:gd name="connsiteX2" fmla="*/ 1061576 w 3280940"/>
              <a:gd name="connsiteY2" fmla="*/ 325120 h 1730205"/>
              <a:gd name="connsiteX3" fmla="*/ 3280568 w 3280940"/>
              <a:gd name="connsiteY3" fmla="*/ 333522 h 1730205"/>
              <a:gd name="connsiteX4" fmla="*/ 3278538 w 3280940"/>
              <a:gd name="connsiteY4" fmla="*/ 1439363 h 1730205"/>
              <a:gd name="connsiteX5" fmla="*/ 1056496 w 3280940"/>
              <a:gd name="connsiteY5" fmla="*/ 1415408 h 1730205"/>
              <a:gd name="connsiteX6" fmla="*/ 634431 w 3280940"/>
              <a:gd name="connsiteY6" fmla="*/ 1725300 h 1730205"/>
              <a:gd name="connsiteX7" fmla="*/ 12700 w 3280940"/>
              <a:gd name="connsiteY7" fmla="*/ 1730205 h 1730205"/>
              <a:gd name="connsiteX8" fmla="*/ 0 w 3280940"/>
              <a:gd name="connsiteY8" fmla="*/ 144 h 1730205"/>
              <a:gd name="connsiteX0" fmla="*/ 0 w 3281086"/>
              <a:gd name="connsiteY0" fmla="*/ 144 h 1730205"/>
              <a:gd name="connsiteX1" fmla="*/ 623714 w 3281086"/>
              <a:gd name="connsiteY1" fmla="*/ 0 h 1730205"/>
              <a:gd name="connsiteX2" fmla="*/ 1061576 w 3281086"/>
              <a:gd name="connsiteY2" fmla="*/ 325120 h 1730205"/>
              <a:gd name="connsiteX3" fmla="*/ 3280568 w 3281086"/>
              <a:gd name="connsiteY3" fmla="*/ 333522 h 1730205"/>
              <a:gd name="connsiteX4" fmla="*/ 3280432 w 3281086"/>
              <a:gd name="connsiteY4" fmla="*/ 1426049 h 1730205"/>
              <a:gd name="connsiteX5" fmla="*/ 1056496 w 3281086"/>
              <a:gd name="connsiteY5" fmla="*/ 1415408 h 1730205"/>
              <a:gd name="connsiteX6" fmla="*/ 634431 w 3281086"/>
              <a:gd name="connsiteY6" fmla="*/ 1725300 h 1730205"/>
              <a:gd name="connsiteX7" fmla="*/ 12700 w 3281086"/>
              <a:gd name="connsiteY7" fmla="*/ 1730205 h 1730205"/>
              <a:gd name="connsiteX8" fmla="*/ 0 w 3281086"/>
              <a:gd name="connsiteY8" fmla="*/ 144 h 1730205"/>
              <a:gd name="connsiteX0" fmla="*/ 0 w 3280771"/>
              <a:gd name="connsiteY0" fmla="*/ 144 h 1730205"/>
              <a:gd name="connsiteX1" fmla="*/ 623714 w 3280771"/>
              <a:gd name="connsiteY1" fmla="*/ 0 h 1730205"/>
              <a:gd name="connsiteX2" fmla="*/ 1061576 w 3280771"/>
              <a:gd name="connsiteY2" fmla="*/ 325120 h 1730205"/>
              <a:gd name="connsiteX3" fmla="*/ 3280568 w 3280771"/>
              <a:gd name="connsiteY3" fmla="*/ 333522 h 1730205"/>
              <a:gd name="connsiteX4" fmla="*/ 3272857 w 3280771"/>
              <a:gd name="connsiteY4" fmla="*/ 1423514 h 1730205"/>
              <a:gd name="connsiteX5" fmla="*/ 1056496 w 3280771"/>
              <a:gd name="connsiteY5" fmla="*/ 1415408 h 1730205"/>
              <a:gd name="connsiteX6" fmla="*/ 634431 w 3280771"/>
              <a:gd name="connsiteY6" fmla="*/ 1725300 h 1730205"/>
              <a:gd name="connsiteX7" fmla="*/ 12700 w 3280771"/>
              <a:gd name="connsiteY7" fmla="*/ 1730205 h 1730205"/>
              <a:gd name="connsiteX8" fmla="*/ 0 w 3280771"/>
              <a:gd name="connsiteY8" fmla="*/ 144 h 1730205"/>
              <a:gd name="connsiteX0" fmla="*/ 0 w 3282957"/>
              <a:gd name="connsiteY0" fmla="*/ 144 h 1730205"/>
              <a:gd name="connsiteX1" fmla="*/ 623714 w 3282957"/>
              <a:gd name="connsiteY1" fmla="*/ 0 h 1730205"/>
              <a:gd name="connsiteX2" fmla="*/ 1061576 w 3282957"/>
              <a:gd name="connsiteY2" fmla="*/ 325120 h 1730205"/>
              <a:gd name="connsiteX3" fmla="*/ 3280568 w 3282957"/>
              <a:gd name="connsiteY3" fmla="*/ 333522 h 1730205"/>
              <a:gd name="connsiteX4" fmla="*/ 3282957 w 3282957"/>
              <a:gd name="connsiteY4" fmla="*/ 1428586 h 1730205"/>
              <a:gd name="connsiteX5" fmla="*/ 1056496 w 3282957"/>
              <a:gd name="connsiteY5" fmla="*/ 1415408 h 1730205"/>
              <a:gd name="connsiteX6" fmla="*/ 634431 w 3282957"/>
              <a:gd name="connsiteY6" fmla="*/ 1725300 h 1730205"/>
              <a:gd name="connsiteX7" fmla="*/ 12700 w 3282957"/>
              <a:gd name="connsiteY7" fmla="*/ 1730205 h 1730205"/>
              <a:gd name="connsiteX8" fmla="*/ 0 w 3282957"/>
              <a:gd name="connsiteY8" fmla="*/ 144 h 1730205"/>
              <a:gd name="connsiteX0" fmla="*/ 0 w 3280771"/>
              <a:gd name="connsiteY0" fmla="*/ 144 h 1730205"/>
              <a:gd name="connsiteX1" fmla="*/ 623714 w 3280771"/>
              <a:gd name="connsiteY1" fmla="*/ 0 h 1730205"/>
              <a:gd name="connsiteX2" fmla="*/ 1061576 w 3280771"/>
              <a:gd name="connsiteY2" fmla="*/ 325120 h 1730205"/>
              <a:gd name="connsiteX3" fmla="*/ 3280568 w 3280771"/>
              <a:gd name="connsiteY3" fmla="*/ 333522 h 1730205"/>
              <a:gd name="connsiteX4" fmla="*/ 3272857 w 3280771"/>
              <a:gd name="connsiteY4" fmla="*/ 1428586 h 1730205"/>
              <a:gd name="connsiteX5" fmla="*/ 1056496 w 3280771"/>
              <a:gd name="connsiteY5" fmla="*/ 1415408 h 1730205"/>
              <a:gd name="connsiteX6" fmla="*/ 634431 w 3280771"/>
              <a:gd name="connsiteY6" fmla="*/ 1725300 h 1730205"/>
              <a:gd name="connsiteX7" fmla="*/ 12700 w 3280771"/>
              <a:gd name="connsiteY7" fmla="*/ 1730205 h 1730205"/>
              <a:gd name="connsiteX8" fmla="*/ 0 w 3280771"/>
              <a:gd name="connsiteY8" fmla="*/ 144 h 1730205"/>
              <a:gd name="connsiteX0" fmla="*/ 0 w 3280806"/>
              <a:gd name="connsiteY0" fmla="*/ 144 h 1730205"/>
              <a:gd name="connsiteX1" fmla="*/ 623714 w 3280806"/>
              <a:gd name="connsiteY1" fmla="*/ 0 h 1730205"/>
              <a:gd name="connsiteX2" fmla="*/ 1061576 w 3280806"/>
              <a:gd name="connsiteY2" fmla="*/ 325120 h 1730205"/>
              <a:gd name="connsiteX3" fmla="*/ 3280568 w 3280806"/>
              <a:gd name="connsiteY3" fmla="*/ 333522 h 1730205"/>
              <a:gd name="connsiteX4" fmla="*/ 3272857 w 3280806"/>
              <a:gd name="connsiteY4" fmla="*/ 1428586 h 1730205"/>
              <a:gd name="connsiteX5" fmla="*/ 1056496 w 3280806"/>
              <a:gd name="connsiteY5" fmla="*/ 1415408 h 1730205"/>
              <a:gd name="connsiteX6" fmla="*/ 634431 w 3280806"/>
              <a:gd name="connsiteY6" fmla="*/ 1725300 h 1730205"/>
              <a:gd name="connsiteX7" fmla="*/ 12700 w 3280806"/>
              <a:gd name="connsiteY7" fmla="*/ 1730205 h 1730205"/>
              <a:gd name="connsiteX8" fmla="*/ 0 w 3280806"/>
              <a:gd name="connsiteY8" fmla="*/ 144 h 17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0806" h="1730205">
                <a:moveTo>
                  <a:pt x="0" y="144"/>
                </a:moveTo>
                <a:lnTo>
                  <a:pt x="623714" y="0"/>
                </a:lnTo>
                <a:lnTo>
                  <a:pt x="1061576" y="325120"/>
                </a:lnTo>
                <a:lnTo>
                  <a:pt x="3280568" y="333522"/>
                </a:lnTo>
                <a:cubicBezTo>
                  <a:pt x="3282417" y="698966"/>
                  <a:pt x="3272902" y="1114494"/>
                  <a:pt x="3272857" y="1428586"/>
                </a:cubicBezTo>
                <a:lnTo>
                  <a:pt x="1056496" y="1415408"/>
                </a:lnTo>
                <a:lnTo>
                  <a:pt x="634431" y="1725300"/>
                </a:lnTo>
                <a:lnTo>
                  <a:pt x="12700" y="1730205"/>
                </a:lnTo>
                <a:cubicBezTo>
                  <a:pt x="8467" y="1153518"/>
                  <a:pt x="4233" y="576831"/>
                  <a:pt x="0" y="144"/>
                </a:cubicBezTo>
                <a:close/>
              </a:path>
            </a:pathLst>
          </a:custGeom>
          <a:noFill/>
          <a:ln w="6350"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73B9FBA-42F9-222A-6F36-5295DF8F61EC}"/>
              </a:ext>
            </a:extLst>
          </p:cNvPr>
          <p:cNvSpPr/>
          <p:nvPr/>
        </p:nvSpPr>
        <p:spPr>
          <a:xfrm>
            <a:off x="3650446" y="2918460"/>
            <a:ext cx="119380" cy="116205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0000"/>
                </a:solidFill>
                <a:latin typeface="+mn-ea"/>
              </a:rPr>
              <a:t>A</a:t>
            </a:r>
            <a:endParaRPr lang="zh-CN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12D159D-B7A7-787B-6D97-38DB0ACB2832}"/>
              </a:ext>
            </a:extLst>
          </p:cNvPr>
          <p:cNvSpPr txBox="1"/>
          <p:nvPr/>
        </p:nvSpPr>
        <p:spPr>
          <a:xfrm>
            <a:off x="4169742" y="4114947"/>
            <a:ext cx="346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+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2DE133-CF55-6D46-D841-AA8954298C01}"/>
              </a:ext>
            </a:extLst>
          </p:cNvPr>
          <p:cNvSpPr txBox="1"/>
          <p:nvPr/>
        </p:nvSpPr>
        <p:spPr>
          <a:xfrm>
            <a:off x="1646316" y="1664107"/>
            <a:ext cx="346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+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834EC9D-4A82-FDFD-956A-623FA2482FC2}"/>
              </a:ext>
            </a:extLst>
          </p:cNvPr>
          <p:cNvSpPr/>
          <p:nvPr/>
        </p:nvSpPr>
        <p:spPr>
          <a:xfrm>
            <a:off x="1973169" y="3658050"/>
            <a:ext cx="162448" cy="16210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11DBD15-7282-02F0-5383-BD0E7CEFFE2A}"/>
              </a:ext>
            </a:extLst>
          </p:cNvPr>
          <p:cNvSpPr/>
          <p:nvPr/>
        </p:nvSpPr>
        <p:spPr>
          <a:xfrm>
            <a:off x="1973916" y="4934400"/>
            <a:ext cx="162448" cy="16210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D1D3C26-A40B-5DF4-0898-F50553CF3703}"/>
              </a:ext>
            </a:extLst>
          </p:cNvPr>
          <p:cNvSpPr txBox="1"/>
          <p:nvPr/>
        </p:nvSpPr>
        <p:spPr>
          <a:xfrm>
            <a:off x="1917696" y="4904802"/>
            <a:ext cx="39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+mn-ea"/>
              </a:rPr>
              <a:t>C</a:t>
            </a:r>
            <a:endParaRPr lang="zh-CN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7839F42-C40F-D979-C4B6-703BF6BC4069}"/>
              </a:ext>
            </a:extLst>
          </p:cNvPr>
          <p:cNvSpPr txBox="1"/>
          <p:nvPr/>
        </p:nvSpPr>
        <p:spPr>
          <a:xfrm>
            <a:off x="1915907" y="3627488"/>
            <a:ext cx="39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+mn-ea"/>
              </a:rPr>
              <a:t>C</a:t>
            </a:r>
            <a:endParaRPr lang="zh-CN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95EA1161-81E6-8843-BD1B-9770CA4C884F}"/>
              </a:ext>
            </a:extLst>
          </p:cNvPr>
          <p:cNvSpPr/>
          <p:nvPr/>
        </p:nvSpPr>
        <p:spPr>
          <a:xfrm>
            <a:off x="3534229" y="2649856"/>
            <a:ext cx="355781" cy="184530"/>
          </a:xfrm>
          <a:prstGeom prst="cube">
            <a:avLst>
              <a:gd name="adj" fmla="val 48267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33FE5E3B-EEC2-5D86-91FA-F3D7B08C0852}"/>
              </a:ext>
            </a:extLst>
          </p:cNvPr>
          <p:cNvSpPr/>
          <p:nvPr/>
        </p:nvSpPr>
        <p:spPr>
          <a:xfrm>
            <a:off x="4269028" y="2646046"/>
            <a:ext cx="355781" cy="184530"/>
          </a:xfrm>
          <a:prstGeom prst="cube">
            <a:avLst>
              <a:gd name="adj" fmla="val 48267"/>
            </a:avLst>
          </a:prstGeom>
          <a:solidFill>
            <a:srgbClr val="CDBCA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744CC55-789E-8EE8-01B4-00F246E0B90A}"/>
                  </a:ext>
                </a:extLst>
              </p:cNvPr>
              <p:cNvSpPr txBox="1"/>
              <p:nvPr/>
            </p:nvSpPr>
            <p:spPr>
              <a:xfrm>
                <a:off x="3509814" y="2174800"/>
                <a:ext cx="627380" cy="233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900" i="1" baseline="-8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744CC55-789E-8EE8-01B4-00F246E0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4" y="2174800"/>
                <a:ext cx="627380" cy="23371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3A1C3E-70FF-42BC-9DFC-45D9248AC6EE}"/>
                  </a:ext>
                </a:extLst>
              </p:cNvPr>
              <p:cNvSpPr txBox="1"/>
              <p:nvPr/>
            </p:nvSpPr>
            <p:spPr>
              <a:xfrm>
                <a:off x="4249420" y="2162720"/>
                <a:ext cx="627380" cy="242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900" b="0" i="1" baseline="-1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zh-CN" altLang="en-US" sz="900" i="1" baseline="5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3A1C3E-70FF-42BC-9DFC-45D9248A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20" y="2162720"/>
                <a:ext cx="627380" cy="24250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D90E550-2E6D-1AF5-A42B-DCF2B4C9F19C}"/>
              </a:ext>
            </a:extLst>
          </p:cNvPr>
          <p:cNvSpPr txBox="1"/>
          <p:nvPr/>
        </p:nvSpPr>
        <p:spPr>
          <a:xfrm>
            <a:off x="5555849" y="5119912"/>
            <a:ext cx="219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GCD-DDPM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D78253-5DF1-37AB-E61B-DE7D113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5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52266-4672-2148-2590-6FC72C6A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76EE83-1130-36B6-B4F5-6A80DC27026C}"/>
              </a:ext>
            </a:extLst>
          </p:cNvPr>
          <p:cNvSpPr txBox="1"/>
          <p:nvPr/>
        </p:nvSpPr>
        <p:spPr>
          <a:xfrm>
            <a:off x="6489700" y="6098207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</a:rPr>
              <a:t>绘图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158356-4163-4A28-8C13-0305DE7F12EA}"/>
              </a:ext>
            </a:extLst>
          </p:cNvPr>
          <p:cNvSpPr txBox="1"/>
          <p:nvPr/>
        </p:nvSpPr>
        <p:spPr>
          <a:xfrm>
            <a:off x="1623708" y="6098207"/>
            <a:ext cx="199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j-ea"/>
                <a:ea typeface="+mj-ea"/>
              </a:rPr>
              <a:t>原图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A1A8C3-4CD1-E637-9F18-030C0228C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" t="4579" r="18802" b="8215"/>
          <a:stretch/>
        </p:blipFill>
        <p:spPr>
          <a:xfrm>
            <a:off x="0" y="2272636"/>
            <a:ext cx="4572000" cy="2952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DBF111-5C1F-4683-491B-AB89C5E2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9" y="2274917"/>
            <a:ext cx="4487331" cy="28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杨力畅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iOPEN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260</Words>
  <Application>Microsoft Office PowerPoint</Application>
  <PresentationFormat>全屏显示(4:3)</PresentationFormat>
  <Paragraphs>69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等线</vt:lpstr>
      <vt:lpstr>华文隶书</vt:lpstr>
      <vt:lpstr>华文新魏</vt:lpstr>
      <vt:lpstr>宋体</vt:lpstr>
      <vt:lpstr>微软雅黑</vt:lpstr>
      <vt:lpstr>Aldhabi</vt:lpstr>
      <vt:lpstr>Arial</vt:lpstr>
      <vt:lpstr>Cambria Math</vt:lpstr>
      <vt:lpstr>Palatino Linotype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GCD-DDPM: A Generative Change Detection Model Based on Difference-Feature-Guided DDPM 基于差异特征引导的DDPM生成式变化检测模型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344</cp:revision>
  <dcterms:created xsi:type="dcterms:W3CDTF">2024-03-12T11:56:28Z</dcterms:created>
  <dcterms:modified xsi:type="dcterms:W3CDTF">2024-04-12T12:51:44Z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