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6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2023/11/3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pPr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472D0CCA-9DE9-4869-B579-615F283E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91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pPr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9729F50-80AC-4B91-AE5D-6935297642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9243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53AF8B-0585-478D-A4D1-24BA92CDB16C}"/>
              </a:ext>
            </a:extLst>
          </p:cNvPr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228F59-4D38-474F-AA36-9B20394ADB0D}"/>
              </a:ext>
            </a:extLst>
          </p:cNvPr>
          <p:cNvSpPr/>
          <p:nvPr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1F4F6E-ACAF-48CD-AFA5-83975DAC9038}"/>
              </a:ext>
            </a:extLst>
          </p:cNvPr>
          <p:cNvSpPr txBox="1"/>
          <p:nvPr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03F4D7-0940-4E3E-B76C-F7DA2CC33C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34559" r="41681"/>
          <a:stretch/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70DB870-EC7D-4827-88E4-3E719B42FAA6}"/>
              </a:ext>
            </a:extLst>
          </p:cNvPr>
          <p:cNvSpPr/>
          <p:nvPr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83E6E4-CF65-4B11-A9EE-37099B7ED498}"/>
              </a:ext>
            </a:extLst>
          </p:cNvPr>
          <p:cNvCxnSpPr>
            <a:cxnSpLocks/>
          </p:cNvCxnSpPr>
          <p:nvPr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>
            <a:extLst>
              <a:ext uri="{FF2B5EF4-FFF2-40B4-BE49-F238E27FC236}">
                <a16:creationId xmlns:a16="http://schemas.microsoft.com/office/drawing/2014/main" id="{1ECCB0DC-C2AA-4A59-BAA2-39F1E45D2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70D5F41-F60D-4728-87ED-301AB2DEB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8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95CEFF-C668-4688-917E-A3383A62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DDE20-2B9A-4904-B5ED-A890B68A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4F9B4-7450-45AF-AEB2-92847F3B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00937-3CC3-4674-8C89-AE65AF5B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E8485-BE42-4062-AA96-BA6480FB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F93B0F-6B1B-4CBE-B4F9-0FA8846A6D58}"/>
              </a:ext>
            </a:extLst>
          </p:cNvPr>
          <p:cNvSpPr/>
          <p:nvPr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7D1277-C3B4-4D04-B333-F5B1F1BD2406}"/>
              </a:ext>
            </a:extLst>
          </p:cNvPr>
          <p:cNvSpPr/>
          <p:nvPr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6AF00F-66A9-41DB-9887-A6E773F9DCF9}"/>
              </a:ext>
            </a:extLst>
          </p:cNvPr>
          <p:cNvSpPr/>
          <p:nvPr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34CAAD-7AB5-41B9-B55F-F4BD09FECDD6}"/>
              </a:ext>
            </a:extLst>
          </p:cNvPr>
          <p:cNvSpPr txBox="1">
            <a:spLocks/>
          </p:cNvSpPr>
          <p:nvPr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93C0E-D10B-4805-967D-2D8C0507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25439-7049-4CCD-BD85-200244918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6CFC7-257B-4A48-BB7F-4048AC913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4D246-9832-4F8E-8B9F-79B55CD32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93B548-A84F-47B1-9737-C8D54C90D2CF}"/>
              </a:ext>
            </a:extLst>
          </p:cNvPr>
          <p:cNvSpPr/>
          <p:nvPr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453595-77C7-4687-8B20-6256F45A0A3E}"/>
              </a:ext>
            </a:extLst>
          </p:cNvPr>
          <p:cNvSpPr/>
          <p:nvPr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877114-C3E9-42E6-85A7-FED282EA193B}"/>
              </a:ext>
            </a:extLst>
          </p:cNvPr>
          <p:cNvSpPr/>
          <p:nvPr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1A6B4-B82A-4D2E-9A63-1EEAAF54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3895F704-9B56-4893-89FC-49A76BDD0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EFA657-C9ED-4F54-9B23-0293C336A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95DB500-08C3-444F-B189-998F3377E12B}"/>
              </a:ext>
            </a:extLst>
          </p:cNvPr>
          <p:cNvCxnSpPr>
            <a:cxnSpLocks/>
          </p:cNvCxnSpPr>
          <p:nvPr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9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4468193" TargetMode="External"/><Relationship Id="rId2" Type="http://schemas.openxmlformats.org/officeDocument/2006/relationships/hyperlink" Target="https://www.bilibili.com/video/BV1pu411o7BE/?spm_id_from=333.337.search-card.all.click&amp;vd_source=64d024c980deab035caf65c3fe1b2f3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zhihu.com/question/347678607" TargetMode="External"/><Relationship Id="rId5" Type="http://schemas.openxmlformats.org/officeDocument/2006/relationships/hyperlink" Target="https://zhuanlan.zhihu.com/p/338817680" TargetMode="External"/><Relationship Id="rId4" Type="http://schemas.openxmlformats.org/officeDocument/2006/relationships/hyperlink" Target="https://blog.csdn.net/weixin_51756104/article/details/12725019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804E8-86F5-2FF0-213B-57B92489B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kern="1200" spc="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Attention Is All You Need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40CB6F-2250-16BB-B494-114A2DAD5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马海燕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B0FAD3-86C5-8CC5-5444-1DE627BC28B9}"/>
              </a:ext>
            </a:extLst>
          </p:cNvPr>
          <p:cNvSpPr txBox="1"/>
          <p:nvPr/>
        </p:nvSpPr>
        <p:spPr>
          <a:xfrm>
            <a:off x="1108710" y="4509088"/>
            <a:ext cx="740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buClrTx/>
              <a:buSzTx/>
              <a:buFontTx/>
            </a:pPr>
            <a:r>
              <a:rPr lang="en-US" altLang="zh-CN" i="1" kern="1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Ashish Vaswani, Noam </a:t>
            </a:r>
            <a:r>
              <a:rPr lang="en-US" altLang="zh-CN" i="1" kern="1200" baseline="0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Shazeer</a:t>
            </a:r>
            <a:r>
              <a:rPr lang="en-US" altLang="zh-CN" i="1" kern="1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 Niki Parmar, Jakob </a:t>
            </a:r>
            <a:r>
              <a:rPr lang="en-US" altLang="zh-CN" i="1" kern="1200" baseline="0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Uszkoreit</a:t>
            </a:r>
            <a:r>
              <a:rPr lang="en-US" altLang="zh-CN" i="1" kern="1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 </a:t>
            </a:r>
            <a:r>
              <a:rPr lang="en-US" altLang="zh-CN" i="1" kern="1200" baseline="0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Llion</a:t>
            </a:r>
            <a:r>
              <a:rPr lang="en-US" altLang="zh-CN" i="1" kern="1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Jones, Aidan N. Gomez, Lukasz Kaiser, Illia </a:t>
            </a:r>
            <a:r>
              <a:rPr lang="en-US" altLang="zh-CN" i="1" kern="1200" baseline="0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Polosukhin</a:t>
            </a:r>
            <a:endParaRPr lang="en-US" altLang="zh-CN" i="1" kern="1200" baseline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 defTabSz="914400">
              <a:buClrTx/>
              <a:buSzTx/>
              <a:buFontTx/>
            </a:pPr>
            <a:endParaRPr lang="en-US" altLang="zh-CN" i="1" kern="1200" baseline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 defTabSz="914400">
              <a:buClrTx/>
              <a:buSzTx/>
              <a:buFontTx/>
            </a:pPr>
            <a:r>
              <a:rPr lang="en-US" altLang="zh-CN" i="1" kern="1200" baseline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[1706.03762] Attention Is All You Need (arxiv.org)</a:t>
            </a:r>
          </a:p>
        </p:txBody>
      </p:sp>
    </p:spTree>
    <p:extLst>
      <p:ext uri="{BB962C8B-B14F-4D97-AF65-F5344CB8AC3E}">
        <p14:creationId xmlns:p14="http://schemas.microsoft.com/office/powerpoint/2010/main" val="15592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83F88-23E0-02DF-0C45-4AE9E56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pPr/>
              <a:t>2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2D05-9A87-5BF8-2913-3869370D0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994" y="95250"/>
            <a:ext cx="6858000" cy="5778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AC7397-6E86-9AC4-9224-B6CBA2A19943}"/>
              </a:ext>
            </a:extLst>
          </p:cNvPr>
          <p:cNvSpPr txBox="1">
            <a:spLocks/>
          </p:cNvSpPr>
          <p:nvPr/>
        </p:nvSpPr>
        <p:spPr>
          <a:xfrm>
            <a:off x="388428" y="1552503"/>
            <a:ext cx="7685896" cy="3416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altLang="zh-CN" dirty="0">
                <a:hlinkClick r:id="rId2"/>
              </a:rPr>
              <a:t>Transformer</a:t>
            </a:r>
            <a:r>
              <a:rPr lang="zh-CN" altLang="en-US" dirty="0">
                <a:hlinkClick r:id="rId2"/>
              </a:rPr>
              <a:t>论文逐段精读</a:t>
            </a:r>
            <a:r>
              <a:rPr lang="en-US" altLang="zh-CN" dirty="0">
                <a:hlinkClick r:id="rId2"/>
              </a:rPr>
              <a:t>【</a:t>
            </a:r>
            <a:r>
              <a:rPr lang="zh-CN" altLang="en-US" dirty="0">
                <a:hlinkClick r:id="rId2"/>
              </a:rPr>
              <a:t>论文精读</a:t>
            </a:r>
            <a:r>
              <a:rPr lang="en-US" altLang="zh-CN" dirty="0">
                <a:hlinkClick r:id="rId2"/>
              </a:rPr>
              <a:t>】_</a:t>
            </a:r>
            <a:r>
              <a:rPr lang="zh-CN" altLang="en-US" dirty="0">
                <a:hlinkClick r:id="rId2"/>
              </a:rPr>
              <a:t>哔哩哔哩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bilibili</a:t>
            </a:r>
            <a:endParaRPr lang="en-US" altLang="zh-CN" dirty="0"/>
          </a:p>
          <a:p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【</a:t>
            </a:r>
            <a:r>
              <a:rPr lang="zh-CN" altLang="en-US" dirty="0">
                <a:hlinkClick r:id="rId3"/>
              </a:rPr>
              <a:t>通俗易懂</a:t>
            </a:r>
            <a:r>
              <a:rPr lang="en-US" altLang="zh-CN" dirty="0">
                <a:hlinkClick r:id="rId3"/>
              </a:rPr>
              <a:t>】</a:t>
            </a:r>
            <a:r>
              <a:rPr lang="zh-CN" altLang="en-US" dirty="0">
                <a:hlinkClick r:id="rId3"/>
              </a:rPr>
              <a:t>大白话讲解 </a:t>
            </a:r>
            <a:r>
              <a:rPr lang="en-US" altLang="zh-CN" dirty="0">
                <a:hlinkClick r:id="rId3"/>
              </a:rPr>
              <a:t>Transformer 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4"/>
              </a:rPr>
              <a:t>对</a:t>
            </a:r>
            <a:r>
              <a:rPr lang="en-US" altLang="zh-CN" dirty="0">
                <a:hlinkClick r:id="rId4"/>
              </a:rPr>
              <a:t>Transformer</a:t>
            </a:r>
            <a:r>
              <a:rPr lang="zh-CN" altLang="en-US" dirty="0">
                <a:hlinkClick r:id="rId4"/>
              </a:rPr>
              <a:t>中</a:t>
            </a:r>
            <a:r>
              <a:rPr lang="en-US" altLang="zh-CN" dirty="0" err="1">
                <a:hlinkClick r:id="rId4"/>
              </a:rPr>
              <a:t>FeedForward</a:t>
            </a:r>
            <a:r>
              <a:rPr lang="zh-CN" altLang="en-US" dirty="0">
                <a:hlinkClick r:id="rId4"/>
              </a:rPr>
              <a:t>层的理解</a:t>
            </a:r>
            <a:r>
              <a:rPr lang="en-US" altLang="zh-CN" dirty="0">
                <a:hlinkClick r:id="rId4"/>
              </a:rPr>
              <a:t>_transformer feed forward_</a:t>
            </a:r>
            <a:r>
              <a:rPr lang="zh-CN" altLang="en-US" dirty="0">
                <a:hlinkClick r:id="rId4"/>
              </a:rPr>
              <a:t>江 东的博客</a:t>
            </a:r>
            <a:r>
              <a:rPr lang="en-US" altLang="zh-CN" dirty="0">
                <a:hlinkClick r:id="rId4"/>
              </a:rPr>
              <a:t>-CSDN</a:t>
            </a:r>
            <a:r>
              <a:rPr lang="zh-CN" altLang="en-US" dirty="0">
                <a:hlinkClick r:id="rId4"/>
              </a:rPr>
              <a:t>博客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Transformer</a:t>
            </a:r>
            <a:r>
              <a:rPr lang="zh-CN" altLang="en-US" dirty="0">
                <a:hlinkClick r:id="rId5"/>
              </a:rPr>
              <a:t>模型详解（图解最完整版） </a:t>
            </a:r>
            <a:r>
              <a:rPr lang="en-US" altLang="zh-CN" dirty="0">
                <a:hlinkClick r:id="rId5"/>
              </a:rPr>
              <a:t>- </a:t>
            </a:r>
            <a:r>
              <a:rPr lang="zh-CN" altLang="en-US" dirty="0">
                <a:hlinkClick r:id="rId5"/>
              </a:rPr>
              <a:t>知乎 </a:t>
            </a:r>
            <a:r>
              <a:rPr lang="en-US" altLang="zh-CN" dirty="0">
                <a:hlinkClick r:id="rId5"/>
              </a:rPr>
              <a:t>(zhihu.com)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6"/>
              </a:rPr>
              <a:t>(9 </a:t>
            </a:r>
            <a:r>
              <a:rPr lang="zh-CN" altLang="en-US" dirty="0">
                <a:hlinkClick r:id="rId6"/>
              </a:rPr>
              <a:t>封私信 </a:t>
            </a:r>
            <a:r>
              <a:rPr lang="en-US" altLang="zh-CN" dirty="0">
                <a:hlinkClick r:id="rId6"/>
              </a:rPr>
              <a:t>/ 81 </a:t>
            </a:r>
            <a:r>
              <a:rPr lang="zh-CN" altLang="en-US" dirty="0">
                <a:hlinkClick r:id="rId6"/>
              </a:rPr>
              <a:t>条消息</a:t>
            </a:r>
            <a:r>
              <a:rPr lang="en-US" altLang="zh-CN" dirty="0">
                <a:hlinkClick r:id="rId6"/>
              </a:rPr>
              <a:t>) </a:t>
            </a:r>
            <a:r>
              <a:rPr lang="zh-CN" altLang="en-US" dirty="0">
                <a:hlinkClick r:id="rId6"/>
              </a:rPr>
              <a:t>如何理解</a:t>
            </a:r>
            <a:r>
              <a:rPr lang="en-US" altLang="zh-CN" dirty="0">
                <a:hlinkClick r:id="rId6"/>
              </a:rPr>
              <a:t>Transformer</a:t>
            </a:r>
            <a:r>
              <a:rPr lang="zh-CN" altLang="en-US" dirty="0">
                <a:hlinkClick r:id="rId6"/>
              </a:rPr>
              <a:t>论文中的</a:t>
            </a:r>
            <a:r>
              <a:rPr lang="en-US" altLang="zh-CN" dirty="0">
                <a:hlinkClick r:id="rId6"/>
              </a:rPr>
              <a:t>positional encoding</a:t>
            </a:r>
            <a:r>
              <a:rPr lang="zh-CN" altLang="en-US" dirty="0">
                <a:hlinkClick r:id="rId6"/>
              </a:rPr>
              <a:t>，和三角函数有什么关系？ </a:t>
            </a:r>
            <a:r>
              <a:rPr lang="en-US" altLang="zh-CN" dirty="0">
                <a:hlinkClick r:id="rId6"/>
              </a:rPr>
              <a:t>- </a:t>
            </a:r>
            <a:r>
              <a:rPr lang="zh-CN" altLang="en-US" dirty="0">
                <a:hlinkClick r:id="rId6"/>
              </a:rPr>
              <a:t>知乎 </a:t>
            </a:r>
            <a:r>
              <a:rPr lang="en-US" altLang="zh-CN" dirty="0">
                <a:hlinkClick r:id="rId6"/>
              </a:rPr>
              <a:t>(zhihu.com)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00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83F88-23E0-02DF-0C45-4AE9E56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pPr/>
              <a:t>3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2D05-9A87-5BF8-2913-3869370D0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126400"/>
            <a:ext cx="6858000" cy="577850"/>
          </a:xfrm>
        </p:spPr>
        <p:txBody>
          <a:bodyPr/>
          <a:lstStyle/>
          <a:p>
            <a:r>
              <a:rPr lang="zh-CN" altLang="en-US" dirty="0"/>
              <a:t>绘制过程</a:t>
            </a: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4B6EBCCE-AF36-66BF-81D5-72517C4E59E0}"/>
              </a:ext>
            </a:extLst>
          </p:cNvPr>
          <p:cNvSpPr/>
          <p:nvPr/>
        </p:nvSpPr>
        <p:spPr>
          <a:xfrm>
            <a:off x="2147877" y="2630374"/>
            <a:ext cx="1535480" cy="2353226"/>
          </a:xfrm>
          <a:prstGeom prst="roundRect">
            <a:avLst/>
          </a:prstGeom>
          <a:solidFill>
            <a:srgbClr val="F2F3F2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3ECDF7C-0296-0BB2-BB20-97BF0ABF39DF}"/>
              </a:ext>
            </a:extLst>
          </p:cNvPr>
          <p:cNvCxnSpPr>
            <a:cxnSpLocks/>
            <a:endCxn id="140" idx="0"/>
          </p:cNvCxnSpPr>
          <p:nvPr/>
        </p:nvCxnSpPr>
        <p:spPr>
          <a:xfrm flipV="1">
            <a:off x="2987936" y="2713139"/>
            <a:ext cx="22651" cy="66039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F9BB90BC-A694-EB02-1228-E440A99A19DA}"/>
              </a:ext>
            </a:extLst>
          </p:cNvPr>
          <p:cNvSpPr/>
          <p:nvPr/>
        </p:nvSpPr>
        <p:spPr>
          <a:xfrm>
            <a:off x="3914824" y="1552246"/>
            <a:ext cx="1675003" cy="3437971"/>
          </a:xfrm>
          <a:prstGeom prst="roundRect">
            <a:avLst/>
          </a:prstGeom>
          <a:solidFill>
            <a:srgbClr val="F2F3F2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FFA63CBD-548C-6A68-7D80-8004AF6A9A4A}"/>
              </a:ext>
            </a:extLst>
          </p:cNvPr>
          <p:cNvSpPr/>
          <p:nvPr/>
        </p:nvSpPr>
        <p:spPr>
          <a:xfrm>
            <a:off x="2454434" y="4103664"/>
            <a:ext cx="1071684" cy="459229"/>
          </a:xfrm>
          <a:prstGeom prst="roundRect">
            <a:avLst/>
          </a:prstGeom>
          <a:solidFill>
            <a:srgbClr val="FEE1B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Multi-Head Attention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05D5A574-04F7-F973-64C6-4AAEEA0F515C}"/>
              </a:ext>
            </a:extLst>
          </p:cNvPr>
          <p:cNvSpPr/>
          <p:nvPr/>
        </p:nvSpPr>
        <p:spPr>
          <a:xfrm>
            <a:off x="2549903" y="2713139"/>
            <a:ext cx="921367" cy="215707"/>
          </a:xfrm>
          <a:prstGeom prst="roundRect">
            <a:avLst/>
          </a:prstGeom>
          <a:solidFill>
            <a:srgbClr val="EFF4BD"/>
          </a:solidFill>
          <a:ln w="381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Add&amp;Norm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11B9E93-4140-BBD2-33C7-EA39F8B0A7D1}"/>
              </a:ext>
            </a:extLst>
          </p:cNvPr>
          <p:cNvSpPr/>
          <p:nvPr/>
        </p:nvSpPr>
        <p:spPr>
          <a:xfrm>
            <a:off x="4068458" y="2851080"/>
            <a:ext cx="1098325" cy="423607"/>
          </a:xfrm>
          <a:prstGeom prst="roundRect">
            <a:avLst/>
          </a:prstGeom>
          <a:solidFill>
            <a:srgbClr val="FEE1B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Multi-Head Attention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EDB0EE9A-B381-5596-4ABF-70647067A050}"/>
              </a:ext>
            </a:extLst>
          </p:cNvPr>
          <p:cNvSpPr/>
          <p:nvPr/>
        </p:nvSpPr>
        <p:spPr>
          <a:xfrm>
            <a:off x="4074048" y="1908478"/>
            <a:ext cx="1092735" cy="404421"/>
          </a:xfrm>
          <a:prstGeom prst="roundRect">
            <a:avLst/>
          </a:prstGeom>
          <a:solidFill>
            <a:srgbClr val="C0E9F9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Feed Forward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602D43C1-DD4B-4C43-37E8-5BE339B57FF1}"/>
              </a:ext>
            </a:extLst>
          </p:cNvPr>
          <p:cNvSpPr/>
          <p:nvPr/>
        </p:nvSpPr>
        <p:spPr>
          <a:xfrm>
            <a:off x="4154615" y="3895664"/>
            <a:ext cx="1041122" cy="703419"/>
          </a:xfrm>
          <a:prstGeom prst="roundRect">
            <a:avLst/>
          </a:prstGeom>
          <a:solidFill>
            <a:srgbClr val="FEE1B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Masked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Multi-Head Attention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86ADC8C6-AD71-D810-EE93-1E2AEAE9F1A5}"/>
              </a:ext>
            </a:extLst>
          </p:cNvPr>
          <p:cNvSpPr/>
          <p:nvPr/>
        </p:nvSpPr>
        <p:spPr>
          <a:xfrm>
            <a:off x="4139542" y="5473608"/>
            <a:ext cx="1071268" cy="425064"/>
          </a:xfrm>
          <a:prstGeom prst="roundRect">
            <a:avLst/>
          </a:prstGeom>
          <a:solidFill>
            <a:srgbClr val="FBE1E4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Outputs Embedding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24A716D-FC01-A4CA-6BD8-2329CC8897BA}"/>
              </a:ext>
            </a:extLst>
          </p:cNvPr>
          <p:cNvCxnSpPr>
            <a:cxnSpLocks/>
            <a:stCxn id="144" idx="0"/>
            <a:endCxn id="155" idx="4"/>
          </p:cNvCxnSpPr>
          <p:nvPr/>
        </p:nvCxnSpPr>
        <p:spPr>
          <a:xfrm flipV="1">
            <a:off x="4675176" y="5306766"/>
            <a:ext cx="0" cy="16684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F1A73EB3-3DBD-FFAB-6231-2125F1E62063}"/>
              </a:ext>
            </a:extLst>
          </p:cNvPr>
          <p:cNvCxnSpPr>
            <a:cxnSpLocks/>
            <a:stCxn id="192" idx="0"/>
            <a:endCxn id="139" idx="2"/>
          </p:cNvCxnSpPr>
          <p:nvPr/>
        </p:nvCxnSpPr>
        <p:spPr>
          <a:xfrm flipH="1" flipV="1">
            <a:off x="2990276" y="4562893"/>
            <a:ext cx="11747" cy="56239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0415D9A-DB2B-3792-ADC3-A6BC2F686371}"/>
              </a:ext>
            </a:extLst>
          </p:cNvPr>
          <p:cNvCxnSpPr>
            <a:cxnSpLocks/>
            <a:stCxn id="139" idx="0"/>
            <a:endCxn id="181" idx="2"/>
          </p:cNvCxnSpPr>
          <p:nvPr/>
        </p:nvCxnSpPr>
        <p:spPr>
          <a:xfrm flipV="1">
            <a:off x="2990276" y="3498592"/>
            <a:ext cx="0" cy="60507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39E3147-2ACB-E12B-7916-1E7399239111}"/>
              </a:ext>
            </a:extLst>
          </p:cNvPr>
          <p:cNvCxnSpPr>
            <a:cxnSpLocks/>
            <a:stCxn id="141" idx="0"/>
            <a:endCxn id="142" idx="2"/>
          </p:cNvCxnSpPr>
          <p:nvPr/>
        </p:nvCxnSpPr>
        <p:spPr>
          <a:xfrm flipV="1">
            <a:off x="4617621" y="2312899"/>
            <a:ext cx="2795" cy="53818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1E8AFA84-CF4D-B8E1-E575-FFC8531656C3}"/>
              </a:ext>
            </a:extLst>
          </p:cNvPr>
          <p:cNvCxnSpPr>
            <a:cxnSpLocks/>
            <a:stCxn id="142" idx="0"/>
            <a:endCxn id="185" idx="2"/>
          </p:cNvCxnSpPr>
          <p:nvPr/>
        </p:nvCxnSpPr>
        <p:spPr>
          <a:xfrm flipH="1" flipV="1">
            <a:off x="4614628" y="1361045"/>
            <a:ext cx="5788" cy="54743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8FC2A978-106A-85DF-4ED6-9A7CDED9C9E5}"/>
              </a:ext>
            </a:extLst>
          </p:cNvPr>
          <p:cNvCxnSpPr>
            <a:cxnSpLocks/>
            <a:stCxn id="185" idx="0"/>
            <a:endCxn id="184" idx="2"/>
          </p:cNvCxnSpPr>
          <p:nvPr/>
        </p:nvCxnSpPr>
        <p:spPr>
          <a:xfrm flipV="1">
            <a:off x="4614628" y="956624"/>
            <a:ext cx="12081" cy="18778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C51ACE5C-5A4A-8769-62A1-764D94B9962B}"/>
              </a:ext>
            </a:extLst>
          </p:cNvPr>
          <p:cNvCxnSpPr>
            <a:cxnSpLocks/>
            <a:stCxn id="184" idx="0"/>
          </p:cNvCxnSpPr>
          <p:nvPr/>
        </p:nvCxnSpPr>
        <p:spPr>
          <a:xfrm flipH="1" flipV="1">
            <a:off x="4625644" y="485552"/>
            <a:ext cx="1065" cy="26140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CFFDFE16-A08E-366C-A907-8DA9D46AAC1F}"/>
              </a:ext>
            </a:extLst>
          </p:cNvPr>
          <p:cNvSpPr/>
          <p:nvPr/>
        </p:nvSpPr>
        <p:spPr>
          <a:xfrm>
            <a:off x="4070588" y="1567932"/>
            <a:ext cx="1087087" cy="163959"/>
          </a:xfrm>
          <a:prstGeom prst="roundRect">
            <a:avLst/>
          </a:prstGeom>
          <a:solidFill>
            <a:srgbClr val="EFF4BD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Add&amp;Norm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078EDA1F-39D5-C0FF-19FE-FE5AF039FD6E}"/>
              </a:ext>
            </a:extLst>
          </p:cNvPr>
          <p:cNvSpPr/>
          <p:nvPr/>
        </p:nvSpPr>
        <p:spPr>
          <a:xfrm>
            <a:off x="2535896" y="3781784"/>
            <a:ext cx="917725" cy="227515"/>
          </a:xfrm>
          <a:prstGeom prst="roundRect">
            <a:avLst/>
          </a:prstGeom>
          <a:solidFill>
            <a:srgbClr val="EFF4BD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Add&amp;Norm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934AEAD7-7543-5169-5432-70E0619E81B5}"/>
              </a:ext>
            </a:extLst>
          </p:cNvPr>
          <p:cNvSpPr/>
          <p:nvPr/>
        </p:nvSpPr>
        <p:spPr>
          <a:xfrm>
            <a:off x="4090452" y="2495954"/>
            <a:ext cx="1064834" cy="174780"/>
          </a:xfrm>
          <a:prstGeom prst="roundRect">
            <a:avLst/>
          </a:prstGeom>
          <a:solidFill>
            <a:srgbClr val="EFF4BD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Add&amp;Norm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流程图: 或者 154">
            <a:extLst>
              <a:ext uri="{FF2B5EF4-FFF2-40B4-BE49-F238E27FC236}">
                <a16:creationId xmlns:a16="http://schemas.microsoft.com/office/drawing/2014/main" id="{D2EF5DF6-0F1C-66EC-69E2-49B54913BFD8}"/>
              </a:ext>
            </a:extLst>
          </p:cNvPr>
          <p:cNvSpPr/>
          <p:nvPr/>
        </p:nvSpPr>
        <p:spPr>
          <a:xfrm>
            <a:off x="4588770" y="5135511"/>
            <a:ext cx="172811" cy="171255"/>
          </a:xfrm>
          <a:prstGeom prst="flowChartOr">
            <a:avLst/>
          </a:prstGeom>
          <a:noFill/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FFC8B628-D6E3-8C6F-A5A1-89CD8FBB5F14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4675176" y="5898672"/>
            <a:ext cx="0" cy="29367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AABA9D5-5707-226C-DE72-32088A7B2EC9}"/>
              </a:ext>
            </a:extLst>
          </p:cNvPr>
          <p:cNvCxnSpPr>
            <a:cxnSpLocks/>
            <a:stCxn id="155" idx="0"/>
            <a:endCxn id="143" idx="2"/>
          </p:cNvCxnSpPr>
          <p:nvPr/>
        </p:nvCxnSpPr>
        <p:spPr>
          <a:xfrm flipV="1">
            <a:off x="4675176" y="4599083"/>
            <a:ext cx="0" cy="53642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9F27948A-7C16-1553-2377-1A0C9EC75E3B}"/>
              </a:ext>
            </a:extLst>
          </p:cNvPr>
          <p:cNvCxnSpPr>
            <a:cxnSpLocks/>
            <a:stCxn id="159" idx="5"/>
          </p:cNvCxnSpPr>
          <p:nvPr/>
        </p:nvCxnSpPr>
        <p:spPr>
          <a:xfrm>
            <a:off x="2529073" y="4808556"/>
            <a:ext cx="468644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9" name="矩形: 圆角 1">
            <a:extLst>
              <a:ext uri="{FF2B5EF4-FFF2-40B4-BE49-F238E27FC236}">
                <a16:creationId xmlns:a16="http://schemas.microsoft.com/office/drawing/2014/main" id="{FE5D5992-7543-FE32-5BDA-6AE839970541}"/>
              </a:ext>
            </a:extLst>
          </p:cNvPr>
          <p:cNvSpPr/>
          <p:nvPr/>
        </p:nvSpPr>
        <p:spPr>
          <a:xfrm flipH="1">
            <a:off x="2283913" y="3890508"/>
            <a:ext cx="245160" cy="918048"/>
          </a:xfrm>
          <a:custGeom>
            <a:avLst/>
            <a:gdLst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8" fmla="*/ 248979 w 1035600"/>
              <a:gd name="connsiteY8" fmla="*/ 91440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8" fmla="*/ 6221 w 1041821"/>
              <a:gd name="connsiteY8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0" fmla="*/ 0 w 878061"/>
              <a:gd name="connsiteY0" fmla="*/ 0 h 945213"/>
              <a:gd name="connsiteX1" fmla="*/ 720522 w 878061"/>
              <a:gd name="connsiteY1" fmla="*/ 0 h 945213"/>
              <a:gd name="connsiteX2" fmla="*/ 878061 w 878061"/>
              <a:gd name="connsiteY2" fmla="*/ 157539 h 945213"/>
              <a:gd name="connsiteX3" fmla="*/ 878061 w 878061"/>
              <a:gd name="connsiteY3" fmla="*/ 787674 h 945213"/>
              <a:gd name="connsiteX4" fmla="*/ 720522 w 878061"/>
              <a:gd name="connsiteY4" fmla="*/ 945213 h 945213"/>
              <a:gd name="connsiteX5" fmla="*/ 0 w 878061"/>
              <a:gd name="connsiteY5" fmla="*/ 945213 h 94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061" h="945213">
                <a:moveTo>
                  <a:pt x="0" y="0"/>
                </a:moveTo>
                <a:lnTo>
                  <a:pt x="720522" y="0"/>
                </a:lnTo>
                <a:cubicBezTo>
                  <a:pt x="807528" y="0"/>
                  <a:pt x="878061" y="70533"/>
                  <a:pt x="878061" y="157539"/>
                </a:cubicBezTo>
                <a:lnTo>
                  <a:pt x="878061" y="787674"/>
                </a:lnTo>
                <a:cubicBezTo>
                  <a:pt x="878061" y="874680"/>
                  <a:pt x="807528" y="945213"/>
                  <a:pt x="720522" y="945213"/>
                </a:cubicBezTo>
                <a:lnTo>
                  <a:pt x="0" y="945213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282C3F9-0902-81D4-603F-B4EFE3DAACCC}"/>
              </a:ext>
            </a:extLst>
          </p:cNvPr>
          <p:cNvCxnSpPr>
            <a:cxnSpLocks/>
            <a:stCxn id="161" idx="5"/>
          </p:cNvCxnSpPr>
          <p:nvPr/>
        </p:nvCxnSpPr>
        <p:spPr>
          <a:xfrm>
            <a:off x="2472098" y="3657583"/>
            <a:ext cx="511330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1" name="矩形: 圆角 1">
            <a:extLst>
              <a:ext uri="{FF2B5EF4-FFF2-40B4-BE49-F238E27FC236}">
                <a16:creationId xmlns:a16="http://schemas.microsoft.com/office/drawing/2014/main" id="{AF0FA41B-21BC-68EA-659A-220BB1281510}"/>
              </a:ext>
            </a:extLst>
          </p:cNvPr>
          <p:cNvSpPr/>
          <p:nvPr/>
        </p:nvSpPr>
        <p:spPr>
          <a:xfrm flipH="1">
            <a:off x="2221342" y="2812375"/>
            <a:ext cx="250756" cy="845208"/>
          </a:xfrm>
          <a:custGeom>
            <a:avLst/>
            <a:gdLst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8" fmla="*/ 248979 w 1035600"/>
              <a:gd name="connsiteY8" fmla="*/ 91440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8" fmla="*/ 6221 w 1041821"/>
              <a:gd name="connsiteY8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0" fmla="*/ 0 w 878061"/>
              <a:gd name="connsiteY0" fmla="*/ 0 h 945213"/>
              <a:gd name="connsiteX1" fmla="*/ 720522 w 878061"/>
              <a:gd name="connsiteY1" fmla="*/ 0 h 945213"/>
              <a:gd name="connsiteX2" fmla="*/ 878061 w 878061"/>
              <a:gd name="connsiteY2" fmla="*/ 157539 h 945213"/>
              <a:gd name="connsiteX3" fmla="*/ 878061 w 878061"/>
              <a:gd name="connsiteY3" fmla="*/ 787674 h 945213"/>
              <a:gd name="connsiteX4" fmla="*/ 720522 w 878061"/>
              <a:gd name="connsiteY4" fmla="*/ 945213 h 945213"/>
              <a:gd name="connsiteX5" fmla="*/ 0 w 878061"/>
              <a:gd name="connsiteY5" fmla="*/ 945213 h 94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061" h="945213">
                <a:moveTo>
                  <a:pt x="0" y="0"/>
                </a:moveTo>
                <a:lnTo>
                  <a:pt x="720522" y="0"/>
                </a:lnTo>
                <a:cubicBezTo>
                  <a:pt x="807528" y="0"/>
                  <a:pt x="878061" y="70533"/>
                  <a:pt x="878061" y="157539"/>
                </a:cubicBezTo>
                <a:lnTo>
                  <a:pt x="878061" y="787674"/>
                </a:lnTo>
                <a:cubicBezTo>
                  <a:pt x="878061" y="874680"/>
                  <a:pt x="807528" y="945213"/>
                  <a:pt x="720522" y="945213"/>
                </a:cubicBezTo>
                <a:lnTo>
                  <a:pt x="0" y="945213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2" name="矩形: 圆角 13">
            <a:extLst>
              <a:ext uri="{FF2B5EF4-FFF2-40B4-BE49-F238E27FC236}">
                <a16:creationId xmlns:a16="http://schemas.microsoft.com/office/drawing/2014/main" id="{715CBE81-B909-ACE3-D09E-1280953FA8C0}"/>
              </a:ext>
            </a:extLst>
          </p:cNvPr>
          <p:cNvSpPr/>
          <p:nvPr/>
        </p:nvSpPr>
        <p:spPr>
          <a:xfrm rot="5400000">
            <a:off x="3814152" y="2557372"/>
            <a:ext cx="832055" cy="870456"/>
          </a:xfrm>
          <a:custGeom>
            <a:avLst/>
            <a:gdLst>
              <a:gd name="connsiteX0" fmla="*/ 0 w 3101131"/>
              <a:gd name="connsiteY0" fmla="*/ 398576 h 2391411"/>
              <a:gd name="connsiteX1" fmla="*/ 398576 w 3101131"/>
              <a:gd name="connsiteY1" fmla="*/ 0 h 2391411"/>
              <a:gd name="connsiteX2" fmla="*/ 2702555 w 3101131"/>
              <a:gd name="connsiteY2" fmla="*/ 0 h 2391411"/>
              <a:gd name="connsiteX3" fmla="*/ 3101131 w 3101131"/>
              <a:gd name="connsiteY3" fmla="*/ 398576 h 2391411"/>
              <a:gd name="connsiteX4" fmla="*/ 3101131 w 3101131"/>
              <a:gd name="connsiteY4" fmla="*/ 1992835 h 2391411"/>
              <a:gd name="connsiteX5" fmla="*/ 2702555 w 3101131"/>
              <a:gd name="connsiteY5" fmla="*/ 2391411 h 2391411"/>
              <a:gd name="connsiteX6" fmla="*/ 398576 w 3101131"/>
              <a:gd name="connsiteY6" fmla="*/ 2391411 h 2391411"/>
              <a:gd name="connsiteX7" fmla="*/ 0 w 3101131"/>
              <a:gd name="connsiteY7" fmla="*/ 1992835 h 2391411"/>
              <a:gd name="connsiteX8" fmla="*/ 0 w 3101131"/>
              <a:gd name="connsiteY8" fmla="*/ 398576 h 2391411"/>
              <a:gd name="connsiteX0" fmla="*/ 0 w 3101131"/>
              <a:gd name="connsiteY0" fmla="*/ 1992835 h 2391411"/>
              <a:gd name="connsiteX1" fmla="*/ 0 w 3101131"/>
              <a:gd name="connsiteY1" fmla="*/ 398576 h 2391411"/>
              <a:gd name="connsiteX2" fmla="*/ 398576 w 3101131"/>
              <a:gd name="connsiteY2" fmla="*/ 0 h 2391411"/>
              <a:gd name="connsiteX3" fmla="*/ 2702555 w 3101131"/>
              <a:gd name="connsiteY3" fmla="*/ 0 h 2391411"/>
              <a:gd name="connsiteX4" fmla="*/ 3101131 w 3101131"/>
              <a:gd name="connsiteY4" fmla="*/ 398576 h 2391411"/>
              <a:gd name="connsiteX5" fmla="*/ 3101131 w 3101131"/>
              <a:gd name="connsiteY5" fmla="*/ 1992835 h 2391411"/>
              <a:gd name="connsiteX6" fmla="*/ 2702555 w 3101131"/>
              <a:gd name="connsiteY6" fmla="*/ 2391411 h 2391411"/>
              <a:gd name="connsiteX7" fmla="*/ 398576 w 3101131"/>
              <a:gd name="connsiteY7" fmla="*/ 2391411 h 2391411"/>
              <a:gd name="connsiteX8" fmla="*/ 91440 w 3101131"/>
              <a:gd name="connsiteY8" fmla="*/ 2084275 h 2391411"/>
              <a:gd name="connsiteX0" fmla="*/ 0 w 3101131"/>
              <a:gd name="connsiteY0" fmla="*/ 1992835 h 2391411"/>
              <a:gd name="connsiteX1" fmla="*/ 0 w 3101131"/>
              <a:gd name="connsiteY1" fmla="*/ 398576 h 2391411"/>
              <a:gd name="connsiteX2" fmla="*/ 398576 w 3101131"/>
              <a:gd name="connsiteY2" fmla="*/ 0 h 2391411"/>
              <a:gd name="connsiteX3" fmla="*/ 2702555 w 3101131"/>
              <a:gd name="connsiteY3" fmla="*/ 0 h 2391411"/>
              <a:gd name="connsiteX4" fmla="*/ 3101131 w 3101131"/>
              <a:gd name="connsiteY4" fmla="*/ 398576 h 2391411"/>
              <a:gd name="connsiteX5" fmla="*/ 3101131 w 3101131"/>
              <a:gd name="connsiteY5" fmla="*/ 1992835 h 2391411"/>
              <a:gd name="connsiteX6" fmla="*/ 2702555 w 3101131"/>
              <a:gd name="connsiteY6" fmla="*/ 2391411 h 2391411"/>
              <a:gd name="connsiteX7" fmla="*/ 398576 w 3101131"/>
              <a:gd name="connsiteY7" fmla="*/ 2391411 h 2391411"/>
              <a:gd name="connsiteX0" fmla="*/ 0 w 3101131"/>
              <a:gd name="connsiteY0" fmla="*/ 398576 h 2391411"/>
              <a:gd name="connsiteX1" fmla="*/ 398576 w 3101131"/>
              <a:gd name="connsiteY1" fmla="*/ 0 h 2391411"/>
              <a:gd name="connsiteX2" fmla="*/ 2702555 w 3101131"/>
              <a:gd name="connsiteY2" fmla="*/ 0 h 2391411"/>
              <a:gd name="connsiteX3" fmla="*/ 3101131 w 3101131"/>
              <a:gd name="connsiteY3" fmla="*/ 398576 h 2391411"/>
              <a:gd name="connsiteX4" fmla="*/ 3101131 w 3101131"/>
              <a:gd name="connsiteY4" fmla="*/ 1992835 h 2391411"/>
              <a:gd name="connsiteX5" fmla="*/ 2702555 w 3101131"/>
              <a:gd name="connsiteY5" fmla="*/ 2391411 h 2391411"/>
              <a:gd name="connsiteX6" fmla="*/ 398576 w 3101131"/>
              <a:gd name="connsiteY6" fmla="*/ 2391411 h 2391411"/>
              <a:gd name="connsiteX0" fmla="*/ 0 w 2702555"/>
              <a:gd name="connsiteY0" fmla="*/ 0 h 2391411"/>
              <a:gd name="connsiteX1" fmla="*/ 2303979 w 2702555"/>
              <a:gd name="connsiteY1" fmla="*/ 0 h 2391411"/>
              <a:gd name="connsiteX2" fmla="*/ 2702555 w 2702555"/>
              <a:gd name="connsiteY2" fmla="*/ 398576 h 2391411"/>
              <a:gd name="connsiteX3" fmla="*/ 2702555 w 2702555"/>
              <a:gd name="connsiteY3" fmla="*/ 1992835 h 2391411"/>
              <a:gd name="connsiteX4" fmla="*/ 2303979 w 2702555"/>
              <a:gd name="connsiteY4" fmla="*/ 2391411 h 2391411"/>
              <a:gd name="connsiteX5" fmla="*/ 0 w 2702555"/>
              <a:gd name="connsiteY5" fmla="*/ 2391411 h 2391411"/>
              <a:gd name="connsiteX0" fmla="*/ 2303979 w 2702555"/>
              <a:gd name="connsiteY0" fmla="*/ 0 h 2391411"/>
              <a:gd name="connsiteX1" fmla="*/ 2702555 w 2702555"/>
              <a:gd name="connsiteY1" fmla="*/ 398576 h 2391411"/>
              <a:gd name="connsiteX2" fmla="*/ 2702555 w 2702555"/>
              <a:gd name="connsiteY2" fmla="*/ 1992835 h 2391411"/>
              <a:gd name="connsiteX3" fmla="*/ 2303979 w 2702555"/>
              <a:gd name="connsiteY3" fmla="*/ 2391411 h 2391411"/>
              <a:gd name="connsiteX4" fmla="*/ 0 w 2702555"/>
              <a:gd name="connsiteY4" fmla="*/ 2391411 h 239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2555" h="2391411">
                <a:moveTo>
                  <a:pt x="2303979" y="0"/>
                </a:moveTo>
                <a:cubicBezTo>
                  <a:pt x="2524106" y="0"/>
                  <a:pt x="2702555" y="178449"/>
                  <a:pt x="2702555" y="398576"/>
                </a:cubicBezTo>
                <a:lnTo>
                  <a:pt x="2702555" y="1992835"/>
                </a:lnTo>
                <a:cubicBezTo>
                  <a:pt x="2702555" y="2212962"/>
                  <a:pt x="2524106" y="2391411"/>
                  <a:pt x="2303979" y="2391411"/>
                </a:cubicBezTo>
                <a:lnTo>
                  <a:pt x="0" y="2391411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3" name="矩形: 圆角 14">
            <a:extLst>
              <a:ext uri="{FF2B5EF4-FFF2-40B4-BE49-F238E27FC236}">
                <a16:creationId xmlns:a16="http://schemas.microsoft.com/office/drawing/2014/main" id="{93CCA28B-F3EB-BC94-05FF-A7336740A738}"/>
              </a:ext>
            </a:extLst>
          </p:cNvPr>
          <p:cNvSpPr/>
          <p:nvPr/>
        </p:nvSpPr>
        <p:spPr>
          <a:xfrm>
            <a:off x="3013819" y="2440826"/>
            <a:ext cx="785648" cy="260496"/>
          </a:xfrm>
          <a:custGeom>
            <a:avLst/>
            <a:gdLst>
              <a:gd name="connsiteX0" fmla="*/ 0 w 1659500"/>
              <a:gd name="connsiteY0" fmla="*/ 114677 h 688051"/>
              <a:gd name="connsiteX1" fmla="*/ 114677 w 1659500"/>
              <a:gd name="connsiteY1" fmla="*/ 0 h 688051"/>
              <a:gd name="connsiteX2" fmla="*/ 1544823 w 1659500"/>
              <a:gd name="connsiteY2" fmla="*/ 0 h 688051"/>
              <a:gd name="connsiteX3" fmla="*/ 1659500 w 1659500"/>
              <a:gd name="connsiteY3" fmla="*/ 114677 h 688051"/>
              <a:gd name="connsiteX4" fmla="*/ 1659500 w 1659500"/>
              <a:gd name="connsiteY4" fmla="*/ 573374 h 688051"/>
              <a:gd name="connsiteX5" fmla="*/ 1544823 w 1659500"/>
              <a:gd name="connsiteY5" fmla="*/ 688051 h 688051"/>
              <a:gd name="connsiteX6" fmla="*/ 114677 w 1659500"/>
              <a:gd name="connsiteY6" fmla="*/ 688051 h 688051"/>
              <a:gd name="connsiteX7" fmla="*/ 0 w 1659500"/>
              <a:gd name="connsiteY7" fmla="*/ 573374 h 688051"/>
              <a:gd name="connsiteX8" fmla="*/ 0 w 1659500"/>
              <a:gd name="connsiteY8" fmla="*/ 114677 h 688051"/>
              <a:gd name="connsiteX0" fmla="*/ 0 w 1659500"/>
              <a:gd name="connsiteY0" fmla="*/ 573374 h 688051"/>
              <a:gd name="connsiteX1" fmla="*/ 0 w 1659500"/>
              <a:gd name="connsiteY1" fmla="*/ 114677 h 688051"/>
              <a:gd name="connsiteX2" fmla="*/ 114677 w 1659500"/>
              <a:gd name="connsiteY2" fmla="*/ 0 h 688051"/>
              <a:gd name="connsiteX3" fmla="*/ 1544823 w 1659500"/>
              <a:gd name="connsiteY3" fmla="*/ 0 h 688051"/>
              <a:gd name="connsiteX4" fmla="*/ 1659500 w 1659500"/>
              <a:gd name="connsiteY4" fmla="*/ 114677 h 688051"/>
              <a:gd name="connsiteX5" fmla="*/ 1659500 w 1659500"/>
              <a:gd name="connsiteY5" fmla="*/ 573374 h 688051"/>
              <a:gd name="connsiteX6" fmla="*/ 1544823 w 1659500"/>
              <a:gd name="connsiteY6" fmla="*/ 688051 h 688051"/>
              <a:gd name="connsiteX7" fmla="*/ 114677 w 1659500"/>
              <a:gd name="connsiteY7" fmla="*/ 688051 h 688051"/>
              <a:gd name="connsiteX8" fmla="*/ 91440 w 1659500"/>
              <a:gd name="connsiteY8" fmla="*/ 664814 h 688051"/>
              <a:gd name="connsiteX0" fmla="*/ 0 w 1659500"/>
              <a:gd name="connsiteY0" fmla="*/ 573374 h 688051"/>
              <a:gd name="connsiteX1" fmla="*/ 0 w 1659500"/>
              <a:gd name="connsiteY1" fmla="*/ 114677 h 688051"/>
              <a:gd name="connsiteX2" fmla="*/ 114677 w 1659500"/>
              <a:gd name="connsiteY2" fmla="*/ 0 h 688051"/>
              <a:gd name="connsiteX3" fmla="*/ 1544823 w 1659500"/>
              <a:gd name="connsiteY3" fmla="*/ 0 h 688051"/>
              <a:gd name="connsiteX4" fmla="*/ 1659500 w 1659500"/>
              <a:gd name="connsiteY4" fmla="*/ 114677 h 688051"/>
              <a:gd name="connsiteX5" fmla="*/ 1659500 w 1659500"/>
              <a:gd name="connsiteY5" fmla="*/ 573374 h 688051"/>
              <a:gd name="connsiteX6" fmla="*/ 1544823 w 1659500"/>
              <a:gd name="connsiteY6" fmla="*/ 688051 h 688051"/>
              <a:gd name="connsiteX7" fmla="*/ 114677 w 1659500"/>
              <a:gd name="connsiteY7" fmla="*/ 688051 h 688051"/>
              <a:gd name="connsiteX0" fmla="*/ 0 w 1659500"/>
              <a:gd name="connsiteY0" fmla="*/ 573374 h 688051"/>
              <a:gd name="connsiteX1" fmla="*/ 0 w 1659500"/>
              <a:gd name="connsiteY1" fmla="*/ 114677 h 688051"/>
              <a:gd name="connsiteX2" fmla="*/ 114677 w 1659500"/>
              <a:gd name="connsiteY2" fmla="*/ 0 h 688051"/>
              <a:gd name="connsiteX3" fmla="*/ 1544823 w 1659500"/>
              <a:gd name="connsiteY3" fmla="*/ 0 h 688051"/>
              <a:gd name="connsiteX4" fmla="*/ 1659500 w 1659500"/>
              <a:gd name="connsiteY4" fmla="*/ 114677 h 688051"/>
              <a:gd name="connsiteX5" fmla="*/ 1659500 w 1659500"/>
              <a:gd name="connsiteY5" fmla="*/ 573374 h 688051"/>
              <a:gd name="connsiteX6" fmla="*/ 1544823 w 1659500"/>
              <a:gd name="connsiteY6" fmla="*/ 688051 h 688051"/>
              <a:gd name="connsiteX0" fmla="*/ 0 w 1659500"/>
              <a:gd name="connsiteY0" fmla="*/ 573374 h 573374"/>
              <a:gd name="connsiteX1" fmla="*/ 0 w 1659500"/>
              <a:gd name="connsiteY1" fmla="*/ 114677 h 573374"/>
              <a:gd name="connsiteX2" fmla="*/ 114677 w 1659500"/>
              <a:gd name="connsiteY2" fmla="*/ 0 h 573374"/>
              <a:gd name="connsiteX3" fmla="*/ 1544823 w 1659500"/>
              <a:gd name="connsiteY3" fmla="*/ 0 h 573374"/>
              <a:gd name="connsiteX4" fmla="*/ 1659500 w 1659500"/>
              <a:gd name="connsiteY4" fmla="*/ 114677 h 573374"/>
              <a:gd name="connsiteX5" fmla="*/ 1659500 w 1659500"/>
              <a:gd name="connsiteY5" fmla="*/ 573374 h 57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9500" h="573374">
                <a:moveTo>
                  <a:pt x="0" y="573374"/>
                </a:moveTo>
                <a:lnTo>
                  <a:pt x="0" y="114677"/>
                </a:lnTo>
                <a:cubicBezTo>
                  <a:pt x="0" y="51343"/>
                  <a:pt x="51343" y="0"/>
                  <a:pt x="114677" y="0"/>
                </a:cubicBezTo>
                <a:lnTo>
                  <a:pt x="1544823" y="0"/>
                </a:lnTo>
                <a:cubicBezTo>
                  <a:pt x="1608157" y="0"/>
                  <a:pt x="1659500" y="51343"/>
                  <a:pt x="1659500" y="114677"/>
                </a:cubicBezTo>
                <a:lnTo>
                  <a:pt x="1659500" y="573374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矩形: 圆角 15">
            <a:extLst>
              <a:ext uri="{FF2B5EF4-FFF2-40B4-BE49-F238E27FC236}">
                <a16:creationId xmlns:a16="http://schemas.microsoft.com/office/drawing/2014/main" id="{1D653D9F-34E8-1A33-6944-D5E273A0F62B}"/>
              </a:ext>
            </a:extLst>
          </p:cNvPr>
          <p:cNvSpPr/>
          <p:nvPr/>
        </p:nvSpPr>
        <p:spPr>
          <a:xfrm>
            <a:off x="2638534" y="4591808"/>
            <a:ext cx="689788" cy="151190"/>
          </a:xfrm>
          <a:custGeom>
            <a:avLst/>
            <a:gdLst>
              <a:gd name="connsiteX0" fmla="*/ 0 w 1365200"/>
              <a:gd name="connsiteY0" fmla="*/ 123676 h 742042"/>
              <a:gd name="connsiteX1" fmla="*/ 123676 w 1365200"/>
              <a:gd name="connsiteY1" fmla="*/ 0 h 742042"/>
              <a:gd name="connsiteX2" fmla="*/ 1241524 w 1365200"/>
              <a:gd name="connsiteY2" fmla="*/ 0 h 742042"/>
              <a:gd name="connsiteX3" fmla="*/ 1365200 w 1365200"/>
              <a:gd name="connsiteY3" fmla="*/ 123676 h 742042"/>
              <a:gd name="connsiteX4" fmla="*/ 1365200 w 1365200"/>
              <a:gd name="connsiteY4" fmla="*/ 618366 h 742042"/>
              <a:gd name="connsiteX5" fmla="*/ 1241524 w 1365200"/>
              <a:gd name="connsiteY5" fmla="*/ 742042 h 742042"/>
              <a:gd name="connsiteX6" fmla="*/ 123676 w 1365200"/>
              <a:gd name="connsiteY6" fmla="*/ 742042 h 742042"/>
              <a:gd name="connsiteX7" fmla="*/ 0 w 1365200"/>
              <a:gd name="connsiteY7" fmla="*/ 618366 h 742042"/>
              <a:gd name="connsiteX8" fmla="*/ 0 w 1365200"/>
              <a:gd name="connsiteY8" fmla="*/ 123676 h 742042"/>
              <a:gd name="connsiteX0" fmla="*/ 0 w 1365200"/>
              <a:gd name="connsiteY0" fmla="*/ 123676 h 742042"/>
              <a:gd name="connsiteX1" fmla="*/ 123676 w 1365200"/>
              <a:gd name="connsiteY1" fmla="*/ 0 h 742042"/>
              <a:gd name="connsiteX2" fmla="*/ 1241524 w 1365200"/>
              <a:gd name="connsiteY2" fmla="*/ 0 h 742042"/>
              <a:gd name="connsiteX3" fmla="*/ 1365200 w 1365200"/>
              <a:gd name="connsiteY3" fmla="*/ 123676 h 742042"/>
              <a:gd name="connsiteX4" fmla="*/ 1365200 w 1365200"/>
              <a:gd name="connsiteY4" fmla="*/ 618366 h 742042"/>
              <a:gd name="connsiteX5" fmla="*/ 1241524 w 1365200"/>
              <a:gd name="connsiteY5" fmla="*/ 742042 h 742042"/>
              <a:gd name="connsiteX6" fmla="*/ 123676 w 1365200"/>
              <a:gd name="connsiteY6" fmla="*/ 742042 h 742042"/>
              <a:gd name="connsiteX7" fmla="*/ 0 w 1365200"/>
              <a:gd name="connsiteY7" fmla="*/ 618366 h 742042"/>
              <a:gd name="connsiteX8" fmla="*/ 0 w 1365200"/>
              <a:gd name="connsiteY8" fmla="*/ 123676 h 742042"/>
              <a:gd name="connsiteX0" fmla="*/ 123676 w 1365200"/>
              <a:gd name="connsiteY0" fmla="*/ 0 h 742042"/>
              <a:gd name="connsiteX1" fmla="*/ 1241524 w 1365200"/>
              <a:gd name="connsiteY1" fmla="*/ 0 h 742042"/>
              <a:gd name="connsiteX2" fmla="*/ 1365200 w 1365200"/>
              <a:gd name="connsiteY2" fmla="*/ 123676 h 742042"/>
              <a:gd name="connsiteX3" fmla="*/ 1365200 w 1365200"/>
              <a:gd name="connsiteY3" fmla="*/ 618366 h 742042"/>
              <a:gd name="connsiteX4" fmla="*/ 1241524 w 1365200"/>
              <a:gd name="connsiteY4" fmla="*/ 742042 h 742042"/>
              <a:gd name="connsiteX5" fmla="*/ 123676 w 1365200"/>
              <a:gd name="connsiteY5" fmla="*/ 742042 h 742042"/>
              <a:gd name="connsiteX6" fmla="*/ 0 w 1365200"/>
              <a:gd name="connsiteY6" fmla="*/ 618366 h 742042"/>
              <a:gd name="connsiteX7" fmla="*/ 0 w 1365200"/>
              <a:gd name="connsiteY7" fmla="*/ 123676 h 742042"/>
              <a:gd name="connsiteX8" fmla="*/ 215116 w 1365200"/>
              <a:gd name="connsiteY8" fmla="*/ 91440 h 742042"/>
              <a:gd name="connsiteX0" fmla="*/ 123676 w 1365200"/>
              <a:gd name="connsiteY0" fmla="*/ 0 h 742042"/>
              <a:gd name="connsiteX1" fmla="*/ 1241524 w 1365200"/>
              <a:gd name="connsiteY1" fmla="*/ 0 h 742042"/>
              <a:gd name="connsiteX2" fmla="*/ 1365200 w 1365200"/>
              <a:gd name="connsiteY2" fmla="*/ 123676 h 742042"/>
              <a:gd name="connsiteX3" fmla="*/ 1365200 w 1365200"/>
              <a:gd name="connsiteY3" fmla="*/ 618366 h 742042"/>
              <a:gd name="connsiteX4" fmla="*/ 1241524 w 1365200"/>
              <a:gd name="connsiteY4" fmla="*/ 742042 h 742042"/>
              <a:gd name="connsiteX5" fmla="*/ 123676 w 1365200"/>
              <a:gd name="connsiteY5" fmla="*/ 742042 h 742042"/>
              <a:gd name="connsiteX6" fmla="*/ 0 w 1365200"/>
              <a:gd name="connsiteY6" fmla="*/ 618366 h 742042"/>
              <a:gd name="connsiteX7" fmla="*/ 0 w 1365200"/>
              <a:gd name="connsiteY7" fmla="*/ 123676 h 742042"/>
              <a:gd name="connsiteX0" fmla="*/ 123676 w 1365200"/>
              <a:gd name="connsiteY0" fmla="*/ 0 h 742042"/>
              <a:gd name="connsiteX1" fmla="*/ 1241524 w 1365200"/>
              <a:gd name="connsiteY1" fmla="*/ 0 h 742042"/>
              <a:gd name="connsiteX2" fmla="*/ 1365200 w 1365200"/>
              <a:gd name="connsiteY2" fmla="*/ 123676 h 742042"/>
              <a:gd name="connsiteX3" fmla="*/ 1365200 w 1365200"/>
              <a:gd name="connsiteY3" fmla="*/ 618366 h 742042"/>
              <a:gd name="connsiteX4" fmla="*/ 1241524 w 1365200"/>
              <a:gd name="connsiteY4" fmla="*/ 742042 h 742042"/>
              <a:gd name="connsiteX5" fmla="*/ 123676 w 1365200"/>
              <a:gd name="connsiteY5" fmla="*/ 742042 h 742042"/>
              <a:gd name="connsiteX6" fmla="*/ 0 w 1365200"/>
              <a:gd name="connsiteY6" fmla="*/ 618366 h 742042"/>
              <a:gd name="connsiteX0" fmla="*/ 1241524 w 1365200"/>
              <a:gd name="connsiteY0" fmla="*/ 0 h 742042"/>
              <a:gd name="connsiteX1" fmla="*/ 1365200 w 1365200"/>
              <a:gd name="connsiteY1" fmla="*/ 123676 h 742042"/>
              <a:gd name="connsiteX2" fmla="*/ 1365200 w 1365200"/>
              <a:gd name="connsiteY2" fmla="*/ 618366 h 742042"/>
              <a:gd name="connsiteX3" fmla="*/ 1241524 w 1365200"/>
              <a:gd name="connsiteY3" fmla="*/ 742042 h 742042"/>
              <a:gd name="connsiteX4" fmla="*/ 123676 w 1365200"/>
              <a:gd name="connsiteY4" fmla="*/ 742042 h 742042"/>
              <a:gd name="connsiteX5" fmla="*/ 0 w 1365200"/>
              <a:gd name="connsiteY5" fmla="*/ 618366 h 742042"/>
              <a:gd name="connsiteX0" fmla="*/ 1365200 w 1365200"/>
              <a:gd name="connsiteY0" fmla="*/ 0 h 618366"/>
              <a:gd name="connsiteX1" fmla="*/ 1365200 w 1365200"/>
              <a:gd name="connsiteY1" fmla="*/ 494690 h 618366"/>
              <a:gd name="connsiteX2" fmla="*/ 1241524 w 1365200"/>
              <a:gd name="connsiteY2" fmla="*/ 618366 h 618366"/>
              <a:gd name="connsiteX3" fmla="*/ 123676 w 1365200"/>
              <a:gd name="connsiteY3" fmla="*/ 618366 h 618366"/>
              <a:gd name="connsiteX4" fmla="*/ 0 w 1365200"/>
              <a:gd name="connsiteY4" fmla="*/ 494690 h 618366"/>
              <a:gd name="connsiteX0" fmla="*/ 1365200 w 1365200"/>
              <a:gd name="connsiteY0" fmla="*/ 0 h 123676"/>
              <a:gd name="connsiteX1" fmla="*/ 1241524 w 1365200"/>
              <a:gd name="connsiteY1" fmla="*/ 123676 h 123676"/>
              <a:gd name="connsiteX2" fmla="*/ 123676 w 1365200"/>
              <a:gd name="connsiteY2" fmla="*/ 123676 h 123676"/>
              <a:gd name="connsiteX3" fmla="*/ 0 w 1365200"/>
              <a:gd name="connsiteY3" fmla="*/ 0 h 12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00" h="123676">
                <a:moveTo>
                  <a:pt x="1365200" y="0"/>
                </a:moveTo>
                <a:cubicBezTo>
                  <a:pt x="1365200" y="68304"/>
                  <a:pt x="1309828" y="123676"/>
                  <a:pt x="1241524" y="123676"/>
                </a:cubicBezTo>
                <a:lnTo>
                  <a:pt x="123676" y="123676"/>
                </a:lnTo>
                <a:cubicBezTo>
                  <a:pt x="55372" y="123676"/>
                  <a:pt x="0" y="68304"/>
                  <a:pt x="0" y="0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矩形: 圆角 15">
            <a:extLst>
              <a:ext uri="{FF2B5EF4-FFF2-40B4-BE49-F238E27FC236}">
                <a16:creationId xmlns:a16="http://schemas.microsoft.com/office/drawing/2014/main" id="{2AF2979C-0B2A-0D0C-B090-93CF400929C7}"/>
              </a:ext>
            </a:extLst>
          </p:cNvPr>
          <p:cNvSpPr/>
          <p:nvPr/>
        </p:nvSpPr>
        <p:spPr>
          <a:xfrm>
            <a:off x="4295454" y="4588968"/>
            <a:ext cx="765327" cy="171255"/>
          </a:xfrm>
          <a:custGeom>
            <a:avLst/>
            <a:gdLst>
              <a:gd name="connsiteX0" fmla="*/ 0 w 1365200"/>
              <a:gd name="connsiteY0" fmla="*/ 123676 h 742042"/>
              <a:gd name="connsiteX1" fmla="*/ 123676 w 1365200"/>
              <a:gd name="connsiteY1" fmla="*/ 0 h 742042"/>
              <a:gd name="connsiteX2" fmla="*/ 1241524 w 1365200"/>
              <a:gd name="connsiteY2" fmla="*/ 0 h 742042"/>
              <a:gd name="connsiteX3" fmla="*/ 1365200 w 1365200"/>
              <a:gd name="connsiteY3" fmla="*/ 123676 h 742042"/>
              <a:gd name="connsiteX4" fmla="*/ 1365200 w 1365200"/>
              <a:gd name="connsiteY4" fmla="*/ 618366 h 742042"/>
              <a:gd name="connsiteX5" fmla="*/ 1241524 w 1365200"/>
              <a:gd name="connsiteY5" fmla="*/ 742042 h 742042"/>
              <a:gd name="connsiteX6" fmla="*/ 123676 w 1365200"/>
              <a:gd name="connsiteY6" fmla="*/ 742042 h 742042"/>
              <a:gd name="connsiteX7" fmla="*/ 0 w 1365200"/>
              <a:gd name="connsiteY7" fmla="*/ 618366 h 742042"/>
              <a:gd name="connsiteX8" fmla="*/ 0 w 1365200"/>
              <a:gd name="connsiteY8" fmla="*/ 123676 h 742042"/>
              <a:gd name="connsiteX0" fmla="*/ 0 w 1365200"/>
              <a:gd name="connsiteY0" fmla="*/ 123676 h 742042"/>
              <a:gd name="connsiteX1" fmla="*/ 123676 w 1365200"/>
              <a:gd name="connsiteY1" fmla="*/ 0 h 742042"/>
              <a:gd name="connsiteX2" fmla="*/ 1241524 w 1365200"/>
              <a:gd name="connsiteY2" fmla="*/ 0 h 742042"/>
              <a:gd name="connsiteX3" fmla="*/ 1365200 w 1365200"/>
              <a:gd name="connsiteY3" fmla="*/ 123676 h 742042"/>
              <a:gd name="connsiteX4" fmla="*/ 1365200 w 1365200"/>
              <a:gd name="connsiteY4" fmla="*/ 618366 h 742042"/>
              <a:gd name="connsiteX5" fmla="*/ 1241524 w 1365200"/>
              <a:gd name="connsiteY5" fmla="*/ 742042 h 742042"/>
              <a:gd name="connsiteX6" fmla="*/ 123676 w 1365200"/>
              <a:gd name="connsiteY6" fmla="*/ 742042 h 742042"/>
              <a:gd name="connsiteX7" fmla="*/ 0 w 1365200"/>
              <a:gd name="connsiteY7" fmla="*/ 618366 h 742042"/>
              <a:gd name="connsiteX8" fmla="*/ 0 w 1365200"/>
              <a:gd name="connsiteY8" fmla="*/ 123676 h 742042"/>
              <a:gd name="connsiteX0" fmla="*/ 123676 w 1365200"/>
              <a:gd name="connsiteY0" fmla="*/ 0 h 742042"/>
              <a:gd name="connsiteX1" fmla="*/ 1241524 w 1365200"/>
              <a:gd name="connsiteY1" fmla="*/ 0 h 742042"/>
              <a:gd name="connsiteX2" fmla="*/ 1365200 w 1365200"/>
              <a:gd name="connsiteY2" fmla="*/ 123676 h 742042"/>
              <a:gd name="connsiteX3" fmla="*/ 1365200 w 1365200"/>
              <a:gd name="connsiteY3" fmla="*/ 618366 h 742042"/>
              <a:gd name="connsiteX4" fmla="*/ 1241524 w 1365200"/>
              <a:gd name="connsiteY4" fmla="*/ 742042 h 742042"/>
              <a:gd name="connsiteX5" fmla="*/ 123676 w 1365200"/>
              <a:gd name="connsiteY5" fmla="*/ 742042 h 742042"/>
              <a:gd name="connsiteX6" fmla="*/ 0 w 1365200"/>
              <a:gd name="connsiteY6" fmla="*/ 618366 h 742042"/>
              <a:gd name="connsiteX7" fmla="*/ 0 w 1365200"/>
              <a:gd name="connsiteY7" fmla="*/ 123676 h 742042"/>
              <a:gd name="connsiteX8" fmla="*/ 215116 w 1365200"/>
              <a:gd name="connsiteY8" fmla="*/ 91440 h 742042"/>
              <a:gd name="connsiteX0" fmla="*/ 123676 w 1365200"/>
              <a:gd name="connsiteY0" fmla="*/ 0 h 742042"/>
              <a:gd name="connsiteX1" fmla="*/ 1241524 w 1365200"/>
              <a:gd name="connsiteY1" fmla="*/ 0 h 742042"/>
              <a:gd name="connsiteX2" fmla="*/ 1365200 w 1365200"/>
              <a:gd name="connsiteY2" fmla="*/ 123676 h 742042"/>
              <a:gd name="connsiteX3" fmla="*/ 1365200 w 1365200"/>
              <a:gd name="connsiteY3" fmla="*/ 618366 h 742042"/>
              <a:gd name="connsiteX4" fmla="*/ 1241524 w 1365200"/>
              <a:gd name="connsiteY4" fmla="*/ 742042 h 742042"/>
              <a:gd name="connsiteX5" fmla="*/ 123676 w 1365200"/>
              <a:gd name="connsiteY5" fmla="*/ 742042 h 742042"/>
              <a:gd name="connsiteX6" fmla="*/ 0 w 1365200"/>
              <a:gd name="connsiteY6" fmla="*/ 618366 h 742042"/>
              <a:gd name="connsiteX7" fmla="*/ 0 w 1365200"/>
              <a:gd name="connsiteY7" fmla="*/ 123676 h 742042"/>
              <a:gd name="connsiteX0" fmla="*/ 123676 w 1365200"/>
              <a:gd name="connsiteY0" fmla="*/ 0 h 742042"/>
              <a:gd name="connsiteX1" fmla="*/ 1241524 w 1365200"/>
              <a:gd name="connsiteY1" fmla="*/ 0 h 742042"/>
              <a:gd name="connsiteX2" fmla="*/ 1365200 w 1365200"/>
              <a:gd name="connsiteY2" fmla="*/ 123676 h 742042"/>
              <a:gd name="connsiteX3" fmla="*/ 1365200 w 1365200"/>
              <a:gd name="connsiteY3" fmla="*/ 618366 h 742042"/>
              <a:gd name="connsiteX4" fmla="*/ 1241524 w 1365200"/>
              <a:gd name="connsiteY4" fmla="*/ 742042 h 742042"/>
              <a:gd name="connsiteX5" fmla="*/ 123676 w 1365200"/>
              <a:gd name="connsiteY5" fmla="*/ 742042 h 742042"/>
              <a:gd name="connsiteX6" fmla="*/ 0 w 1365200"/>
              <a:gd name="connsiteY6" fmla="*/ 618366 h 742042"/>
              <a:gd name="connsiteX0" fmla="*/ 1241524 w 1365200"/>
              <a:gd name="connsiteY0" fmla="*/ 0 h 742042"/>
              <a:gd name="connsiteX1" fmla="*/ 1365200 w 1365200"/>
              <a:gd name="connsiteY1" fmla="*/ 123676 h 742042"/>
              <a:gd name="connsiteX2" fmla="*/ 1365200 w 1365200"/>
              <a:gd name="connsiteY2" fmla="*/ 618366 h 742042"/>
              <a:gd name="connsiteX3" fmla="*/ 1241524 w 1365200"/>
              <a:gd name="connsiteY3" fmla="*/ 742042 h 742042"/>
              <a:gd name="connsiteX4" fmla="*/ 123676 w 1365200"/>
              <a:gd name="connsiteY4" fmla="*/ 742042 h 742042"/>
              <a:gd name="connsiteX5" fmla="*/ 0 w 1365200"/>
              <a:gd name="connsiteY5" fmla="*/ 618366 h 742042"/>
              <a:gd name="connsiteX0" fmla="*/ 1365200 w 1365200"/>
              <a:gd name="connsiteY0" fmla="*/ 0 h 618366"/>
              <a:gd name="connsiteX1" fmla="*/ 1365200 w 1365200"/>
              <a:gd name="connsiteY1" fmla="*/ 494690 h 618366"/>
              <a:gd name="connsiteX2" fmla="*/ 1241524 w 1365200"/>
              <a:gd name="connsiteY2" fmla="*/ 618366 h 618366"/>
              <a:gd name="connsiteX3" fmla="*/ 123676 w 1365200"/>
              <a:gd name="connsiteY3" fmla="*/ 618366 h 618366"/>
              <a:gd name="connsiteX4" fmla="*/ 0 w 1365200"/>
              <a:gd name="connsiteY4" fmla="*/ 494690 h 618366"/>
              <a:gd name="connsiteX0" fmla="*/ 1365200 w 1365200"/>
              <a:gd name="connsiteY0" fmla="*/ 0 h 123676"/>
              <a:gd name="connsiteX1" fmla="*/ 1241524 w 1365200"/>
              <a:gd name="connsiteY1" fmla="*/ 123676 h 123676"/>
              <a:gd name="connsiteX2" fmla="*/ 123676 w 1365200"/>
              <a:gd name="connsiteY2" fmla="*/ 123676 h 123676"/>
              <a:gd name="connsiteX3" fmla="*/ 0 w 1365200"/>
              <a:gd name="connsiteY3" fmla="*/ 0 h 12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00" h="123676">
                <a:moveTo>
                  <a:pt x="1365200" y="0"/>
                </a:moveTo>
                <a:cubicBezTo>
                  <a:pt x="1365200" y="68304"/>
                  <a:pt x="1309828" y="123676"/>
                  <a:pt x="1241524" y="123676"/>
                </a:cubicBezTo>
                <a:lnTo>
                  <a:pt x="123676" y="123676"/>
                </a:lnTo>
                <a:cubicBezTo>
                  <a:pt x="55372" y="123676"/>
                  <a:pt x="0" y="68304"/>
                  <a:pt x="0" y="0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矩形: 圆角 1">
            <a:extLst>
              <a:ext uri="{FF2B5EF4-FFF2-40B4-BE49-F238E27FC236}">
                <a16:creationId xmlns:a16="http://schemas.microsoft.com/office/drawing/2014/main" id="{95527058-E0E2-5CD6-DC24-C835651B18C8}"/>
              </a:ext>
            </a:extLst>
          </p:cNvPr>
          <p:cNvSpPr/>
          <p:nvPr/>
        </p:nvSpPr>
        <p:spPr>
          <a:xfrm>
            <a:off x="5181761" y="3698745"/>
            <a:ext cx="290852" cy="1161614"/>
          </a:xfrm>
          <a:custGeom>
            <a:avLst/>
            <a:gdLst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8" fmla="*/ 248979 w 1035600"/>
              <a:gd name="connsiteY8" fmla="*/ 91440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8" fmla="*/ 6221 w 1041821"/>
              <a:gd name="connsiteY8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0" fmla="*/ 0 w 878061"/>
              <a:gd name="connsiteY0" fmla="*/ 0 h 945213"/>
              <a:gd name="connsiteX1" fmla="*/ 720522 w 878061"/>
              <a:gd name="connsiteY1" fmla="*/ 0 h 945213"/>
              <a:gd name="connsiteX2" fmla="*/ 878061 w 878061"/>
              <a:gd name="connsiteY2" fmla="*/ 157539 h 945213"/>
              <a:gd name="connsiteX3" fmla="*/ 878061 w 878061"/>
              <a:gd name="connsiteY3" fmla="*/ 787674 h 945213"/>
              <a:gd name="connsiteX4" fmla="*/ 720522 w 878061"/>
              <a:gd name="connsiteY4" fmla="*/ 945213 h 945213"/>
              <a:gd name="connsiteX5" fmla="*/ 0 w 878061"/>
              <a:gd name="connsiteY5" fmla="*/ 945213 h 94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061" h="945213">
                <a:moveTo>
                  <a:pt x="0" y="0"/>
                </a:moveTo>
                <a:lnTo>
                  <a:pt x="720522" y="0"/>
                </a:lnTo>
                <a:cubicBezTo>
                  <a:pt x="807528" y="0"/>
                  <a:pt x="878061" y="70533"/>
                  <a:pt x="878061" y="157539"/>
                </a:cubicBezTo>
                <a:lnTo>
                  <a:pt x="878061" y="787674"/>
                </a:lnTo>
                <a:cubicBezTo>
                  <a:pt x="878061" y="874680"/>
                  <a:pt x="807528" y="945213"/>
                  <a:pt x="720522" y="945213"/>
                </a:cubicBezTo>
                <a:lnTo>
                  <a:pt x="0" y="945213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6D0713F-4F73-F4BF-FA34-E65D49C9C91E}"/>
              </a:ext>
            </a:extLst>
          </p:cNvPr>
          <p:cNvCxnSpPr>
            <a:cxnSpLocks/>
            <a:stCxn id="168" idx="5"/>
          </p:cNvCxnSpPr>
          <p:nvPr/>
        </p:nvCxnSpPr>
        <p:spPr>
          <a:xfrm flipH="1">
            <a:off x="4710562" y="3499290"/>
            <a:ext cx="444724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8" name="矩形: 圆角 1">
            <a:extLst>
              <a:ext uri="{FF2B5EF4-FFF2-40B4-BE49-F238E27FC236}">
                <a16:creationId xmlns:a16="http://schemas.microsoft.com/office/drawing/2014/main" id="{621F7ED0-97ED-23F8-6FBE-32278E71E6F2}"/>
              </a:ext>
            </a:extLst>
          </p:cNvPr>
          <p:cNvSpPr/>
          <p:nvPr/>
        </p:nvSpPr>
        <p:spPr>
          <a:xfrm>
            <a:off x="5155286" y="2560440"/>
            <a:ext cx="295499" cy="938850"/>
          </a:xfrm>
          <a:custGeom>
            <a:avLst/>
            <a:gdLst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8" fmla="*/ 248979 w 1035600"/>
              <a:gd name="connsiteY8" fmla="*/ 91440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8" fmla="*/ 6221 w 1041821"/>
              <a:gd name="connsiteY8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0" fmla="*/ 0 w 878061"/>
              <a:gd name="connsiteY0" fmla="*/ 0 h 945213"/>
              <a:gd name="connsiteX1" fmla="*/ 720522 w 878061"/>
              <a:gd name="connsiteY1" fmla="*/ 0 h 945213"/>
              <a:gd name="connsiteX2" fmla="*/ 878061 w 878061"/>
              <a:gd name="connsiteY2" fmla="*/ 157539 h 945213"/>
              <a:gd name="connsiteX3" fmla="*/ 878061 w 878061"/>
              <a:gd name="connsiteY3" fmla="*/ 787674 h 945213"/>
              <a:gd name="connsiteX4" fmla="*/ 720522 w 878061"/>
              <a:gd name="connsiteY4" fmla="*/ 945213 h 945213"/>
              <a:gd name="connsiteX5" fmla="*/ 0 w 878061"/>
              <a:gd name="connsiteY5" fmla="*/ 945213 h 94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061" h="945213">
                <a:moveTo>
                  <a:pt x="0" y="0"/>
                </a:moveTo>
                <a:lnTo>
                  <a:pt x="720522" y="0"/>
                </a:lnTo>
                <a:cubicBezTo>
                  <a:pt x="807528" y="0"/>
                  <a:pt x="878061" y="70533"/>
                  <a:pt x="878061" y="157539"/>
                </a:cubicBezTo>
                <a:lnTo>
                  <a:pt x="878061" y="787674"/>
                </a:lnTo>
                <a:cubicBezTo>
                  <a:pt x="878061" y="874680"/>
                  <a:pt x="807528" y="945213"/>
                  <a:pt x="720522" y="945213"/>
                </a:cubicBezTo>
                <a:lnTo>
                  <a:pt x="0" y="945213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581A448-BFB6-C926-4BAA-940A444BCF27}"/>
              </a:ext>
            </a:extLst>
          </p:cNvPr>
          <p:cNvCxnSpPr>
            <a:cxnSpLocks/>
            <a:stCxn id="170" idx="5"/>
          </p:cNvCxnSpPr>
          <p:nvPr/>
        </p:nvCxnSpPr>
        <p:spPr>
          <a:xfrm flipH="1">
            <a:off x="4598100" y="2436039"/>
            <a:ext cx="568683" cy="4787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0" name="矩形: 圆角 1">
            <a:extLst>
              <a:ext uri="{FF2B5EF4-FFF2-40B4-BE49-F238E27FC236}">
                <a16:creationId xmlns:a16="http://schemas.microsoft.com/office/drawing/2014/main" id="{775F7AB1-035F-D9EC-88DB-F7B5C732C621}"/>
              </a:ext>
            </a:extLst>
          </p:cNvPr>
          <p:cNvSpPr/>
          <p:nvPr/>
        </p:nvSpPr>
        <p:spPr>
          <a:xfrm>
            <a:off x="5166783" y="1641219"/>
            <a:ext cx="305830" cy="794820"/>
          </a:xfrm>
          <a:custGeom>
            <a:avLst/>
            <a:gdLst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0 w 1035600"/>
              <a:gd name="connsiteY0" fmla="*/ 157539 h 945213"/>
              <a:gd name="connsiteX1" fmla="*/ 157539 w 1035600"/>
              <a:gd name="connsiteY1" fmla="*/ 0 h 945213"/>
              <a:gd name="connsiteX2" fmla="*/ 878061 w 1035600"/>
              <a:gd name="connsiteY2" fmla="*/ 0 h 945213"/>
              <a:gd name="connsiteX3" fmla="*/ 1035600 w 1035600"/>
              <a:gd name="connsiteY3" fmla="*/ 157539 h 945213"/>
              <a:gd name="connsiteX4" fmla="*/ 1035600 w 1035600"/>
              <a:gd name="connsiteY4" fmla="*/ 787674 h 945213"/>
              <a:gd name="connsiteX5" fmla="*/ 878061 w 1035600"/>
              <a:gd name="connsiteY5" fmla="*/ 945213 h 945213"/>
              <a:gd name="connsiteX6" fmla="*/ 157539 w 1035600"/>
              <a:gd name="connsiteY6" fmla="*/ 945213 h 945213"/>
              <a:gd name="connsiteX7" fmla="*/ 0 w 1035600"/>
              <a:gd name="connsiteY7" fmla="*/ 787674 h 945213"/>
              <a:gd name="connsiteX8" fmla="*/ 0 w 1035600"/>
              <a:gd name="connsiteY8" fmla="*/ 157539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8" fmla="*/ 248979 w 1035600"/>
              <a:gd name="connsiteY8" fmla="*/ 91440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7" fmla="*/ 0 w 1035600"/>
              <a:gd name="connsiteY7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8" fmla="*/ 6221 w 1041821"/>
              <a:gd name="connsiteY8" fmla="*/ 157539 h 945213"/>
              <a:gd name="connsiteX0" fmla="*/ 163760 w 1041821"/>
              <a:gd name="connsiteY0" fmla="*/ 0 h 945213"/>
              <a:gd name="connsiteX1" fmla="*/ 884282 w 1041821"/>
              <a:gd name="connsiteY1" fmla="*/ 0 h 945213"/>
              <a:gd name="connsiteX2" fmla="*/ 1041821 w 1041821"/>
              <a:gd name="connsiteY2" fmla="*/ 157539 h 945213"/>
              <a:gd name="connsiteX3" fmla="*/ 1041821 w 1041821"/>
              <a:gd name="connsiteY3" fmla="*/ 787674 h 945213"/>
              <a:gd name="connsiteX4" fmla="*/ 884282 w 1041821"/>
              <a:gd name="connsiteY4" fmla="*/ 945213 h 945213"/>
              <a:gd name="connsiteX5" fmla="*/ 163760 w 1041821"/>
              <a:gd name="connsiteY5" fmla="*/ 945213 h 945213"/>
              <a:gd name="connsiteX6" fmla="*/ 6221 w 1041821"/>
              <a:gd name="connsiteY6" fmla="*/ 787674 h 945213"/>
              <a:gd name="connsiteX7" fmla="*/ 0 w 1041821"/>
              <a:gd name="connsiteY7" fmla="*/ 231261 h 945213"/>
              <a:gd name="connsiteX0" fmla="*/ 157539 w 1035600"/>
              <a:gd name="connsiteY0" fmla="*/ 0 h 945213"/>
              <a:gd name="connsiteX1" fmla="*/ 878061 w 1035600"/>
              <a:gd name="connsiteY1" fmla="*/ 0 h 945213"/>
              <a:gd name="connsiteX2" fmla="*/ 1035600 w 1035600"/>
              <a:gd name="connsiteY2" fmla="*/ 157539 h 945213"/>
              <a:gd name="connsiteX3" fmla="*/ 1035600 w 1035600"/>
              <a:gd name="connsiteY3" fmla="*/ 787674 h 945213"/>
              <a:gd name="connsiteX4" fmla="*/ 878061 w 1035600"/>
              <a:gd name="connsiteY4" fmla="*/ 945213 h 945213"/>
              <a:gd name="connsiteX5" fmla="*/ 157539 w 1035600"/>
              <a:gd name="connsiteY5" fmla="*/ 945213 h 945213"/>
              <a:gd name="connsiteX6" fmla="*/ 0 w 1035600"/>
              <a:gd name="connsiteY6" fmla="*/ 787674 h 945213"/>
              <a:gd name="connsiteX0" fmla="*/ 0 w 878061"/>
              <a:gd name="connsiteY0" fmla="*/ 0 h 945213"/>
              <a:gd name="connsiteX1" fmla="*/ 720522 w 878061"/>
              <a:gd name="connsiteY1" fmla="*/ 0 h 945213"/>
              <a:gd name="connsiteX2" fmla="*/ 878061 w 878061"/>
              <a:gd name="connsiteY2" fmla="*/ 157539 h 945213"/>
              <a:gd name="connsiteX3" fmla="*/ 878061 w 878061"/>
              <a:gd name="connsiteY3" fmla="*/ 787674 h 945213"/>
              <a:gd name="connsiteX4" fmla="*/ 720522 w 878061"/>
              <a:gd name="connsiteY4" fmla="*/ 945213 h 945213"/>
              <a:gd name="connsiteX5" fmla="*/ 0 w 878061"/>
              <a:gd name="connsiteY5" fmla="*/ 945213 h 94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061" h="945213">
                <a:moveTo>
                  <a:pt x="0" y="0"/>
                </a:moveTo>
                <a:lnTo>
                  <a:pt x="720522" y="0"/>
                </a:lnTo>
                <a:cubicBezTo>
                  <a:pt x="807528" y="0"/>
                  <a:pt x="878061" y="70533"/>
                  <a:pt x="878061" y="157539"/>
                </a:cubicBezTo>
                <a:lnTo>
                  <a:pt x="878061" y="787674"/>
                </a:lnTo>
                <a:cubicBezTo>
                  <a:pt x="878061" y="874680"/>
                  <a:pt x="807528" y="945213"/>
                  <a:pt x="720522" y="945213"/>
                </a:cubicBezTo>
                <a:lnTo>
                  <a:pt x="0" y="945213"/>
                </a:ln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1" name="矩形: 圆角 13">
            <a:extLst>
              <a:ext uri="{FF2B5EF4-FFF2-40B4-BE49-F238E27FC236}">
                <a16:creationId xmlns:a16="http://schemas.microsoft.com/office/drawing/2014/main" id="{B28BE4FC-0F03-6206-95D8-9CD4FFA771EE}"/>
              </a:ext>
            </a:extLst>
          </p:cNvPr>
          <p:cNvSpPr/>
          <p:nvPr/>
        </p:nvSpPr>
        <p:spPr>
          <a:xfrm rot="5400000">
            <a:off x="4277665" y="3232914"/>
            <a:ext cx="158683" cy="189735"/>
          </a:xfrm>
          <a:custGeom>
            <a:avLst/>
            <a:gdLst>
              <a:gd name="connsiteX0" fmla="*/ 0 w 3101131"/>
              <a:gd name="connsiteY0" fmla="*/ 398576 h 2391411"/>
              <a:gd name="connsiteX1" fmla="*/ 398576 w 3101131"/>
              <a:gd name="connsiteY1" fmla="*/ 0 h 2391411"/>
              <a:gd name="connsiteX2" fmla="*/ 2702555 w 3101131"/>
              <a:gd name="connsiteY2" fmla="*/ 0 h 2391411"/>
              <a:gd name="connsiteX3" fmla="*/ 3101131 w 3101131"/>
              <a:gd name="connsiteY3" fmla="*/ 398576 h 2391411"/>
              <a:gd name="connsiteX4" fmla="*/ 3101131 w 3101131"/>
              <a:gd name="connsiteY4" fmla="*/ 1992835 h 2391411"/>
              <a:gd name="connsiteX5" fmla="*/ 2702555 w 3101131"/>
              <a:gd name="connsiteY5" fmla="*/ 2391411 h 2391411"/>
              <a:gd name="connsiteX6" fmla="*/ 398576 w 3101131"/>
              <a:gd name="connsiteY6" fmla="*/ 2391411 h 2391411"/>
              <a:gd name="connsiteX7" fmla="*/ 0 w 3101131"/>
              <a:gd name="connsiteY7" fmla="*/ 1992835 h 2391411"/>
              <a:gd name="connsiteX8" fmla="*/ 0 w 3101131"/>
              <a:gd name="connsiteY8" fmla="*/ 398576 h 2391411"/>
              <a:gd name="connsiteX0" fmla="*/ 0 w 3101131"/>
              <a:gd name="connsiteY0" fmla="*/ 1992835 h 2391411"/>
              <a:gd name="connsiteX1" fmla="*/ 0 w 3101131"/>
              <a:gd name="connsiteY1" fmla="*/ 398576 h 2391411"/>
              <a:gd name="connsiteX2" fmla="*/ 398576 w 3101131"/>
              <a:gd name="connsiteY2" fmla="*/ 0 h 2391411"/>
              <a:gd name="connsiteX3" fmla="*/ 2702555 w 3101131"/>
              <a:gd name="connsiteY3" fmla="*/ 0 h 2391411"/>
              <a:gd name="connsiteX4" fmla="*/ 3101131 w 3101131"/>
              <a:gd name="connsiteY4" fmla="*/ 398576 h 2391411"/>
              <a:gd name="connsiteX5" fmla="*/ 3101131 w 3101131"/>
              <a:gd name="connsiteY5" fmla="*/ 1992835 h 2391411"/>
              <a:gd name="connsiteX6" fmla="*/ 2702555 w 3101131"/>
              <a:gd name="connsiteY6" fmla="*/ 2391411 h 2391411"/>
              <a:gd name="connsiteX7" fmla="*/ 398576 w 3101131"/>
              <a:gd name="connsiteY7" fmla="*/ 2391411 h 2391411"/>
              <a:gd name="connsiteX8" fmla="*/ 91440 w 3101131"/>
              <a:gd name="connsiteY8" fmla="*/ 2084275 h 2391411"/>
              <a:gd name="connsiteX0" fmla="*/ 0 w 3101131"/>
              <a:gd name="connsiteY0" fmla="*/ 1992835 h 2391411"/>
              <a:gd name="connsiteX1" fmla="*/ 0 w 3101131"/>
              <a:gd name="connsiteY1" fmla="*/ 398576 h 2391411"/>
              <a:gd name="connsiteX2" fmla="*/ 398576 w 3101131"/>
              <a:gd name="connsiteY2" fmla="*/ 0 h 2391411"/>
              <a:gd name="connsiteX3" fmla="*/ 2702555 w 3101131"/>
              <a:gd name="connsiteY3" fmla="*/ 0 h 2391411"/>
              <a:gd name="connsiteX4" fmla="*/ 3101131 w 3101131"/>
              <a:gd name="connsiteY4" fmla="*/ 398576 h 2391411"/>
              <a:gd name="connsiteX5" fmla="*/ 3101131 w 3101131"/>
              <a:gd name="connsiteY5" fmla="*/ 1992835 h 2391411"/>
              <a:gd name="connsiteX6" fmla="*/ 2702555 w 3101131"/>
              <a:gd name="connsiteY6" fmla="*/ 2391411 h 2391411"/>
              <a:gd name="connsiteX7" fmla="*/ 398576 w 3101131"/>
              <a:gd name="connsiteY7" fmla="*/ 2391411 h 2391411"/>
              <a:gd name="connsiteX0" fmla="*/ 0 w 3101131"/>
              <a:gd name="connsiteY0" fmla="*/ 398576 h 2391411"/>
              <a:gd name="connsiteX1" fmla="*/ 398576 w 3101131"/>
              <a:gd name="connsiteY1" fmla="*/ 0 h 2391411"/>
              <a:gd name="connsiteX2" fmla="*/ 2702555 w 3101131"/>
              <a:gd name="connsiteY2" fmla="*/ 0 h 2391411"/>
              <a:gd name="connsiteX3" fmla="*/ 3101131 w 3101131"/>
              <a:gd name="connsiteY3" fmla="*/ 398576 h 2391411"/>
              <a:gd name="connsiteX4" fmla="*/ 3101131 w 3101131"/>
              <a:gd name="connsiteY4" fmla="*/ 1992835 h 2391411"/>
              <a:gd name="connsiteX5" fmla="*/ 2702555 w 3101131"/>
              <a:gd name="connsiteY5" fmla="*/ 2391411 h 2391411"/>
              <a:gd name="connsiteX6" fmla="*/ 398576 w 3101131"/>
              <a:gd name="connsiteY6" fmla="*/ 2391411 h 2391411"/>
              <a:gd name="connsiteX0" fmla="*/ 0 w 2702555"/>
              <a:gd name="connsiteY0" fmla="*/ 0 h 2391411"/>
              <a:gd name="connsiteX1" fmla="*/ 2303979 w 2702555"/>
              <a:gd name="connsiteY1" fmla="*/ 0 h 2391411"/>
              <a:gd name="connsiteX2" fmla="*/ 2702555 w 2702555"/>
              <a:gd name="connsiteY2" fmla="*/ 398576 h 2391411"/>
              <a:gd name="connsiteX3" fmla="*/ 2702555 w 2702555"/>
              <a:gd name="connsiteY3" fmla="*/ 1992835 h 2391411"/>
              <a:gd name="connsiteX4" fmla="*/ 2303979 w 2702555"/>
              <a:gd name="connsiteY4" fmla="*/ 2391411 h 2391411"/>
              <a:gd name="connsiteX5" fmla="*/ 0 w 2702555"/>
              <a:gd name="connsiteY5" fmla="*/ 2391411 h 2391411"/>
              <a:gd name="connsiteX0" fmla="*/ 2303979 w 2702555"/>
              <a:gd name="connsiteY0" fmla="*/ 0 h 2391411"/>
              <a:gd name="connsiteX1" fmla="*/ 2702555 w 2702555"/>
              <a:gd name="connsiteY1" fmla="*/ 398576 h 2391411"/>
              <a:gd name="connsiteX2" fmla="*/ 2702555 w 2702555"/>
              <a:gd name="connsiteY2" fmla="*/ 1992835 h 2391411"/>
              <a:gd name="connsiteX3" fmla="*/ 2303979 w 2702555"/>
              <a:gd name="connsiteY3" fmla="*/ 2391411 h 2391411"/>
              <a:gd name="connsiteX4" fmla="*/ 0 w 2702555"/>
              <a:gd name="connsiteY4" fmla="*/ 2391411 h 2391411"/>
              <a:gd name="connsiteX0" fmla="*/ 0 w 398576"/>
              <a:gd name="connsiteY0" fmla="*/ 0 h 2391411"/>
              <a:gd name="connsiteX1" fmla="*/ 398576 w 398576"/>
              <a:gd name="connsiteY1" fmla="*/ 398576 h 2391411"/>
              <a:gd name="connsiteX2" fmla="*/ 398576 w 398576"/>
              <a:gd name="connsiteY2" fmla="*/ 1992835 h 2391411"/>
              <a:gd name="connsiteX3" fmla="*/ 0 w 398576"/>
              <a:gd name="connsiteY3" fmla="*/ 2391411 h 2391411"/>
              <a:gd name="connsiteX0" fmla="*/ 0 w 398576"/>
              <a:gd name="connsiteY0" fmla="*/ 0 h 1992835"/>
              <a:gd name="connsiteX1" fmla="*/ 398576 w 398576"/>
              <a:gd name="connsiteY1" fmla="*/ 398576 h 1992835"/>
              <a:gd name="connsiteX2" fmla="*/ 398576 w 398576"/>
              <a:gd name="connsiteY2" fmla="*/ 1992835 h 1992835"/>
              <a:gd name="connsiteX0" fmla="*/ 0 w 398576"/>
              <a:gd name="connsiteY0" fmla="*/ 0 h 398576"/>
              <a:gd name="connsiteX1" fmla="*/ 398576 w 398576"/>
              <a:gd name="connsiteY1" fmla="*/ 398576 h 39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576" h="398576">
                <a:moveTo>
                  <a:pt x="0" y="0"/>
                </a:moveTo>
                <a:cubicBezTo>
                  <a:pt x="220127" y="0"/>
                  <a:pt x="398576" y="178449"/>
                  <a:pt x="398576" y="398576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79DEC689-E7D1-0D46-925A-71A53CB4F7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66131" y="3270642"/>
            <a:ext cx="333758" cy="311409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6FD547E-AE0D-EB2F-AC29-8AF311019C0F}"/>
              </a:ext>
            </a:extLst>
          </p:cNvPr>
          <p:cNvSpPr txBox="1"/>
          <p:nvPr/>
        </p:nvSpPr>
        <p:spPr>
          <a:xfrm>
            <a:off x="5565378" y="3120798"/>
            <a:ext cx="10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solidFill>
                  <a:srgbClr val="000000"/>
                </a:solidFill>
                <a:latin typeface="等线 Light" panose="020F0302020204030204"/>
                <a:ea typeface="等线" panose="02010600030101010101" pitchFamily="2" charset="-122"/>
              </a:rPr>
              <a:t>N×</a:t>
            </a:r>
            <a:endParaRPr lang="zh-CN" altLang="zh-CN" sz="1400" dirty="0">
              <a:solidFill>
                <a:prstClr val="black"/>
              </a:solidFill>
              <a:latin typeface="等线 Light" panose="020F0302020204030204"/>
              <a:ea typeface="等线" panose="02010600030101010101" pitchFamily="2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9F7CCEC-8FAC-19CF-F489-DA6C5F3C94B1}"/>
              </a:ext>
            </a:extLst>
          </p:cNvPr>
          <p:cNvSpPr txBox="1"/>
          <p:nvPr/>
        </p:nvSpPr>
        <p:spPr>
          <a:xfrm>
            <a:off x="5330261" y="4983600"/>
            <a:ext cx="115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solidFill>
                  <a:srgbClr val="4D4D4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Positional Encoding</a:t>
            </a:r>
            <a:endParaRPr lang="zh-CN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987E74D-02DC-1E58-A535-891D7E47948B}"/>
              </a:ext>
            </a:extLst>
          </p:cNvPr>
          <p:cNvSpPr txBox="1"/>
          <p:nvPr/>
        </p:nvSpPr>
        <p:spPr>
          <a:xfrm>
            <a:off x="4033328" y="6208380"/>
            <a:ext cx="1354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40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rPr>
              <a:t>Outputs</a:t>
            </a:r>
            <a:endParaRPr lang="zh-CN" altLang="zh-CN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 defTabSz="914400"/>
            <a:r>
              <a:rPr lang="en-US" altLang="zh-CN" sz="140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rPr>
              <a:t>(Shifted  right)</a:t>
            </a:r>
            <a:endParaRPr lang="zh-CN" altLang="zh-CN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A5CA9A9-46B2-E074-F434-B30BC9282F05}"/>
              </a:ext>
            </a:extLst>
          </p:cNvPr>
          <p:cNvSpPr txBox="1"/>
          <p:nvPr/>
        </p:nvSpPr>
        <p:spPr>
          <a:xfrm>
            <a:off x="2722377" y="6173824"/>
            <a:ext cx="1709419" cy="307777"/>
          </a:xfrm>
          <a:prstGeom prst="rect">
            <a:avLst/>
          </a:prstGeom>
          <a:noFill/>
          <a:ln w="28575"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</a:rPr>
              <a:t>Inputs</a:t>
            </a:r>
            <a:endParaRPr kumimoji="0" lang="zh-CN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BDF587B7-85C5-2E54-0DAE-F829488667B7}"/>
              </a:ext>
            </a:extLst>
          </p:cNvPr>
          <p:cNvGrpSpPr/>
          <p:nvPr/>
        </p:nvGrpSpPr>
        <p:grpSpPr>
          <a:xfrm rot="5727240">
            <a:off x="4922034" y="5070304"/>
            <a:ext cx="328729" cy="332110"/>
            <a:chOff x="1264317" y="6579570"/>
            <a:chExt cx="564599" cy="596961"/>
          </a:xfrm>
        </p:grpSpPr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689F7FF8-A5F1-7F96-155E-32695693B419}"/>
                </a:ext>
              </a:extLst>
            </p:cNvPr>
            <p:cNvSpPr/>
            <p:nvPr/>
          </p:nvSpPr>
          <p:spPr>
            <a:xfrm rot="11215010">
              <a:off x="1430591" y="6598459"/>
              <a:ext cx="398325" cy="578072"/>
            </a:xfrm>
            <a:custGeom>
              <a:avLst/>
              <a:gdLst>
                <a:gd name="connsiteX0" fmla="*/ 492706 w 717438"/>
                <a:gd name="connsiteY0" fmla="*/ 0 h 869369"/>
                <a:gd name="connsiteX1" fmla="*/ 717438 w 717438"/>
                <a:gd name="connsiteY1" fmla="*/ 223437 h 869369"/>
                <a:gd name="connsiteX2" fmla="*/ 537997 w 717438"/>
                <a:gd name="connsiteY2" fmla="*/ 442335 h 869369"/>
                <a:gd name="connsiteX3" fmla="*/ 526374 w 717438"/>
                <a:gd name="connsiteY3" fmla="*/ 443500 h 869369"/>
                <a:gd name="connsiteX4" fmla="*/ 490211 w 717438"/>
                <a:gd name="connsiteY4" fmla="*/ 436040 h 869369"/>
                <a:gd name="connsiteX5" fmla="*/ 278375 w 717438"/>
                <a:gd name="connsiteY5" fmla="*/ 652492 h 869369"/>
                <a:gd name="connsiteX6" fmla="*/ 490211 w 717438"/>
                <a:gd name="connsiteY6" fmla="*/ 868944 h 869369"/>
                <a:gd name="connsiteX7" fmla="*/ 492708 w 717438"/>
                <a:gd name="connsiteY7" fmla="*/ 868429 h 869369"/>
                <a:gd name="connsiteX8" fmla="*/ 492708 w 717438"/>
                <a:gd name="connsiteY8" fmla="*/ 869369 h 869369"/>
                <a:gd name="connsiteX9" fmla="*/ 419286 w 717438"/>
                <a:gd name="connsiteY9" fmla="*/ 863231 h 869369"/>
                <a:gd name="connsiteX10" fmla="*/ 0 w 717438"/>
                <a:gd name="connsiteY10" fmla="*/ 436551 h 869369"/>
                <a:gd name="connsiteX11" fmla="*/ 419286 w 717438"/>
                <a:gd name="connsiteY11" fmla="*/ 9871 h 869369"/>
                <a:gd name="connsiteX12" fmla="*/ 434172 w 717438"/>
                <a:gd name="connsiteY12" fmla="*/ 8627 h 869369"/>
                <a:gd name="connsiteX13" fmla="*/ 447415 w 717438"/>
                <a:gd name="connsiteY13" fmla="*/ 4539 h 869369"/>
                <a:gd name="connsiteX14" fmla="*/ 492706 w 717438"/>
                <a:gd name="connsiteY14" fmla="*/ 0 h 86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7438" h="869369">
                  <a:moveTo>
                    <a:pt x="492706" y="0"/>
                  </a:moveTo>
                  <a:cubicBezTo>
                    <a:pt x="616822" y="0"/>
                    <a:pt x="717438" y="100036"/>
                    <a:pt x="717438" y="223437"/>
                  </a:cubicBezTo>
                  <a:cubicBezTo>
                    <a:pt x="717438" y="331413"/>
                    <a:pt x="640404" y="421500"/>
                    <a:pt x="537997" y="442335"/>
                  </a:cubicBezTo>
                  <a:lnTo>
                    <a:pt x="526374" y="443500"/>
                  </a:lnTo>
                  <a:lnTo>
                    <a:pt x="490211" y="436040"/>
                  </a:lnTo>
                  <a:cubicBezTo>
                    <a:pt x="373217" y="436040"/>
                    <a:pt x="278375" y="532949"/>
                    <a:pt x="278375" y="652492"/>
                  </a:cubicBezTo>
                  <a:cubicBezTo>
                    <a:pt x="278375" y="772035"/>
                    <a:pt x="373217" y="868944"/>
                    <a:pt x="490211" y="868944"/>
                  </a:cubicBezTo>
                  <a:lnTo>
                    <a:pt x="492708" y="868429"/>
                  </a:lnTo>
                  <a:lnTo>
                    <a:pt x="492708" y="869369"/>
                  </a:lnTo>
                  <a:lnTo>
                    <a:pt x="419286" y="863231"/>
                  </a:lnTo>
                  <a:cubicBezTo>
                    <a:pt x="180000" y="822619"/>
                    <a:pt x="0" y="647019"/>
                    <a:pt x="0" y="436551"/>
                  </a:cubicBezTo>
                  <a:cubicBezTo>
                    <a:pt x="0" y="226083"/>
                    <a:pt x="180000" y="50483"/>
                    <a:pt x="419286" y="9871"/>
                  </a:cubicBezTo>
                  <a:lnTo>
                    <a:pt x="434172" y="8627"/>
                  </a:lnTo>
                  <a:lnTo>
                    <a:pt x="447415" y="4539"/>
                  </a:lnTo>
                  <a:cubicBezTo>
                    <a:pt x="462044" y="1563"/>
                    <a:pt x="477192" y="0"/>
                    <a:pt x="492706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100952FF-5CC7-DE8E-58FA-B23F3B8B4D74}"/>
                </a:ext>
              </a:extLst>
            </p:cNvPr>
            <p:cNvSpPr/>
            <p:nvPr/>
          </p:nvSpPr>
          <p:spPr>
            <a:xfrm rot="340917">
              <a:off x="1264317" y="6579570"/>
              <a:ext cx="406072" cy="584501"/>
            </a:xfrm>
            <a:custGeom>
              <a:avLst/>
              <a:gdLst>
                <a:gd name="connsiteX0" fmla="*/ 492706 w 717438"/>
                <a:gd name="connsiteY0" fmla="*/ 0 h 869369"/>
                <a:gd name="connsiteX1" fmla="*/ 717438 w 717438"/>
                <a:gd name="connsiteY1" fmla="*/ 223437 h 869369"/>
                <a:gd name="connsiteX2" fmla="*/ 537997 w 717438"/>
                <a:gd name="connsiteY2" fmla="*/ 442335 h 869369"/>
                <a:gd name="connsiteX3" fmla="*/ 526374 w 717438"/>
                <a:gd name="connsiteY3" fmla="*/ 443500 h 869369"/>
                <a:gd name="connsiteX4" fmla="*/ 490211 w 717438"/>
                <a:gd name="connsiteY4" fmla="*/ 436040 h 869369"/>
                <a:gd name="connsiteX5" fmla="*/ 278375 w 717438"/>
                <a:gd name="connsiteY5" fmla="*/ 652492 h 869369"/>
                <a:gd name="connsiteX6" fmla="*/ 490211 w 717438"/>
                <a:gd name="connsiteY6" fmla="*/ 868944 h 869369"/>
                <a:gd name="connsiteX7" fmla="*/ 492708 w 717438"/>
                <a:gd name="connsiteY7" fmla="*/ 868429 h 869369"/>
                <a:gd name="connsiteX8" fmla="*/ 492708 w 717438"/>
                <a:gd name="connsiteY8" fmla="*/ 869369 h 869369"/>
                <a:gd name="connsiteX9" fmla="*/ 419286 w 717438"/>
                <a:gd name="connsiteY9" fmla="*/ 863231 h 869369"/>
                <a:gd name="connsiteX10" fmla="*/ 0 w 717438"/>
                <a:gd name="connsiteY10" fmla="*/ 436551 h 869369"/>
                <a:gd name="connsiteX11" fmla="*/ 419286 w 717438"/>
                <a:gd name="connsiteY11" fmla="*/ 9871 h 869369"/>
                <a:gd name="connsiteX12" fmla="*/ 434172 w 717438"/>
                <a:gd name="connsiteY12" fmla="*/ 8627 h 869369"/>
                <a:gd name="connsiteX13" fmla="*/ 447415 w 717438"/>
                <a:gd name="connsiteY13" fmla="*/ 4539 h 869369"/>
                <a:gd name="connsiteX14" fmla="*/ 492706 w 717438"/>
                <a:gd name="connsiteY14" fmla="*/ 0 h 86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7438" h="869369">
                  <a:moveTo>
                    <a:pt x="492706" y="0"/>
                  </a:moveTo>
                  <a:cubicBezTo>
                    <a:pt x="616822" y="0"/>
                    <a:pt x="717438" y="100036"/>
                    <a:pt x="717438" y="223437"/>
                  </a:cubicBezTo>
                  <a:cubicBezTo>
                    <a:pt x="717438" y="331413"/>
                    <a:pt x="640404" y="421500"/>
                    <a:pt x="537997" y="442335"/>
                  </a:cubicBezTo>
                  <a:lnTo>
                    <a:pt x="526374" y="443500"/>
                  </a:lnTo>
                  <a:lnTo>
                    <a:pt x="490211" y="436040"/>
                  </a:lnTo>
                  <a:cubicBezTo>
                    <a:pt x="373217" y="436040"/>
                    <a:pt x="278375" y="532949"/>
                    <a:pt x="278375" y="652492"/>
                  </a:cubicBezTo>
                  <a:cubicBezTo>
                    <a:pt x="278375" y="772035"/>
                    <a:pt x="373217" y="868944"/>
                    <a:pt x="490211" y="868944"/>
                  </a:cubicBezTo>
                  <a:lnTo>
                    <a:pt x="492708" y="868429"/>
                  </a:lnTo>
                  <a:lnTo>
                    <a:pt x="492708" y="869369"/>
                  </a:lnTo>
                  <a:lnTo>
                    <a:pt x="419286" y="863231"/>
                  </a:lnTo>
                  <a:cubicBezTo>
                    <a:pt x="180000" y="822619"/>
                    <a:pt x="0" y="647019"/>
                    <a:pt x="0" y="436551"/>
                  </a:cubicBezTo>
                  <a:cubicBezTo>
                    <a:pt x="0" y="226083"/>
                    <a:pt x="180000" y="50483"/>
                    <a:pt x="419286" y="9871"/>
                  </a:cubicBezTo>
                  <a:lnTo>
                    <a:pt x="434172" y="8627"/>
                  </a:lnTo>
                  <a:lnTo>
                    <a:pt x="447415" y="4539"/>
                  </a:lnTo>
                  <a:cubicBezTo>
                    <a:pt x="462044" y="1563"/>
                    <a:pt x="477192" y="0"/>
                    <a:pt x="492706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A787B454-46D7-ECFA-FF1B-7658397ED863}"/>
              </a:ext>
            </a:extLst>
          </p:cNvPr>
          <p:cNvCxnSpPr>
            <a:cxnSpLocks/>
            <a:stCxn id="155" idx="6"/>
            <a:endCxn id="178" idx="13"/>
          </p:cNvCxnSpPr>
          <p:nvPr/>
        </p:nvCxnSpPr>
        <p:spPr>
          <a:xfrm>
            <a:off x="4761581" y="5221139"/>
            <a:ext cx="165702" cy="81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446B489A-BAA1-6A37-72D3-8AEE35026338}"/>
              </a:ext>
            </a:extLst>
          </p:cNvPr>
          <p:cNvSpPr/>
          <p:nvPr/>
        </p:nvSpPr>
        <p:spPr>
          <a:xfrm>
            <a:off x="2454433" y="3007314"/>
            <a:ext cx="1071685" cy="491278"/>
          </a:xfrm>
          <a:prstGeom prst="roundRect">
            <a:avLst/>
          </a:prstGeom>
          <a:solidFill>
            <a:srgbClr val="C0E9F9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Feed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Forward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7D511AFF-CAD4-7759-A69C-94C11055C683}"/>
              </a:ext>
            </a:extLst>
          </p:cNvPr>
          <p:cNvSpPr/>
          <p:nvPr/>
        </p:nvSpPr>
        <p:spPr>
          <a:xfrm>
            <a:off x="2454433" y="2713139"/>
            <a:ext cx="1071685" cy="215707"/>
          </a:xfrm>
          <a:prstGeom prst="roundRect">
            <a:avLst/>
          </a:prstGeom>
          <a:solidFill>
            <a:srgbClr val="EFF4BD"/>
          </a:solidFill>
          <a:ln w="381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Add&amp;Norm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ADC1BBBE-0E88-4FB8-4AC9-8C1CC5033862}"/>
              </a:ext>
            </a:extLst>
          </p:cNvPr>
          <p:cNvSpPr/>
          <p:nvPr/>
        </p:nvSpPr>
        <p:spPr>
          <a:xfrm>
            <a:off x="2472098" y="3781784"/>
            <a:ext cx="1054020" cy="227515"/>
          </a:xfrm>
          <a:prstGeom prst="roundRect">
            <a:avLst/>
          </a:prstGeom>
          <a:solidFill>
            <a:srgbClr val="EFF4BD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Add&amp;Norm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66C46CAA-6849-FFF9-B247-25C47027E634}"/>
              </a:ext>
            </a:extLst>
          </p:cNvPr>
          <p:cNvSpPr/>
          <p:nvPr/>
        </p:nvSpPr>
        <p:spPr>
          <a:xfrm>
            <a:off x="4098132" y="746961"/>
            <a:ext cx="1057154" cy="209663"/>
          </a:xfrm>
          <a:prstGeom prst="roundRect">
            <a:avLst/>
          </a:prstGeom>
          <a:solidFill>
            <a:srgbClr val="CDE5D0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Softmax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96677A5C-0F70-6171-E06D-E4C7EE1766EF}"/>
              </a:ext>
            </a:extLst>
          </p:cNvPr>
          <p:cNvSpPr/>
          <p:nvPr/>
        </p:nvSpPr>
        <p:spPr>
          <a:xfrm>
            <a:off x="4086051" y="1144406"/>
            <a:ext cx="1057154" cy="216639"/>
          </a:xfrm>
          <a:prstGeom prst="roundRect">
            <a:avLst/>
          </a:prstGeom>
          <a:solidFill>
            <a:srgbClr val="DBDFF3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Linear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58B6086-8380-D446-A7A6-49C7479F93F9}"/>
              </a:ext>
            </a:extLst>
          </p:cNvPr>
          <p:cNvSpPr txBox="1"/>
          <p:nvPr/>
        </p:nvSpPr>
        <p:spPr>
          <a:xfrm>
            <a:off x="4148050" y="30977"/>
            <a:ext cx="1143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Output Probabilities</a:t>
            </a:r>
            <a:endParaRPr lang="zh-CN" altLang="en-US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914400"/>
            <a:endParaRPr lang="zh-CN" altLang="en-US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B6433DE-2660-2169-AB23-30E0E760403E}"/>
              </a:ext>
            </a:extLst>
          </p:cNvPr>
          <p:cNvCxnSpPr>
            <a:cxnSpLocks/>
            <a:stCxn id="166" idx="5"/>
          </p:cNvCxnSpPr>
          <p:nvPr/>
        </p:nvCxnSpPr>
        <p:spPr>
          <a:xfrm flipH="1">
            <a:off x="4675175" y="4860359"/>
            <a:ext cx="506586" cy="67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A77DC005-7253-64A4-1F57-E338F00E1542}"/>
              </a:ext>
            </a:extLst>
          </p:cNvPr>
          <p:cNvCxnSpPr>
            <a:cxnSpLocks/>
            <a:stCxn id="189" idx="0"/>
            <a:endCxn id="143" idx="0"/>
          </p:cNvCxnSpPr>
          <p:nvPr/>
        </p:nvCxnSpPr>
        <p:spPr>
          <a:xfrm flipH="1">
            <a:off x="4675176" y="3593225"/>
            <a:ext cx="2129" cy="30243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C8CFA3C4-BB4E-904C-FB89-1F84AB87C92F}"/>
              </a:ext>
            </a:extLst>
          </p:cNvPr>
          <p:cNvSpPr/>
          <p:nvPr/>
        </p:nvSpPr>
        <p:spPr>
          <a:xfrm>
            <a:off x="4168592" y="3593225"/>
            <a:ext cx="1017426" cy="214047"/>
          </a:xfrm>
          <a:prstGeom prst="roundRect">
            <a:avLst/>
          </a:prstGeom>
          <a:solidFill>
            <a:srgbClr val="EFF4BD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Add&amp;Norm</a:t>
            </a: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FC158CDA-56DC-77FC-FF86-888E807A792A}"/>
              </a:ext>
            </a:extLst>
          </p:cNvPr>
          <p:cNvSpPr/>
          <p:nvPr/>
        </p:nvSpPr>
        <p:spPr>
          <a:xfrm>
            <a:off x="2480581" y="5473608"/>
            <a:ext cx="1050852" cy="413376"/>
          </a:xfrm>
          <a:prstGeom prst="roundRect">
            <a:avLst/>
          </a:prstGeom>
          <a:solidFill>
            <a:srgbClr val="FBE1E4"/>
          </a:solidFill>
          <a:ln w="28575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Outputs Embedding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18AC1E4B-29C6-5413-A61C-60BB0651BF27}"/>
              </a:ext>
            </a:extLst>
          </p:cNvPr>
          <p:cNvCxnSpPr>
            <a:cxnSpLocks/>
            <a:stCxn id="190" idx="0"/>
            <a:endCxn id="192" idx="4"/>
          </p:cNvCxnSpPr>
          <p:nvPr/>
        </p:nvCxnSpPr>
        <p:spPr>
          <a:xfrm flipH="1" flipV="1">
            <a:off x="3002023" y="5296540"/>
            <a:ext cx="3984" cy="17706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2" name="流程图: 或者 191">
            <a:extLst>
              <a:ext uri="{FF2B5EF4-FFF2-40B4-BE49-F238E27FC236}">
                <a16:creationId xmlns:a16="http://schemas.microsoft.com/office/drawing/2014/main" id="{C1DFA9BB-108D-EEFB-1920-CB5A09446E63}"/>
              </a:ext>
            </a:extLst>
          </p:cNvPr>
          <p:cNvSpPr/>
          <p:nvPr/>
        </p:nvSpPr>
        <p:spPr>
          <a:xfrm>
            <a:off x="2915617" y="5125285"/>
            <a:ext cx="172811" cy="171255"/>
          </a:xfrm>
          <a:prstGeom prst="flowChartOr">
            <a:avLst/>
          </a:prstGeom>
          <a:noFill/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711068AD-9335-1006-CB2E-3890ED9277AD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3006007" y="5886984"/>
            <a:ext cx="0" cy="31072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4BDD320-5A07-3D1F-2080-96B284B42268}"/>
              </a:ext>
            </a:extLst>
          </p:cNvPr>
          <p:cNvGrpSpPr/>
          <p:nvPr/>
        </p:nvGrpSpPr>
        <p:grpSpPr>
          <a:xfrm rot="5727240">
            <a:off x="2434115" y="5044960"/>
            <a:ext cx="328729" cy="332110"/>
            <a:chOff x="1264317" y="6579570"/>
            <a:chExt cx="564599" cy="596961"/>
          </a:xfrm>
        </p:grpSpPr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667C6BB9-A0D7-4E4D-83BD-B821CA2BE8AB}"/>
                </a:ext>
              </a:extLst>
            </p:cNvPr>
            <p:cNvSpPr/>
            <p:nvPr/>
          </p:nvSpPr>
          <p:spPr>
            <a:xfrm rot="11215010">
              <a:off x="1430591" y="6598459"/>
              <a:ext cx="398325" cy="578072"/>
            </a:xfrm>
            <a:custGeom>
              <a:avLst/>
              <a:gdLst>
                <a:gd name="connsiteX0" fmla="*/ 492706 w 717438"/>
                <a:gd name="connsiteY0" fmla="*/ 0 h 869369"/>
                <a:gd name="connsiteX1" fmla="*/ 717438 w 717438"/>
                <a:gd name="connsiteY1" fmla="*/ 223437 h 869369"/>
                <a:gd name="connsiteX2" fmla="*/ 537997 w 717438"/>
                <a:gd name="connsiteY2" fmla="*/ 442335 h 869369"/>
                <a:gd name="connsiteX3" fmla="*/ 526374 w 717438"/>
                <a:gd name="connsiteY3" fmla="*/ 443500 h 869369"/>
                <a:gd name="connsiteX4" fmla="*/ 490211 w 717438"/>
                <a:gd name="connsiteY4" fmla="*/ 436040 h 869369"/>
                <a:gd name="connsiteX5" fmla="*/ 278375 w 717438"/>
                <a:gd name="connsiteY5" fmla="*/ 652492 h 869369"/>
                <a:gd name="connsiteX6" fmla="*/ 490211 w 717438"/>
                <a:gd name="connsiteY6" fmla="*/ 868944 h 869369"/>
                <a:gd name="connsiteX7" fmla="*/ 492708 w 717438"/>
                <a:gd name="connsiteY7" fmla="*/ 868429 h 869369"/>
                <a:gd name="connsiteX8" fmla="*/ 492708 w 717438"/>
                <a:gd name="connsiteY8" fmla="*/ 869369 h 869369"/>
                <a:gd name="connsiteX9" fmla="*/ 419286 w 717438"/>
                <a:gd name="connsiteY9" fmla="*/ 863231 h 869369"/>
                <a:gd name="connsiteX10" fmla="*/ 0 w 717438"/>
                <a:gd name="connsiteY10" fmla="*/ 436551 h 869369"/>
                <a:gd name="connsiteX11" fmla="*/ 419286 w 717438"/>
                <a:gd name="connsiteY11" fmla="*/ 9871 h 869369"/>
                <a:gd name="connsiteX12" fmla="*/ 434172 w 717438"/>
                <a:gd name="connsiteY12" fmla="*/ 8627 h 869369"/>
                <a:gd name="connsiteX13" fmla="*/ 447415 w 717438"/>
                <a:gd name="connsiteY13" fmla="*/ 4539 h 869369"/>
                <a:gd name="connsiteX14" fmla="*/ 492706 w 717438"/>
                <a:gd name="connsiteY14" fmla="*/ 0 h 86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7438" h="869369">
                  <a:moveTo>
                    <a:pt x="492706" y="0"/>
                  </a:moveTo>
                  <a:cubicBezTo>
                    <a:pt x="616822" y="0"/>
                    <a:pt x="717438" y="100036"/>
                    <a:pt x="717438" y="223437"/>
                  </a:cubicBezTo>
                  <a:cubicBezTo>
                    <a:pt x="717438" y="331413"/>
                    <a:pt x="640404" y="421500"/>
                    <a:pt x="537997" y="442335"/>
                  </a:cubicBezTo>
                  <a:lnTo>
                    <a:pt x="526374" y="443500"/>
                  </a:lnTo>
                  <a:lnTo>
                    <a:pt x="490211" y="436040"/>
                  </a:lnTo>
                  <a:cubicBezTo>
                    <a:pt x="373217" y="436040"/>
                    <a:pt x="278375" y="532949"/>
                    <a:pt x="278375" y="652492"/>
                  </a:cubicBezTo>
                  <a:cubicBezTo>
                    <a:pt x="278375" y="772035"/>
                    <a:pt x="373217" y="868944"/>
                    <a:pt x="490211" y="868944"/>
                  </a:cubicBezTo>
                  <a:lnTo>
                    <a:pt x="492708" y="868429"/>
                  </a:lnTo>
                  <a:lnTo>
                    <a:pt x="492708" y="869369"/>
                  </a:lnTo>
                  <a:lnTo>
                    <a:pt x="419286" y="863231"/>
                  </a:lnTo>
                  <a:cubicBezTo>
                    <a:pt x="180000" y="822619"/>
                    <a:pt x="0" y="647019"/>
                    <a:pt x="0" y="436551"/>
                  </a:cubicBezTo>
                  <a:cubicBezTo>
                    <a:pt x="0" y="226083"/>
                    <a:pt x="180000" y="50483"/>
                    <a:pt x="419286" y="9871"/>
                  </a:cubicBezTo>
                  <a:lnTo>
                    <a:pt x="434172" y="8627"/>
                  </a:lnTo>
                  <a:lnTo>
                    <a:pt x="447415" y="4539"/>
                  </a:lnTo>
                  <a:cubicBezTo>
                    <a:pt x="462044" y="1563"/>
                    <a:pt x="477192" y="0"/>
                    <a:pt x="492706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1FC73196-9A8E-7316-CE34-F28C3D22E753}"/>
                </a:ext>
              </a:extLst>
            </p:cNvPr>
            <p:cNvSpPr/>
            <p:nvPr/>
          </p:nvSpPr>
          <p:spPr>
            <a:xfrm rot="340917">
              <a:off x="1264317" y="6579570"/>
              <a:ext cx="406072" cy="584501"/>
            </a:xfrm>
            <a:custGeom>
              <a:avLst/>
              <a:gdLst>
                <a:gd name="connsiteX0" fmla="*/ 492706 w 717438"/>
                <a:gd name="connsiteY0" fmla="*/ 0 h 869369"/>
                <a:gd name="connsiteX1" fmla="*/ 717438 w 717438"/>
                <a:gd name="connsiteY1" fmla="*/ 223437 h 869369"/>
                <a:gd name="connsiteX2" fmla="*/ 537997 w 717438"/>
                <a:gd name="connsiteY2" fmla="*/ 442335 h 869369"/>
                <a:gd name="connsiteX3" fmla="*/ 526374 w 717438"/>
                <a:gd name="connsiteY3" fmla="*/ 443500 h 869369"/>
                <a:gd name="connsiteX4" fmla="*/ 490211 w 717438"/>
                <a:gd name="connsiteY4" fmla="*/ 436040 h 869369"/>
                <a:gd name="connsiteX5" fmla="*/ 278375 w 717438"/>
                <a:gd name="connsiteY5" fmla="*/ 652492 h 869369"/>
                <a:gd name="connsiteX6" fmla="*/ 490211 w 717438"/>
                <a:gd name="connsiteY6" fmla="*/ 868944 h 869369"/>
                <a:gd name="connsiteX7" fmla="*/ 492708 w 717438"/>
                <a:gd name="connsiteY7" fmla="*/ 868429 h 869369"/>
                <a:gd name="connsiteX8" fmla="*/ 492708 w 717438"/>
                <a:gd name="connsiteY8" fmla="*/ 869369 h 869369"/>
                <a:gd name="connsiteX9" fmla="*/ 419286 w 717438"/>
                <a:gd name="connsiteY9" fmla="*/ 863231 h 869369"/>
                <a:gd name="connsiteX10" fmla="*/ 0 w 717438"/>
                <a:gd name="connsiteY10" fmla="*/ 436551 h 869369"/>
                <a:gd name="connsiteX11" fmla="*/ 419286 w 717438"/>
                <a:gd name="connsiteY11" fmla="*/ 9871 h 869369"/>
                <a:gd name="connsiteX12" fmla="*/ 434172 w 717438"/>
                <a:gd name="connsiteY12" fmla="*/ 8627 h 869369"/>
                <a:gd name="connsiteX13" fmla="*/ 447415 w 717438"/>
                <a:gd name="connsiteY13" fmla="*/ 4539 h 869369"/>
                <a:gd name="connsiteX14" fmla="*/ 492706 w 717438"/>
                <a:gd name="connsiteY14" fmla="*/ 0 h 86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7438" h="869369">
                  <a:moveTo>
                    <a:pt x="492706" y="0"/>
                  </a:moveTo>
                  <a:cubicBezTo>
                    <a:pt x="616822" y="0"/>
                    <a:pt x="717438" y="100036"/>
                    <a:pt x="717438" y="223437"/>
                  </a:cubicBezTo>
                  <a:cubicBezTo>
                    <a:pt x="717438" y="331413"/>
                    <a:pt x="640404" y="421500"/>
                    <a:pt x="537997" y="442335"/>
                  </a:cubicBezTo>
                  <a:lnTo>
                    <a:pt x="526374" y="443500"/>
                  </a:lnTo>
                  <a:lnTo>
                    <a:pt x="490211" y="436040"/>
                  </a:lnTo>
                  <a:cubicBezTo>
                    <a:pt x="373217" y="436040"/>
                    <a:pt x="278375" y="532949"/>
                    <a:pt x="278375" y="652492"/>
                  </a:cubicBezTo>
                  <a:cubicBezTo>
                    <a:pt x="278375" y="772035"/>
                    <a:pt x="373217" y="868944"/>
                    <a:pt x="490211" y="868944"/>
                  </a:cubicBezTo>
                  <a:lnTo>
                    <a:pt x="492708" y="868429"/>
                  </a:lnTo>
                  <a:lnTo>
                    <a:pt x="492708" y="869369"/>
                  </a:lnTo>
                  <a:lnTo>
                    <a:pt x="419286" y="863231"/>
                  </a:lnTo>
                  <a:cubicBezTo>
                    <a:pt x="180000" y="822619"/>
                    <a:pt x="0" y="647019"/>
                    <a:pt x="0" y="436551"/>
                  </a:cubicBezTo>
                  <a:cubicBezTo>
                    <a:pt x="0" y="226083"/>
                    <a:pt x="180000" y="50483"/>
                    <a:pt x="419286" y="9871"/>
                  </a:cubicBezTo>
                  <a:lnTo>
                    <a:pt x="434172" y="8627"/>
                  </a:lnTo>
                  <a:lnTo>
                    <a:pt x="447415" y="4539"/>
                  </a:lnTo>
                  <a:cubicBezTo>
                    <a:pt x="462044" y="1563"/>
                    <a:pt x="477192" y="0"/>
                    <a:pt x="492706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A60B1486-3636-4352-8202-5D38AF550144}"/>
              </a:ext>
            </a:extLst>
          </p:cNvPr>
          <p:cNvCxnSpPr>
            <a:cxnSpLocks/>
            <a:stCxn id="192" idx="2"/>
            <a:endCxn id="196" idx="11"/>
          </p:cNvCxnSpPr>
          <p:nvPr/>
        </p:nvCxnSpPr>
        <p:spPr>
          <a:xfrm flipH="1">
            <a:off x="2758367" y="5210913"/>
            <a:ext cx="157250" cy="476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CC314582-B609-6A3B-CA55-EEE9C23A937E}"/>
              </a:ext>
            </a:extLst>
          </p:cNvPr>
          <p:cNvSpPr txBox="1"/>
          <p:nvPr/>
        </p:nvSpPr>
        <p:spPr>
          <a:xfrm>
            <a:off x="1643900" y="3662685"/>
            <a:ext cx="10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solidFill>
                  <a:srgbClr val="000000"/>
                </a:solidFill>
                <a:latin typeface="等线 Light" panose="020F0302020204030204"/>
                <a:ea typeface="等线" panose="02010600030101010101" pitchFamily="2" charset="-122"/>
              </a:rPr>
              <a:t>N×</a:t>
            </a:r>
            <a:endParaRPr lang="zh-CN" altLang="zh-CN" sz="1400" dirty="0">
              <a:solidFill>
                <a:prstClr val="black"/>
              </a:solidFill>
              <a:latin typeface="等线 Light" panose="020F0302020204030204"/>
              <a:ea typeface="等线" panose="02010600030101010101" pitchFamily="2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1AE5F3A6-ED5F-11A7-F9E6-2DFD1723FEA0}"/>
              </a:ext>
            </a:extLst>
          </p:cNvPr>
          <p:cNvSpPr txBox="1"/>
          <p:nvPr/>
        </p:nvSpPr>
        <p:spPr>
          <a:xfrm>
            <a:off x="1495861" y="4948675"/>
            <a:ext cx="115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solidFill>
                  <a:srgbClr val="4D4D4D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Positional Encoding</a:t>
            </a:r>
            <a:endParaRPr lang="zh-CN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3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83F88-23E0-02DF-0C45-4AE9E56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pPr/>
              <a:t>4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2D05-9A87-5BF8-2913-3869370D0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126400"/>
            <a:ext cx="6858000" cy="577850"/>
          </a:xfrm>
        </p:spPr>
        <p:txBody>
          <a:bodyPr/>
          <a:lstStyle/>
          <a:p>
            <a:r>
              <a:rPr lang="zh-CN" altLang="en-US" dirty="0"/>
              <a:t>与原图对比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5915AE-3B61-F051-F30D-5734577F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8" y="1319841"/>
            <a:ext cx="3475528" cy="45374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6816F1-E493-95E0-4A5A-DE87B32F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335" y="1411983"/>
            <a:ext cx="3176507" cy="45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6261"/>
      </p:ext>
    </p:extLst>
  </p:cSld>
  <p:clrMapOvr>
    <a:masterClrMapping/>
  </p:clrMapOvr>
</p:sld>
</file>

<file path=ppt/theme/theme1.xml><?xml version="1.0" encoding="utf-8"?>
<a:theme xmlns:a="http://schemas.openxmlformats.org/drawingml/2006/main" name="iOPENPPT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PENPPT" id="{7E7358E1-20EB-49BE-A3E7-CCE27ACA76FC}" vid="{1A1CFEE5-991B-4679-B813-8FAEC7C26E61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iOPENPPT</Template>
  <TotalTime>430</TotalTime>
  <Words>207</Words>
  <Application>Microsoft Office PowerPoint</Application>
  <PresentationFormat>全屏显示(4:3)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Palatino Linotype</vt:lpstr>
      <vt:lpstr>Times New Roman</vt:lpstr>
      <vt:lpstr>iOPENPPT</vt:lpstr>
      <vt:lpstr>自定义设计方案</vt:lpstr>
      <vt:lpstr>1_自定义设计方案</vt:lpstr>
      <vt:lpstr>Attention Is All You Need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Contrast: Unsupervised Pre-Training from Uncurated Remote Sensing Data</dc:title>
  <dc:creator>周 情</dc:creator>
  <cp:lastModifiedBy>汪 飞宇</cp:lastModifiedBy>
  <cp:revision>52</cp:revision>
  <dcterms:created xsi:type="dcterms:W3CDTF">2023-06-27T02:22:30Z</dcterms:created>
  <dcterms:modified xsi:type="dcterms:W3CDTF">2023-11-03T03:14:51Z</dcterms:modified>
</cp:coreProperties>
</file>