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9" r:id="rId6"/>
    <p:sldId id="258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2023/11/3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72D0CCA-9DE9-4869-B579-615F283E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9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729F50-80AC-4B91-AE5D-6935297642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924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3AF8B-0585-478D-A4D1-24BA92CDB16C}"/>
              </a:ext>
            </a:extLst>
          </p:cNvPr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28F59-4D38-474F-AA36-9B20394ADB0D}"/>
              </a:ext>
            </a:extLst>
          </p:cNvPr>
          <p:cNvSpPr/>
          <p:nvPr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1F4F6E-ACAF-48CD-AFA5-83975DAC9038}"/>
              </a:ext>
            </a:extLst>
          </p:cNvPr>
          <p:cNvSpPr txBox="1"/>
          <p:nvPr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03F4D7-0940-4E3E-B76C-F7DA2CC3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34559" r="41681"/>
          <a:stretch/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0DB870-EC7D-4827-88E4-3E719B42FAA6}"/>
              </a:ext>
            </a:extLst>
          </p:cNvPr>
          <p:cNvSpPr/>
          <p:nvPr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83E6E4-CF65-4B11-A9EE-37099B7ED498}"/>
              </a:ext>
            </a:extLst>
          </p:cNvPr>
          <p:cNvCxnSpPr>
            <a:cxnSpLocks/>
          </p:cNvCxnSpPr>
          <p:nvPr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>
            <a:extLst>
              <a:ext uri="{FF2B5EF4-FFF2-40B4-BE49-F238E27FC236}">
                <a16:creationId xmlns:a16="http://schemas.microsoft.com/office/drawing/2014/main" id="{1ECCB0DC-C2AA-4A59-BAA2-39F1E45D2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70D5F41-F60D-4728-87ED-301AB2DE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95CEFF-C668-4688-917E-A3383A62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DDE20-2B9A-4904-B5ED-A890B68A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4F9B4-7450-45AF-AEB2-92847F3B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0937-3CC3-4674-8C89-AE65AF5B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8485-BE42-4062-AA96-BA6480FB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F93B0F-6B1B-4CBE-B4F9-0FA8846A6D58}"/>
              </a:ext>
            </a:extLst>
          </p:cNvPr>
          <p:cNvSpPr/>
          <p:nvPr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7D1277-C3B4-4D04-B333-F5B1F1BD2406}"/>
              </a:ext>
            </a:extLst>
          </p:cNvPr>
          <p:cNvSpPr/>
          <p:nvPr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6AF00F-66A9-41DB-9887-A6E773F9DCF9}"/>
              </a:ext>
            </a:extLst>
          </p:cNvPr>
          <p:cNvSpPr/>
          <p:nvPr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34CAAD-7AB5-41B9-B55F-F4BD09FECDD6}"/>
              </a:ext>
            </a:extLst>
          </p:cNvPr>
          <p:cNvSpPr txBox="1">
            <a:spLocks/>
          </p:cNvSpPr>
          <p:nvPr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93C0E-D10B-4805-967D-2D8C0507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25439-7049-4CCD-BD85-20024491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6CFC7-257B-4A48-BB7F-4048AC913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4D246-9832-4F8E-8B9F-79B55CD3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93B548-A84F-47B1-9737-C8D54C90D2CF}"/>
              </a:ext>
            </a:extLst>
          </p:cNvPr>
          <p:cNvSpPr/>
          <p:nvPr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453595-77C7-4687-8B20-6256F45A0A3E}"/>
              </a:ext>
            </a:extLst>
          </p:cNvPr>
          <p:cNvSpPr/>
          <p:nvPr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877114-C3E9-42E6-85A7-FED282EA193B}"/>
              </a:ext>
            </a:extLst>
          </p:cNvPr>
          <p:cNvSpPr/>
          <p:nvPr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1A6B4-B82A-4D2E-9A63-1EEAAF5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3895F704-9B56-4893-89FC-49A76BDD0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EFA657-C9ED-4F54-9B23-0293C336A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5DB500-08C3-444F-B189-998F3377E12B}"/>
              </a:ext>
            </a:extLst>
          </p:cNvPr>
          <p:cNvCxnSpPr>
            <a:cxnSpLocks/>
          </p:cNvCxnSpPr>
          <p:nvPr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9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ffyy.lif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p_memory/article/details/121522077#:~:text=1%E3%80%81%E7%BB%98%E5%88%B6%E4%B8%80%E4%B8%AA%E5%9C%86%E8%A7%92%E7%9F%A9%E5%BD%A2%EF%BC%8C%E8%AE%BE%E7%BD%AE%E4%B8%BA%E6%97%A0%E5%A1%AB%E5%85%85%E9%A2%9C%E8%89%B2%E3%80%82%202%E3%80%81%E9%80%89%E5%AE%9A%E7%9F%A9%E5%BD%A2%EF%BC%8C%E5%8F%B3%E9%94%AE%EF%BC%8C%E9%80%89%E6%8B%A9%E7%BC%96%E8%BE%91%E9%A1%B6%E7%82%B9%E3%80%82,3%E3%80%81%E5%9C%A8%E9%A1%B6%E7%82%B9%E4%B8%8A%E5%8F%B3%E9%94%AE%EF%BC%8C%E9%80%89%E6%8B%A9%E5%BC%80%E6%94%BE%E8%B7%AF%E5%BE%84%20%E7%84%B6%E5%90%8E%E7%9F%A9%E5%BD%A2%E4%BC%9A%E5%8F%98%E6%88%90%E8%BF%99%E6%A0%B7%204%E3%80%81%E5%9C%A8%E9%A1%B6%E7%82%B9%E4%B8%8A%E5%8F%B3%E9%94%AE%EF%BC%8C%E9%80%89%E6%8B%A9%E5%88%A0%E9%99%A4%E9%A1%B6%E7%82%B9%EF%BC%8C%E5%88%A0%E9%99%A4%E4%B8%8D%E9%9C%80%E8%A6%81%E7%9A%84%E9%A1%B6%E7%82%B9%EF%BC%8C%E5%8D%B3%E5%8F%AF%E5%BE%97%E5%88%B0%E5%9C%86%E8%A7%92%E6%8A%98%E7%BA%BF%E7%BA%BF%E6%AE%B5%E3%80%82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804E8-86F5-2FF0-213B-57B92489B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Learning Independent Instance Maps for Crowd</a:t>
            </a:r>
            <a:br>
              <a:rPr lang="en-US" altLang="zh-CN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Localization</a:t>
            </a:r>
            <a:r>
              <a:rPr lang="zh-CN" altLang="en-US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IIM</a:t>
            </a:r>
            <a:r>
              <a:rPr lang="zh-CN" altLang="en-US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0CB6F-2250-16BB-B494-114A2DAD5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汪飞宇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B0FAD3-86C5-8CC5-5444-1DE627BC28B9}"/>
              </a:ext>
            </a:extLst>
          </p:cNvPr>
          <p:cNvSpPr txBox="1"/>
          <p:nvPr/>
        </p:nvSpPr>
        <p:spPr>
          <a:xfrm>
            <a:off x="1108710" y="4509088"/>
            <a:ext cx="7406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buClrTx/>
              <a:buSzTx/>
              <a:buFontTx/>
            </a:pP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Junyu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Gao, Member, IEEE, Tao Han, Qi Wang, Senior Member, IEEE, Yuan </a:t>
            </a: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Yuan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Senior Member, IEEE,</a:t>
            </a:r>
          </a:p>
          <a:p>
            <a:pPr algn="ctr" defTabSz="914400">
              <a:buClrTx/>
              <a:buSzTx/>
              <a:buFontTx/>
            </a:pP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Xuelong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Li, Fellow, IEEE</a:t>
            </a:r>
          </a:p>
        </p:txBody>
      </p:sp>
    </p:spTree>
    <p:extLst>
      <p:ext uri="{BB962C8B-B14F-4D97-AF65-F5344CB8AC3E}">
        <p14:creationId xmlns:p14="http://schemas.microsoft.com/office/powerpoint/2010/main" val="15592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2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994" y="95250"/>
            <a:ext cx="6858000" cy="577850"/>
          </a:xfrm>
        </p:spPr>
        <p:txBody>
          <a:bodyPr/>
          <a:lstStyle/>
          <a:p>
            <a:r>
              <a:rPr lang="zh-CN" altLang="en-US" dirty="0"/>
              <a:t>引用方法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EC323E-0AA1-51DD-356B-203FE2F2F7B0}"/>
              </a:ext>
            </a:extLst>
          </p:cNvPr>
          <p:cNvSpPr txBox="1"/>
          <p:nvPr/>
        </p:nvSpPr>
        <p:spPr>
          <a:xfrm>
            <a:off x="829402" y="1665602"/>
            <a:ext cx="469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 err="1"/>
              <a:t>Bibtex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3D3A1-93BD-0AB8-6867-19A9F1715E65}"/>
              </a:ext>
            </a:extLst>
          </p:cNvPr>
          <p:cNvSpPr txBox="1"/>
          <p:nvPr/>
        </p:nvSpPr>
        <p:spPr>
          <a:xfrm>
            <a:off x="961795" y="2576527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@article{gao2020learning,</a:t>
            </a:r>
          </a:p>
          <a:p>
            <a:r>
              <a:rPr lang="en-US" altLang="zh-CN" dirty="0"/>
              <a:t>	title={Learning Independent Instance Maps for Crowd Localization},</a:t>
            </a:r>
          </a:p>
          <a:p>
            <a:r>
              <a:rPr lang="en-US" altLang="zh-CN" dirty="0"/>
              <a:t>	author={Gao, </a:t>
            </a:r>
            <a:r>
              <a:rPr lang="en-US" altLang="zh-CN" dirty="0" err="1"/>
              <a:t>Junyu</a:t>
            </a:r>
            <a:r>
              <a:rPr lang="en-US" altLang="zh-CN" dirty="0"/>
              <a:t> and Han, Tao and Yuan, Yuan and Wang, Qi},</a:t>
            </a:r>
          </a:p>
          <a:p>
            <a:r>
              <a:rPr lang="en-US" altLang="zh-CN" dirty="0"/>
              <a:t>	journal={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arXiv:2012.04164},</a:t>
            </a:r>
          </a:p>
          <a:p>
            <a:r>
              <a:rPr lang="en-US" altLang="zh-CN" dirty="0"/>
              <a:t>	year={2020}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3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方法概括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294FA5-9269-8D49-F448-0B29C83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34"/>
            <a:ext cx="9144000" cy="3372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4EDD9D-5CFB-FBC4-2FBD-924930E5B62E}"/>
              </a:ext>
            </a:extLst>
          </p:cNvPr>
          <p:cNvSpPr txBox="1"/>
          <p:nvPr/>
        </p:nvSpPr>
        <p:spPr>
          <a:xfrm>
            <a:off x="1043608" y="4526609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提出了与</a:t>
            </a:r>
            <a:r>
              <a:rPr lang="en-US" altLang="zh-CN" dirty="0" err="1"/>
              <a:t>DBNet</a:t>
            </a:r>
            <a:r>
              <a:rPr lang="zh-CN" altLang="en-US" dirty="0"/>
              <a:t>相似思想，最大贡献为</a:t>
            </a:r>
            <a:r>
              <a:rPr lang="en-US" altLang="zh-CN" dirty="0"/>
              <a:t>PBM</a:t>
            </a:r>
            <a:r>
              <a:rPr lang="zh-CN" altLang="en-US" dirty="0"/>
              <a:t>（像素级别二值化模块）</a:t>
            </a:r>
            <a:endParaRPr lang="en-US" altLang="zh-CN" dirty="0"/>
          </a:p>
          <a:p>
            <a:r>
              <a:rPr lang="zh-CN" altLang="en-US" dirty="0"/>
              <a:t>论文笔记见我的博客：</a:t>
            </a:r>
            <a:r>
              <a:rPr lang="en-US" altLang="zh-CN" dirty="0">
                <a:hlinkClick r:id="rId3"/>
              </a:rPr>
              <a:t>https://wwffyy.life</a:t>
            </a:r>
            <a:r>
              <a:rPr lang="en-US" altLang="zh-CN" dirty="0"/>
              <a:t> </a:t>
            </a:r>
            <a:r>
              <a:rPr lang="zh-CN" altLang="en-US" dirty="0"/>
              <a:t>（需挂</a:t>
            </a:r>
            <a:r>
              <a:rPr lang="en-US" altLang="zh-CN" dirty="0"/>
              <a:t>VPN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7871AF-DFF4-FD0C-14E3-886019C3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45" y="5393596"/>
            <a:ext cx="2748016" cy="11608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B00DD7-9780-5A3C-525C-B8C363905044}"/>
              </a:ext>
            </a:extLst>
          </p:cNvPr>
          <p:cNvSpPr txBox="1"/>
          <p:nvPr/>
        </p:nvSpPr>
        <p:spPr>
          <a:xfrm>
            <a:off x="1708204" y="5715129"/>
            <a:ext cx="16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Ground_truth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0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4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83821"/>
            <a:ext cx="6858000" cy="577850"/>
          </a:xfrm>
        </p:spPr>
        <p:txBody>
          <a:bodyPr/>
          <a:lstStyle/>
          <a:p>
            <a:r>
              <a:rPr lang="zh-CN" altLang="en-US" dirty="0"/>
              <a:t>绘制过程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0DD36CE-A153-1AEE-A3D7-D5031F00B7A5}"/>
              </a:ext>
            </a:extLst>
          </p:cNvPr>
          <p:cNvCxnSpPr>
            <a:cxnSpLocks/>
          </p:cNvCxnSpPr>
          <p:nvPr/>
        </p:nvCxnSpPr>
        <p:spPr>
          <a:xfrm flipH="1">
            <a:off x="4102100" y="3860800"/>
            <a:ext cx="3429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815B78D-CAF8-E1BA-8A51-98AF24AB50FA}"/>
              </a:ext>
            </a:extLst>
          </p:cNvPr>
          <p:cNvCxnSpPr/>
          <p:nvPr/>
        </p:nvCxnSpPr>
        <p:spPr>
          <a:xfrm flipH="1">
            <a:off x="4738370" y="3860800"/>
            <a:ext cx="3429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57E1DD3-1E62-1B1A-C35B-3C84C3DCBF5D}"/>
              </a:ext>
            </a:extLst>
          </p:cNvPr>
          <p:cNvSpPr/>
          <p:nvPr/>
        </p:nvSpPr>
        <p:spPr>
          <a:xfrm>
            <a:off x="1197056" y="1694756"/>
            <a:ext cx="6749887" cy="39655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>
            <a:glow>
              <a:srgbClr val="5B9BD5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6E255D7C-D8EE-CA6B-1967-46BB6154150A}"/>
              </a:ext>
            </a:extLst>
          </p:cNvPr>
          <p:cNvSpPr/>
          <p:nvPr/>
        </p:nvSpPr>
        <p:spPr>
          <a:xfrm>
            <a:off x="1316987" y="2328017"/>
            <a:ext cx="1260036" cy="1038179"/>
          </a:xfrm>
          <a:prstGeom prst="cube">
            <a:avLst>
              <a:gd name="adj" fmla="val 19454"/>
            </a:avLst>
          </a:prstGeom>
          <a:gradFill>
            <a:gsLst>
              <a:gs pos="0">
                <a:srgbClr val="FFFFFF"/>
              </a:gs>
              <a:gs pos="0">
                <a:srgbClr val="ED7D31">
                  <a:lumMod val="0"/>
                  <a:lumOff val="100000"/>
                </a:srgbClr>
              </a:gs>
              <a:gs pos="0">
                <a:srgbClr val="ED7D31">
                  <a:lumMod val="0"/>
                  <a:lumOff val="100000"/>
                </a:srgbClr>
              </a:gs>
              <a:gs pos="61000">
                <a:srgbClr val="FEB887"/>
              </a:gs>
            </a:gsLst>
            <a:path path="circle">
              <a:fillToRect l="50000" t="-80000" r="50000" b="180000"/>
            </a:path>
          </a:gra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FD971F-D132-D327-A9CC-C990AB930F0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577023" y="2746123"/>
            <a:ext cx="317411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F8AFAEE-1F9C-4D8C-7B56-D643983A7D0A}"/>
              </a:ext>
            </a:extLst>
          </p:cNvPr>
          <p:cNvSpPr/>
          <p:nvPr/>
        </p:nvSpPr>
        <p:spPr>
          <a:xfrm>
            <a:off x="2895819" y="2629827"/>
            <a:ext cx="251926" cy="25192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F42E1F53-3B71-E0D6-A40D-08D0195DAD72}"/>
              </a:ext>
            </a:extLst>
          </p:cNvPr>
          <p:cNvSpPr/>
          <p:nvPr/>
        </p:nvSpPr>
        <p:spPr>
          <a:xfrm>
            <a:off x="2895819" y="2641226"/>
            <a:ext cx="251926" cy="234245"/>
          </a:xfrm>
          <a:prstGeom prst="mathMultiply">
            <a:avLst>
              <a:gd name="adj1" fmla="val 15553"/>
            </a:avLst>
          </a:prstGeom>
          <a:solidFill>
            <a:sysClr val="windowText" lastClr="000000"/>
          </a:solid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B036CE-7A9B-911D-BB4B-D01EA2C6F594}"/>
              </a:ext>
            </a:extLst>
          </p:cNvPr>
          <p:cNvCxnSpPr>
            <a:cxnSpLocks/>
          </p:cNvCxnSpPr>
          <p:nvPr/>
        </p:nvCxnSpPr>
        <p:spPr>
          <a:xfrm flipV="1">
            <a:off x="3021782" y="2893152"/>
            <a:ext cx="0" cy="99149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11" name="梯形 10">
            <a:extLst>
              <a:ext uri="{FF2B5EF4-FFF2-40B4-BE49-F238E27FC236}">
                <a16:creationId xmlns:a16="http://schemas.microsoft.com/office/drawing/2014/main" id="{D952B9BE-5940-9CCC-224D-4FC727224150}"/>
              </a:ext>
            </a:extLst>
          </p:cNvPr>
          <p:cNvSpPr/>
          <p:nvPr/>
        </p:nvSpPr>
        <p:spPr>
          <a:xfrm rot="16200000">
            <a:off x="1592931" y="4137240"/>
            <a:ext cx="843442" cy="609599"/>
          </a:xfrm>
          <a:prstGeom prst="trapezoid">
            <a:avLst>
              <a:gd name="adj" fmla="val 36980"/>
            </a:avLst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glow rad="38100">
              <a:srgbClr val="ED7D31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D72CAF-2DD2-0A6F-34D4-C179E9000C89}"/>
              </a:ext>
            </a:extLst>
          </p:cNvPr>
          <p:cNvCxnSpPr>
            <a:cxnSpLocks/>
          </p:cNvCxnSpPr>
          <p:nvPr/>
        </p:nvCxnSpPr>
        <p:spPr>
          <a:xfrm>
            <a:off x="2319452" y="4442039"/>
            <a:ext cx="39051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13" name="立方体 12">
            <a:extLst>
              <a:ext uri="{FF2B5EF4-FFF2-40B4-BE49-F238E27FC236}">
                <a16:creationId xmlns:a16="http://schemas.microsoft.com/office/drawing/2014/main" id="{85BBD88F-E474-6D75-AFD4-4689F85F8DB6}"/>
              </a:ext>
            </a:extLst>
          </p:cNvPr>
          <p:cNvSpPr/>
          <p:nvPr/>
        </p:nvSpPr>
        <p:spPr>
          <a:xfrm flipH="1">
            <a:off x="2580494" y="3773035"/>
            <a:ext cx="989241" cy="1348264"/>
          </a:xfrm>
          <a:prstGeom prst="cube">
            <a:avLst>
              <a:gd name="adj" fmla="val 3816"/>
            </a:avLst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  <a:scene3d>
            <a:camera prst="isometricRightUp">
              <a:rot lat="2700000" lon="189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1D4D4A23-4F3A-E3DC-9405-38C9090A6723}"/>
              </a:ext>
            </a:extLst>
          </p:cNvPr>
          <p:cNvSpPr/>
          <p:nvPr/>
        </p:nvSpPr>
        <p:spPr>
          <a:xfrm flipH="1">
            <a:off x="6067487" y="3884650"/>
            <a:ext cx="996781" cy="1285606"/>
          </a:xfrm>
          <a:prstGeom prst="cube">
            <a:avLst>
              <a:gd name="adj" fmla="val 3816"/>
            </a:avLst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  <a:scene3d>
            <a:camera prst="isometricRightUp">
              <a:rot lat="2700000" lon="189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62084C3-62EF-0F00-5A18-D93A3FAD8A55}"/>
              </a:ext>
            </a:extLst>
          </p:cNvPr>
          <p:cNvSpPr/>
          <p:nvPr/>
        </p:nvSpPr>
        <p:spPr>
          <a:xfrm>
            <a:off x="3592503" y="1825758"/>
            <a:ext cx="2528617" cy="3532621"/>
          </a:xfrm>
          <a:prstGeom prst="roundRect">
            <a:avLst>
              <a:gd name="adj" fmla="val 3745"/>
            </a:avLst>
          </a:prstGeom>
          <a:solidFill>
            <a:srgbClr val="70AD47">
              <a:lumMod val="40000"/>
              <a:lumOff val="60000"/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AC8258-BD30-415E-ACC5-C66BF76DA8B2}"/>
              </a:ext>
            </a:extLst>
          </p:cNvPr>
          <p:cNvCxnSpPr>
            <a:cxnSpLocks/>
          </p:cNvCxnSpPr>
          <p:nvPr/>
        </p:nvCxnSpPr>
        <p:spPr>
          <a:xfrm flipV="1">
            <a:off x="3157883" y="2746123"/>
            <a:ext cx="679176" cy="966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6A702C-7911-3DA7-C20C-77C7EDF0D515}"/>
              </a:ext>
            </a:extLst>
          </p:cNvPr>
          <p:cNvCxnSpPr>
            <a:cxnSpLocks/>
          </p:cNvCxnSpPr>
          <p:nvPr/>
        </p:nvCxnSpPr>
        <p:spPr>
          <a:xfrm>
            <a:off x="3407821" y="4427105"/>
            <a:ext cx="429238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2F3E49B-7732-7AB3-3A39-EF499DC65631}"/>
              </a:ext>
            </a:extLst>
          </p:cNvPr>
          <p:cNvSpPr/>
          <p:nvPr/>
        </p:nvSpPr>
        <p:spPr>
          <a:xfrm>
            <a:off x="6330423" y="1841351"/>
            <a:ext cx="1202345" cy="1381126"/>
          </a:xfrm>
          <a:prstGeom prst="roundRect">
            <a:avLst>
              <a:gd name="adj" fmla="val 8570"/>
            </a:avLst>
          </a:prstGeom>
          <a:solidFill>
            <a:srgbClr val="4472C4">
              <a:lumMod val="40000"/>
              <a:lumOff val="60000"/>
            </a:srgbClr>
          </a:solidFill>
          <a:ln w="19050" cap="flat" cmpd="sng" algn="ctr">
            <a:solidFill>
              <a:srgbClr val="5B9BD5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814F4CF-737A-3424-DE34-A5B13C5FCB75}"/>
              </a:ext>
            </a:extLst>
          </p:cNvPr>
          <p:cNvSpPr/>
          <p:nvPr/>
        </p:nvSpPr>
        <p:spPr>
          <a:xfrm>
            <a:off x="3859827" y="2102583"/>
            <a:ext cx="2067405" cy="1446205"/>
          </a:xfrm>
          <a:prstGeom prst="roundRect">
            <a:avLst>
              <a:gd name="adj" fmla="val 5176"/>
            </a:avLst>
          </a:prstGeom>
          <a:noFill/>
          <a:ln w="25400" cap="flat" cmpd="sng" algn="ctr">
            <a:solidFill>
              <a:srgbClr val="5B9BD5">
                <a:shade val="15000"/>
              </a:srgbClr>
            </a:solidFill>
            <a:prstDash val="dash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7405"/>
                      <a:gd name="connsiteY0" fmla="*/ 72638 h 1403364"/>
                      <a:gd name="connsiteX1" fmla="*/ 72638 w 2067405"/>
                      <a:gd name="connsiteY1" fmla="*/ 0 h 1403364"/>
                      <a:gd name="connsiteX2" fmla="*/ 1994767 w 2067405"/>
                      <a:gd name="connsiteY2" fmla="*/ 0 h 1403364"/>
                      <a:gd name="connsiteX3" fmla="*/ 2067405 w 2067405"/>
                      <a:gd name="connsiteY3" fmla="*/ 72638 h 1403364"/>
                      <a:gd name="connsiteX4" fmla="*/ 2067405 w 2067405"/>
                      <a:gd name="connsiteY4" fmla="*/ 1330726 h 1403364"/>
                      <a:gd name="connsiteX5" fmla="*/ 1994767 w 2067405"/>
                      <a:gd name="connsiteY5" fmla="*/ 1403364 h 1403364"/>
                      <a:gd name="connsiteX6" fmla="*/ 72638 w 2067405"/>
                      <a:gd name="connsiteY6" fmla="*/ 1403364 h 1403364"/>
                      <a:gd name="connsiteX7" fmla="*/ 0 w 2067405"/>
                      <a:gd name="connsiteY7" fmla="*/ 1330726 h 1403364"/>
                      <a:gd name="connsiteX8" fmla="*/ 0 w 2067405"/>
                      <a:gd name="connsiteY8" fmla="*/ 72638 h 140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67405" h="1403364" extrusionOk="0">
                        <a:moveTo>
                          <a:pt x="0" y="72638"/>
                        </a:moveTo>
                        <a:cubicBezTo>
                          <a:pt x="-5046" y="29409"/>
                          <a:pt x="30989" y="575"/>
                          <a:pt x="72638" y="0"/>
                        </a:cubicBezTo>
                        <a:cubicBezTo>
                          <a:pt x="757541" y="132882"/>
                          <a:pt x="1163872" y="-84951"/>
                          <a:pt x="1994767" y="0"/>
                        </a:cubicBezTo>
                        <a:cubicBezTo>
                          <a:pt x="2033155" y="1688"/>
                          <a:pt x="2066320" y="38519"/>
                          <a:pt x="2067405" y="72638"/>
                        </a:cubicBezTo>
                        <a:cubicBezTo>
                          <a:pt x="2134244" y="651805"/>
                          <a:pt x="2118951" y="712791"/>
                          <a:pt x="2067405" y="1330726"/>
                        </a:cubicBezTo>
                        <a:cubicBezTo>
                          <a:pt x="2074268" y="1371657"/>
                          <a:pt x="2036888" y="1399240"/>
                          <a:pt x="1994767" y="1403364"/>
                        </a:cubicBezTo>
                        <a:cubicBezTo>
                          <a:pt x="1753523" y="1491003"/>
                          <a:pt x="925848" y="1330685"/>
                          <a:pt x="72638" y="1403364"/>
                        </a:cubicBezTo>
                        <a:cubicBezTo>
                          <a:pt x="32030" y="1398685"/>
                          <a:pt x="-4224" y="1376713"/>
                          <a:pt x="0" y="1330726"/>
                        </a:cubicBezTo>
                        <a:cubicBezTo>
                          <a:pt x="-56582" y="1181127"/>
                          <a:pt x="-5208" y="652894"/>
                          <a:pt x="0" y="726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3A0DDF32-275D-FE15-5853-8CC461CB6DAA}"/>
              </a:ext>
            </a:extLst>
          </p:cNvPr>
          <p:cNvSpPr/>
          <p:nvPr/>
        </p:nvSpPr>
        <p:spPr>
          <a:xfrm>
            <a:off x="3909914" y="2339014"/>
            <a:ext cx="595408" cy="1108276"/>
          </a:xfrm>
          <a:prstGeom prst="cube">
            <a:avLst>
              <a:gd name="adj" fmla="val 34719"/>
            </a:avLst>
          </a:prstGeom>
          <a:solidFill>
            <a:srgbClr val="B8C99C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51E82F03-07C8-AD63-B332-152E4341A378}"/>
              </a:ext>
            </a:extLst>
          </p:cNvPr>
          <p:cNvSpPr/>
          <p:nvPr/>
        </p:nvSpPr>
        <p:spPr>
          <a:xfrm>
            <a:off x="4555409" y="2328017"/>
            <a:ext cx="450769" cy="1119273"/>
          </a:xfrm>
          <a:prstGeom prst="cube">
            <a:avLst>
              <a:gd name="adj" fmla="val 48481"/>
            </a:avLst>
          </a:prstGeom>
          <a:solidFill>
            <a:srgbClr val="B8C99C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8101E9AA-8812-EAF2-6F6C-097A615A534D}"/>
              </a:ext>
            </a:extLst>
          </p:cNvPr>
          <p:cNvSpPr/>
          <p:nvPr/>
        </p:nvSpPr>
        <p:spPr>
          <a:xfrm>
            <a:off x="5056330" y="2339014"/>
            <a:ext cx="336106" cy="1108276"/>
          </a:xfrm>
          <a:prstGeom prst="cube">
            <a:avLst>
              <a:gd name="adj" fmla="val 65264"/>
            </a:avLst>
          </a:prstGeom>
          <a:solidFill>
            <a:srgbClr val="B8C99C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8C5CB3F3-D4F8-2CD6-1FB2-720DC9B2DF3B}"/>
              </a:ext>
            </a:extLst>
          </p:cNvPr>
          <p:cNvSpPr/>
          <p:nvPr/>
        </p:nvSpPr>
        <p:spPr>
          <a:xfrm>
            <a:off x="5486066" y="2338303"/>
            <a:ext cx="276988" cy="1108987"/>
          </a:xfrm>
          <a:prstGeom prst="cube">
            <a:avLst>
              <a:gd name="adj" fmla="val 78913"/>
            </a:avLst>
          </a:prstGeom>
          <a:solidFill>
            <a:srgbClr val="B8C99C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BB3FCBA3-D58D-300A-30B5-21D505815A9A}"/>
              </a:ext>
            </a:extLst>
          </p:cNvPr>
          <p:cNvSpPr/>
          <p:nvPr/>
        </p:nvSpPr>
        <p:spPr>
          <a:xfrm flipH="1">
            <a:off x="6872831" y="3842745"/>
            <a:ext cx="996781" cy="1285606"/>
          </a:xfrm>
          <a:prstGeom prst="cube">
            <a:avLst>
              <a:gd name="adj" fmla="val 3816"/>
            </a:avLst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  <a:scene3d>
            <a:camera prst="isometricRightUp">
              <a:rot lat="2700000" lon="189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D5E9056A-6D20-2DAB-A2E9-E87C1316047A}"/>
              </a:ext>
            </a:extLst>
          </p:cNvPr>
          <p:cNvSpPr/>
          <p:nvPr/>
        </p:nvSpPr>
        <p:spPr>
          <a:xfrm flipH="1">
            <a:off x="4304838" y="3793900"/>
            <a:ext cx="996781" cy="1285606"/>
          </a:xfrm>
          <a:prstGeom prst="cube">
            <a:avLst>
              <a:gd name="adj" fmla="val 3816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58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  <a:scene3d>
            <a:camera prst="isometricRightUp">
              <a:rot lat="2700000" lon="189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14A6979-0B77-1AB1-2925-9CD5FFE615E3}"/>
              </a:ext>
            </a:extLst>
          </p:cNvPr>
          <p:cNvCxnSpPr>
            <a:cxnSpLocks/>
          </p:cNvCxnSpPr>
          <p:nvPr/>
        </p:nvCxnSpPr>
        <p:spPr>
          <a:xfrm>
            <a:off x="6685462" y="1965798"/>
            <a:ext cx="492268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B434FD-769A-88BB-2F73-B30744CDCEEB}"/>
              </a:ext>
            </a:extLst>
          </p:cNvPr>
          <p:cNvCxnSpPr>
            <a:cxnSpLocks/>
          </p:cNvCxnSpPr>
          <p:nvPr/>
        </p:nvCxnSpPr>
        <p:spPr>
          <a:xfrm flipH="1">
            <a:off x="6628948" y="2321920"/>
            <a:ext cx="50581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dash"/>
            <a:miter lim="800000"/>
            <a:headEnd type="none"/>
            <a:tailEnd type="triangle" w="med" len="lg"/>
          </a:ln>
          <a:effectLst/>
        </p:spPr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879B506-E2F2-3E18-8631-377047652CCC}"/>
              </a:ext>
            </a:extLst>
          </p:cNvPr>
          <p:cNvSpPr/>
          <p:nvPr/>
        </p:nvSpPr>
        <p:spPr>
          <a:xfrm>
            <a:off x="6815716" y="2578065"/>
            <a:ext cx="231757" cy="231757"/>
          </a:xfrm>
          <a:prstGeom prst="ellips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6EA20A-DCE7-6DFB-1825-3953B5A3A03B}"/>
              </a:ext>
            </a:extLst>
          </p:cNvPr>
          <p:cNvSpPr txBox="1"/>
          <p:nvPr/>
        </p:nvSpPr>
        <p:spPr>
          <a:xfrm>
            <a:off x="3249231" y="2424948"/>
            <a:ext cx="2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Ƒ</a:t>
            </a:r>
            <a:endParaRPr lang="zh-CN" altLang="en-US" dirty="0">
              <a:solidFill>
                <a:prstClr val="black"/>
              </a:solidFill>
              <a:latin typeface="Calibri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FEFCE1B-5B75-8F95-6392-2D2D09192ED2}"/>
              </a:ext>
            </a:extLst>
          </p:cNvPr>
          <p:cNvCxnSpPr>
            <a:cxnSpLocks/>
          </p:cNvCxnSpPr>
          <p:nvPr/>
        </p:nvCxnSpPr>
        <p:spPr>
          <a:xfrm>
            <a:off x="5486066" y="4427105"/>
            <a:ext cx="70622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FFD59EC-D4CF-709A-5D2B-43CF0680F745}"/>
              </a:ext>
            </a:extLst>
          </p:cNvPr>
          <p:cNvSpPr txBox="1"/>
          <p:nvPr/>
        </p:nvSpPr>
        <p:spPr>
          <a:xfrm>
            <a:off x="3909914" y="1798338"/>
            <a:ext cx="206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Binarization Module</a:t>
            </a:r>
            <a:endParaRPr lang="zh-CN" altLang="en-US" sz="16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16771B-9843-ABAF-5BC3-C347EBAA025D}"/>
              </a:ext>
            </a:extLst>
          </p:cNvPr>
          <p:cNvSpPr txBox="1"/>
          <p:nvPr/>
        </p:nvSpPr>
        <p:spPr>
          <a:xfrm>
            <a:off x="4105921" y="2046003"/>
            <a:ext cx="2067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Threshold Encoder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4B039A-B8D1-302B-10E6-E883364EFAD0}"/>
              </a:ext>
            </a:extLst>
          </p:cNvPr>
          <p:cNvSpPr txBox="1"/>
          <p:nvPr/>
        </p:nvSpPr>
        <p:spPr>
          <a:xfrm>
            <a:off x="6505437" y="1952821"/>
            <a:ext cx="91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A32510-1BEB-006D-958D-5EF99F26A677}"/>
              </a:ext>
            </a:extLst>
          </p:cNvPr>
          <p:cNvSpPr txBox="1"/>
          <p:nvPr/>
        </p:nvSpPr>
        <p:spPr>
          <a:xfrm>
            <a:off x="6242941" y="2296385"/>
            <a:ext cx="144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Gradient Flow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48DDD-8E7F-1794-97F8-3B4BE912B43E}"/>
              </a:ext>
            </a:extLst>
          </p:cNvPr>
          <p:cNvSpPr txBox="1"/>
          <p:nvPr/>
        </p:nvSpPr>
        <p:spPr>
          <a:xfrm>
            <a:off x="6484397" y="2780851"/>
            <a:ext cx="100174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Gradient</a:t>
            </a:r>
          </a:p>
          <a:p>
            <a:pPr rtl="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Reversed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50442E-EC69-A119-3F73-8EFB88D5362F}"/>
              </a:ext>
            </a:extLst>
          </p:cNvPr>
          <p:cNvSpPr txBox="1"/>
          <p:nvPr/>
        </p:nvSpPr>
        <p:spPr>
          <a:xfrm>
            <a:off x="6760144" y="2533675"/>
            <a:ext cx="41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08AF9F-CF6F-6022-9252-BA2E996A4487}"/>
              </a:ext>
            </a:extLst>
          </p:cNvPr>
          <p:cNvSpPr txBox="1"/>
          <p:nvPr/>
        </p:nvSpPr>
        <p:spPr>
          <a:xfrm>
            <a:off x="4097208" y="5050603"/>
            <a:ext cx="15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Binarization Layer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A7E4C5-9B85-6EE3-DBBF-E59852895BC7}"/>
              </a:ext>
            </a:extLst>
          </p:cNvPr>
          <p:cNvSpPr txBox="1"/>
          <p:nvPr/>
        </p:nvSpPr>
        <p:spPr>
          <a:xfrm>
            <a:off x="2988860" y="2784786"/>
            <a:ext cx="92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gradient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detach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81EFA7-82DC-0E21-A91B-6EED1C3D9295}"/>
              </a:ext>
            </a:extLst>
          </p:cNvPr>
          <p:cNvSpPr txBox="1"/>
          <p:nvPr/>
        </p:nvSpPr>
        <p:spPr>
          <a:xfrm>
            <a:off x="1904369" y="425782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endParaRPr lang="zh-CN" altLang="en-US" sz="1600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314FF69-4B7B-CEFA-7307-BA30200CF31D}"/>
              </a:ext>
            </a:extLst>
          </p:cNvPr>
          <p:cNvSpPr txBox="1"/>
          <p:nvPr/>
        </p:nvSpPr>
        <p:spPr>
          <a:xfrm>
            <a:off x="4572000" y="3655887"/>
            <a:ext cx="41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A3E564B-76A2-44F1-FE32-64810FCD9417}"/>
              </a:ext>
            </a:extLst>
          </p:cNvPr>
          <p:cNvSpPr/>
          <p:nvPr/>
        </p:nvSpPr>
        <p:spPr>
          <a:xfrm>
            <a:off x="4637800" y="3667936"/>
            <a:ext cx="251926" cy="251926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8E7BAD-514B-2DF1-706C-FFAA58D9639A}"/>
              </a:ext>
            </a:extLst>
          </p:cNvPr>
          <p:cNvSpPr txBox="1"/>
          <p:nvPr/>
        </p:nvSpPr>
        <p:spPr>
          <a:xfrm>
            <a:off x="2487409" y="5132938"/>
            <a:ext cx="6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AAAF1D-F582-402A-F8C3-BB12FA8DFA33}"/>
              </a:ext>
            </a:extLst>
          </p:cNvPr>
          <p:cNvSpPr txBox="1"/>
          <p:nvPr/>
        </p:nvSpPr>
        <p:spPr>
          <a:xfrm>
            <a:off x="6125483" y="5201133"/>
            <a:ext cx="6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D3C26E-DBFC-D412-1D71-3AE234DAA029}"/>
              </a:ext>
            </a:extLst>
          </p:cNvPr>
          <p:cNvSpPr txBox="1"/>
          <p:nvPr/>
        </p:nvSpPr>
        <p:spPr>
          <a:xfrm>
            <a:off x="6983321" y="5207597"/>
            <a:ext cx="6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23827FC-21F5-D414-BBFB-46B5BA684D0C}"/>
                  </a:ext>
                </a:extLst>
              </p:cNvPr>
              <p:cNvSpPr txBox="1"/>
              <p:nvPr/>
            </p:nvSpPr>
            <p:spPr>
              <a:xfrm>
                <a:off x="6636239" y="3478479"/>
                <a:ext cx="667306" cy="307777"/>
              </a:xfrm>
              <a:prstGeom prst="rect">
                <a:avLst/>
              </a:prstGeom>
              <a:solidFill>
                <a:srgbClr val="A8D08D"/>
              </a:solidFill>
            </p:spPr>
            <p:txBody>
              <a:bodyPr wrap="square" rtlCol="0">
                <a:spAutoFit/>
              </a:bodyPr>
              <a:lstStyle/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23827FC-21F5-D414-BBFB-46B5BA68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39" y="3478479"/>
                <a:ext cx="667306" cy="307777"/>
              </a:xfrm>
              <a:prstGeom prst="rect">
                <a:avLst/>
              </a:prstGeom>
              <a:blipFill>
                <a:blip r:embed="rId5"/>
                <a:stretch>
                  <a:fillRect l="-2752" t="-4000" r="-1192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C5AA050-FB4E-34D8-6ADA-ABC0157D18D0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763763" y="3919862"/>
            <a:ext cx="0" cy="173445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394268D-6A8C-4730-7038-C5E5F77D28CC}"/>
              </a:ext>
            </a:extLst>
          </p:cNvPr>
          <p:cNvCxnSpPr>
            <a:stCxn id="41" idx="0"/>
            <a:endCxn id="23" idx="4"/>
          </p:cNvCxnSpPr>
          <p:nvPr/>
        </p:nvCxnSpPr>
        <p:spPr>
          <a:xfrm rot="5400000" flipH="1" flipV="1">
            <a:off x="4821193" y="2944656"/>
            <a:ext cx="665850" cy="780711"/>
          </a:xfrm>
          <a:prstGeom prst="bentConnector4">
            <a:avLst>
              <a:gd name="adj1" fmla="val 10964"/>
              <a:gd name="adj2" fmla="val 159160"/>
            </a:avLst>
          </a:prstGeom>
          <a:noFill/>
          <a:ln w="22225" cap="flat" cmpd="sng" algn="ctr">
            <a:solidFill>
              <a:srgbClr val="538134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07D872C-098D-C913-1399-B1572F3A91D1}"/>
              </a:ext>
            </a:extLst>
          </p:cNvPr>
          <p:cNvCxnSpPr>
            <a:stCxn id="23" idx="4"/>
          </p:cNvCxnSpPr>
          <p:nvPr/>
        </p:nvCxnSpPr>
        <p:spPr>
          <a:xfrm flipH="1">
            <a:off x="5056330" y="3002086"/>
            <a:ext cx="488144" cy="0"/>
          </a:xfrm>
          <a:prstGeom prst="straightConnector1">
            <a:avLst/>
          </a:prstGeom>
          <a:noFill/>
          <a:ln w="22225" cap="flat" cmpd="sng" algn="ctr">
            <a:solidFill>
              <a:srgbClr val="538134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49" name="立方体 48">
            <a:extLst>
              <a:ext uri="{FF2B5EF4-FFF2-40B4-BE49-F238E27FC236}">
                <a16:creationId xmlns:a16="http://schemas.microsoft.com/office/drawing/2014/main" id="{F699695B-02FE-649B-B5E7-8BA6A3AF6A01}"/>
              </a:ext>
            </a:extLst>
          </p:cNvPr>
          <p:cNvSpPr/>
          <p:nvPr/>
        </p:nvSpPr>
        <p:spPr>
          <a:xfrm>
            <a:off x="4067467" y="3738576"/>
            <a:ext cx="1423904" cy="1385990"/>
          </a:xfrm>
          <a:prstGeom prst="cube">
            <a:avLst>
              <a:gd name="adj" fmla="val 35701"/>
            </a:avLst>
          </a:prstGeom>
          <a:solidFill>
            <a:srgbClr val="5B9BD5">
              <a:lumMod val="75000"/>
              <a:alpha val="42000"/>
            </a:srgbClr>
          </a:solidFill>
          <a:ln w="12700" cap="flat" cmpd="sng" algn="ctr">
            <a:solidFill>
              <a:srgbClr val="FEB887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D5D27A1-AF7C-C402-0EB6-6F49BC4D4A91}"/>
              </a:ext>
            </a:extLst>
          </p:cNvPr>
          <p:cNvCxnSpPr>
            <a:cxnSpLocks/>
          </p:cNvCxnSpPr>
          <p:nvPr/>
        </p:nvCxnSpPr>
        <p:spPr>
          <a:xfrm flipH="1">
            <a:off x="4637800" y="3002086"/>
            <a:ext cx="488144" cy="0"/>
          </a:xfrm>
          <a:prstGeom prst="straightConnector1">
            <a:avLst/>
          </a:prstGeom>
          <a:noFill/>
          <a:ln w="22225" cap="flat" cmpd="sng" algn="ctr">
            <a:solidFill>
              <a:srgbClr val="538134"/>
            </a:solidFill>
            <a:prstDash val="lgDash"/>
            <a:miter lim="800000"/>
            <a:tailEnd type="triangle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2946866-47A5-7F92-D0A5-B20430E6FB93}"/>
              </a:ext>
            </a:extLst>
          </p:cNvPr>
          <p:cNvCxnSpPr>
            <a:cxnSpLocks/>
          </p:cNvCxnSpPr>
          <p:nvPr/>
        </p:nvCxnSpPr>
        <p:spPr>
          <a:xfrm flipH="1">
            <a:off x="4149656" y="3002086"/>
            <a:ext cx="488144" cy="0"/>
          </a:xfrm>
          <a:prstGeom prst="straightConnector1">
            <a:avLst/>
          </a:prstGeom>
          <a:noFill/>
          <a:ln w="22225" cap="flat" cmpd="sng" algn="ctr">
            <a:solidFill>
              <a:srgbClr val="538134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BAA6A97-EA7D-4130-F652-1A1791A46628}"/>
              </a:ext>
            </a:extLst>
          </p:cNvPr>
          <p:cNvSpPr txBox="1"/>
          <p:nvPr/>
        </p:nvSpPr>
        <p:spPr>
          <a:xfrm>
            <a:off x="4744603" y="2720938"/>
            <a:ext cx="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Θ</a:t>
            </a:r>
            <a:endParaRPr lang="zh-CN" altLang="en-US" dirty="0">
              <a:solidFill>
                <a:prstClr val="black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53" name="矩形: 圆角 13">
            <a:extLst>
              <a:ext uri="{FF2B5EF4-FFF2-40B4-BE49-F238E27FC236}">
                <a16:creationId xmlns:a16="http://schemas.microsoft.com/office/drawing/2014/main" id="{B325F998-9D99-0140-EFEF-D66561B3E11E}"/>
              </a:ext>
            </a:extLst>
          </p:cNvPr>
          <p:cNvSpPr/>
          <p:nvPr/>
        </p:nvSpPr>
        <p:spPr>
          <a:xfrm>
            <a:off x="1438694" y="3379135"/>
            <a:ext cx="237716" cy="1106864"/>
          </a:xfrm>
          <a:custGeom>
            <a:avLst/>
            <a:gdLst>
              <a:gd name="connsiteX0" fmla="*/ 0 w 571013"/>
              <a:gd name="connsiteY0" fmla="*/ 95171 h 1199653"/>
              <a:gd name="connsiteX1" fmla="*/ 95171 w 571013"/>
              <a:gd name="connsiteY1" fmla="*/ 0 h 1199653"/>
              <a:gd name="connsiteX2" fmla="*/ 475842 w 571013"/>
              <a:gd name="connsiteY2" fmla="*/ 0 h 1199653"/>
              <a:gd name="connsiteX3" fmla="*/ 571013 w 571013"/>
              <a:gd name="connsiteY3" fmla="*/ 95171 h 1199653"/>
              <a:gd name="connsiteX4" fmla="*/ 571013 w 571013"/>
              <a:gd name="connsiteY4" fmla="*/ 1104482 h 1199653"/>
              <a:gd name="connsiteX5" fmla="*/ 475842 w 571013"/>
              <a:gd name="connsiteY5" fmla="*/ 1199653 h 1199653"/>
              <a:gd name="connsiteX6" fmla="*/ 95171 w 571013"/>
              <a:gd name="connsiteY6" fmla="*/ 1199653 h 1199653"/>
              <a:gd name="connsiteX7" fmla="*/ 0 w 571013"/>
              <a:gd name="connsiteY7" fmla="*/ 1104482 h 1199653"/>
              <a:gd name="connsiteX8" fmla="*/ 0 w 571013"/>
              <a:gd name="connsiteY8" fmla="*/ 95171 h 1199653"/>
              <a:gd name="connsiteX0" fmla="*/ 95171 w 571013"/>
              <a:gd name="connsiteY0" fmla="*/ 0 h 1199653"/>
              <a:gd name="connsiteX1" fmla="*/ 475842 w 571013"/>
              <a:gd name="connsiteY1" fmla="*/ 0 h 1199653"/>
              <a:gd name="connsiteX2" fmla="*/ 571013 w 571013"/>
              <a:gd name="connsiteY2" fmla="*/ 95171 h 1199653"/>
              <a:gd name="connsiteX3" fmla="*/ 571013 w 571013"/>
              <a:gd name="connsiteY3" fmla="*/ 1104482 h 1199653"/>
              <a:gd name="connsiteX4" fmla="*/ 475842 w 571013"/>
              <a:gd name="connsiteY4" fmla="*/ 1199653 h 1199653"/>
              <a:gd name="connsiteX5" fmla="*/ 95171 w 571013"/>
              <a:gd name="connsiteY5" fmla="*/ 1199653 h 1199653"/>
              <a:gd name="connsiteX6" fmla="*/ 0 w 571013"/>
              <a:gd name="connsiteY6" fmla="*/ 1104482 h 1199653"/>
              <a:gd name="connsiteX7" fmla="*/ 0 w 571013"/>
              <a:gd name="connsiteY7" fmla="*/ 95171 h 1199653"/>
              <a:gd name="connsiteX8" fmla="*/ 186611 w 571013"/>
              <a:gd name="connsiteY8" fmla="*/ 91440 h 1199653"/>
              <a:gd name="connsiteX0" fmla="*/ 95171 w 571013"/>
              <a:gd name="connsiteY0" fmla="*/ 0 h 1199653"/>
              <a:gd name="connsiteX1" fmla="*/ 475842 w 571013"/>
              <a:gd name="connsiteY1" fmla="*/ 0 h 1199653"/>
              <a:gd name="connsiteX2" fmla="*/ 571013 w 571013"/>
              <a:gd name="connsiteY2" fmla="*/ 95171 h 1199653"/>
              <a:gd name="connsiteX3" fmla="*/ 571013 w 571013"/>
              <a:gd name="connsiteY3" fmla="*/ 1104482 h 1199653"/>
              <a:gd name="connsiteX4" fmla="*/ 475842 w 571013"/>
              <a:gd name="connsiteY4" fmla="*/ 1199653 h 1199653"/>
              <a:gd name="connsiteX5" fmla="*/ 95171 w 571013"/>
              <a:gd name="connsiteY5" fmla="*/ 1199653 h 1199653"/>
              <a:gd name="connsiteX6" fmla="*/ 0 w 571013"/>
              <a:gd name="connsiteY6" fmla="*/ 1104482 h 1199653"/>
              <a:gd name="connsiteX7" fmla="*/ 0 w 571013"/>
              <a:gd name="connsiteY7" fmla="*/ 95171 h 1199653"/>
              <a:gd name="connsiteX0" fmla="*/ 475842 w 571013"/>
              <a:gd name="connsiteY0" fmla="*/ 0 h 1199653"/>
              <a:gd name="connsiteX1" fmla="*/ 571013 w 571013"/>
              <a:gd name="connsiteY1" fmla="*/ 95171 h 1199653"/>
              <a:gd name="connsiteX2" fmla="*/ 571013 w 571013"/>
              <a:gd name="connsiteY2" fmla="*/ 1104482 h 1199653"/>
              <a:gd name="connsiteX3" fmla="*/ 475842 w 571013"/>
              <a:gd name="connsiteY3" fmla="*/ 1199653 h 1199653"/>
              <a:gd name="connsiteX4" fmla="*/ 95171 w 571013"/>
              <a:gd name="connsiteY4" fmla="*/ 1199653 h 1199653"/>
              <a:gd name="connsiteX5" fmla="*/ 0 w 571013"/>
              <a:gd name="connsiteY5" fmla="*/ 1104482 h 1199653"/>
              <a:gd name="connsiteX6" fmla="*/ 0 w 571013"/>
              <a:gd name="connsiteY6" fmla="*/ 95171 h 1199653"/>
              <a:gd name="connsiteX0" fmla="*/ 571013 w 571013"/>
              <a:gd name="connsiteY0" fmla="*/ 0 h 1104482"/>
              <a:gd name="connsiteX1" fmla="*/ 571013 w 571013"/>
              <a:gd name="connsiteY1" fmla="*/ 1009311 h 1104482"/>
              <a:gd name="connsiteX2" fmla="*/ 475842 w 571013"/>
              <a:gd name="connsiteY2" fmla="*/ 1104482 h 1104482"/>
              <a:gd name="connsiteX3" fmla="*/ 95171 w 571013"/>
              <a:gd name="connsiteY3" fmla="*/ 1104482 h 1104482"/>
              <a:gd name="connsiteX4" fmla="*/ 0 w 571013"/>
              <a:gd name="connsiteY4" fmla="*/ 1009311 h 1104482"/>
              <a:gd name="connsiteX5" fmla="*/ 0 w 571013"/>
              <a:gd name="connsiteY5" fmla="*/ 0 h 1104482"/>
              <a:gd name="connsiteX0" fmla="*/ 571013 w 571013"/>
              <a:gd name="connsiteY0" fmla="*/ 1009311 h 1104482"/>
              <a:gd name="connsiteX1" fmla="*/ 475842 w 571013"/>
              <a:gd name="connsiteY1" fmla="*/ 1104482 h 1104482"/>
              <a:gd name="connsiteX2" fmla="*/ 95171 w 571013"/>
              <a:gd name="connsiteY2" fmla="*/ 1104482 h 1104482"/>
              <a:gd name="connsiteX3" fmla="*/ 0 w 571013"/>
              <a:gd name="connsiteY3" fmla="*/ 1009311 h 1104482"/>
              <a:gd name="connsiteX4" fmla="*/ 0 w 571013"/>
              <a:gd name="connsiteY4" fmla="*/ 0 h 1104482"/>
              <a:gd name="connsiteX0" fmla="*/ 475842 w 475842"/>
              <a:gd name="connsiteY0" fmla="*/ 1104482 h 1104482"/>
              <a:gd name="connsiteX1" fmla="*/ 95171 w 475842"/>
              <a:gd name="connsiteY1" fmla="*/ 1104482 h 1104482"/>
              <a:gd name="connsiteX2" fmla="*/ 0 w 475842"/>
              <a:gd name="connsiteY2" fmla="*/ 1009311 h 1104482"/>
              <a:gd name="connsiteX3" fmla="*/ 0 w 475842"/>
              <a:gd name="connsiteY3" fmla="*/ 0 h 1104482"/>
              <a:gd name="connsiteX0" fmla="*/ 313917 w 313917"/>
              <a:gd name="connsiteY0" fmla="*/ 1106864 h 1106864"/>
              <a:gd name="connsiteX1" fmla="*/ 95171 w 313917"/>
              <a:gd name="connsiteY1" fmla="*/ 1104482 h 1106864"/>
              <a:gd name="connsiteX2" fmla="*/ 0 w 313917"/>
              <a:gd name="connsiteY2" fmla="*/ 1009311 h 1106864"/>
              <a:gd name="connsiteX3" fmla="*/ 0 w 313917"/>
              <a:gd name="connsiteY3" fmla="*/ 0 h 1106864"/>
              <a:gd name="connsiteX0" fmla="*/ 244860 w 244860"/>
              <a:gd name="connsiteY0" fmla="*/ 1111627 h 1111627"/>
              <a:gd name="connsiteX1" fmla="*/ 95171 w 244860"/>
              <a:gd name="connsiteY1" fmla="*/ 1104482 h 1111627"/>
              <a:gd name="connsiteX2" fmla="*/ 0 w 244860"/>
              <a:gd name="connsiteY2" fmla="*/ 1009311 h 1111627"/>
              <a:gd name="connsiteX3" fmla="*/ 0 w 244860"/>
              <a:gd name="connsiteY3" fmla="*/ 0 h 1111627"/>
              <a:gd name="connsiteX0" fmla="*/ 244860 w 244860"/>
              <a:gd name="connsiteY0" fmla="*/ 1099721 h 1104482"/>
              <a:gd name="connsiteX1" fmla="*/ 95171 w 244860"/>
              <a:gd name="connsiteY1" fmla="*/ 1104482 h 1104482"/>
              <a:gd name="connsiteX2" fmla="*/ 0 w 244860"/>
              <a:gd name="connsiteY2" fmla="*/ 1009311 h 1104482"/>
              <a:gd name="connsiteX3" fmla="*/ 0 w 244860"/>
              <a:gd name="connsiteY3" fmla="*/ 0 h 1104482"/>
              <a:gd name="connsiteX0" fmla="*/ 249622 w 249622"/>
              <a:gd name="connsiteY0" fmla="*/ 1109246 h 1109246"/>
              <a:gd name="connsiteX1" fmla="*/ 95171 w 249622"/>
              <a:gd name="connsiteY1" fmla="*/ 1104482 h 1109246"/>
              <a:gd name="connsiteX2" fmla="*/ 0 w 249622"/>
              <a:gd name="connsiteY2" fmla="*/ 1009311 h 1109246"/>
              <a:gd name="connsiteX3" fmla="*/ 0 w 249622"/>
              <a:gd name="connsiteY3" fmla="*/ 0 h 1109246"/>
              <a:gd name="connsiteX0" fmla="*/ 249622 w 249622"/>
              <a:gd name="connsiteY0" fmla="*/ 1102102 h 1104482"/>
              <a:gd name="connsiteX1" fmla="*/ 95171 w 249622"/>
              <a:gd name="connsiteY1" fmla="*/ 1104482 h 1104482"/>
              <a:gd name="connsiteX2" fmla="*/ 0 w 249622"/>
              <a:gd name="connsiteY2" fmla="*/ 1009311 h 1104482"/>
              <a:gd name="connsiteX3" fmla="*/ 0 w 249622"/>
              <a:gd name="connsiteY3" fmla="*/ 0 h 1104482"/>
              <a:gd name="connsiteX0" fmla="*/ 237716 w 237716"/>
              <a:gd name="connsiteY0" fmla="*/ 1106864 h 1106864"/>
              <a:gd name="connsiteX1" fmla="*/ 95171 w 237716"/>
              <a:gd name="connsiteY1" fmla="*/ 1104482 h 1106864"/>
              <a:gd name="connsiteX2" fmla="*/ 0 w 237716"/>
              <a:gd name="connsiteY2" fmla="*/ 1009311 h 1106864"/>
              <a:gd name="connsiteX3" fmla="*/ 0 w 237716"/>
              <a:gd name="connsiteY3" fmla="*/ 0 h 110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16" h="1106864">
                <a:moveTo>
                  <a:pt x="237716" y="1106864"/>
                </a:moveTo>
                <a:lnTo>
                  <a:pt x="95171" y="1104482"/>
                </a:lnTo>
                <a:cubicBezTo>
                  <a:pt x="42610" y="1104482"/>
                  <a:pt x="0" y="1061872"/>
                  <a:pt x="0" y="1009311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: 圆角 14">
            <a:extLst>
              <a:ext uri="{FF2B5EF4-FFF2-40B4-BE49-F238E27FC236}">
                <a16:creationId xmlns:a16="http://schemas.microsoft.com/office/drawing/2014/main" id="{2CB249AC-2084-DD9B-EFF1-0BAF74F74D2C}"/>
              </a:ext>
            </a:extLst>
          </p:cNvPr>
          <p:cNvSpPr/>
          <p:nvPr/>
        </p:nvSpPr>
        <p:spPr>
          <a:xfrm>
            <a:off x="5029181" y="2792528"/>
            <a:ext cx="1137994" cy="871553"/>
          </a:xfrm>
          <a:custGeom>
            <a:avLst/>
            <a:gdLst>
              <a:gd name="connsiteX0" fmla="*/ 0 w 475887"/>
              <a:gd name="connsiteY0" fmla="*/ 79316 h 873309"/>
              <a:gd name="connsiteX1" fmla="*/ 79316 w 475887"/>
              <a:gd name="connsiteY1" fmla="*/ 0 h 873309"/>
              <a:gd name="connsiteX2" fmla="*/ 396571 w 475887"/>
              <a:gd name="connsiteY2" fmla="*/ 0 h 873309"/>
              <a:gd name="connsiteX3" fmla="*/ 475887 w 475887"/>
              <a:gd name="connsiteY3" fmla="*/ 79316 h 873309"/>
              <a:gd name="connsiteX4" fmla="*/ 475887 w 475887"/>
              <a:gd name="connsiteY4" fmla="*/ 793993 h 873309"/>
              <a:gd name="connsiteX5" fmla="*/ 396571 w 475887"/>
              <a:gd name="connsiteY5" fmla="*/ 873309 h 873309"/>
              <a:gd name="connsiteX6" fmla="*/ 79316 w 475887"/>
              <a:gd name="connsiteY6" fmla="*/ 873309 h 873309"/>
              <a:gd name="connsiteX7" fmla="*/ 0 w 475887"/>
              <a:gd name="connsiteY7" fmla="*/ 793993 h 873309"/>
              <a:gd name="connsiteX8" fmla="*/ 0 w 475887"/>
              <a:gd name="connsiteY8" fmla="*/ 79316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7" fmla="*/ 0 w 475887"/>
              <a:gd name="connsiteY7" fmla="*/ 79316 h 873309"/>
              <a:gd name="connsiteX8" fmla="*/ 170756 w 475887"/>
              <a:gd name="connsiteY8" fmla="*/ 91440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7" fmla="*/ 0 w 475887"/>
              <a:gd name="connsiteY7" fmla="*/ 79316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0" fmla="*/ 0 w 396571"/>
              <a:gd name="connsiteY0" fmla="*/ 0 h 873309"/>
              <a:gd name="connsiteX1" fmla="*/ 317255 w 396571"/>
              <a:gd name="connsiteY1" fmla="*/ 0 h 873309"/>
              <a:gd name="connsiteX2" fmla="*/ 396571 w 396571"/>
              <a:gd name="connsiteY2" fmla="*/ 79316 h 873309"/>
              <a:gd name="connsiteX3" fmla="*/ 396571 w 396571"/>
              <a:gd name="connsiteY3" fmla="*/ 793993 h 873309"/>
              <a:gd name="connsiteX4" fmla="*/ 317255 w 396571"/>
              <a:gd name="connsiteY4" fmla="*/ 873309 h 873309"/>
              <a:gd name="connsiteX5" fmla="*/ 0 w 396571"/>
              <a:gd name="connsiteY5" fmla="*/ 873309 h 873309"/>
              <a:gd name="connsiteX0" fmla="*/ 802481 w 1199052"/>
              <a:gd name="connsiteY0" fmla="*/ 0 h 873309"/>
              <a:gd name="connsiteX1" fmla="*/ 1119736 w 1199052"/>
              <a:gd name="connsiteY1" fmla="*/ 0 h 873309"/>
              <a:gd name="connsiteX2" fmla="*/ 1199052 w 1199052"/>
              <a:gd name="connsiteY2" fmla="*/ 79316 h 873309"/>
              <a:gd name="connsiteX3" fmla="*/ 1199052 w 1199052"/>
              <a:gd name="connsiteY3" fmla="*/ 793993 h 873309"/>
              <a:gd name="connsiteX4" fmla="*/ 1119736 w 1199052"/>
              <a:gd name="connsiteY4" fmla="*/ 873309 h 873309"/>
              <a:gd name="connsiteX5" fmla="*/ 0 w 1199052"/>
              <a:gd name="connsiteY5" fmla="*/ 873309 h 87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9052" h="873309">
                <a:moveTo>
                  <a:pt x="802481" y="0"/>
                </a:moveTo>
                <a:lnTo>
                  <a:pt x="1119736" y="0"/>
                </a:lnTo>
                <a:cubicBezTo>
                  <a:pt x="1163541" y="0"/>
                  <a:pt x="1199052" y="35511"/>
                  <a:pt x="1199052" y="79316"/>
                </a:cubicBezTo>
                <a:lnTo>
                  <a:pt x="1199052" y="793993"/>
                </a:lnTo>
                <a:cubicBezTo>
                  <a:pt x="1199052" y="837798"/>
                  <a:pt x="1163541" y="873309"/>
                  <a:pt x="1119736" y="873309"/>
                </a:cubicBezTo>
                <a:lnTo>
                  <a:pt x="0" y="873309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: 圆角 15">
            <a:extLst>
              <a:ext uri="{FF2B5EF4-FFF2-40B4-BE49-F238E27FC236}">
                <a16:creationId xmlns:a16="http://schemas.microsoft.com/office/drawing/2014/main" id="{5177FCFD-B432-B40B-4EC3-990A09F481F1}"/>
              </a:ext>
            </a:extLst>
          </p:cNvPr>
          <p:cNvSpPr/>
          <p:nvPr/>
        </p:nvSpPr>
        <p:spPr>
          <a:xfrm>
            <a:off x="4951833" y="3664082"/>
            <a:ext cx="326918" cy="201082"/>
          </a:xfrm>
          <a:custGeom>
            <a:avLst/>
            <a:gdLst>
              <a:gd name="connsiteX0" fmla="*/ 0 w 411893"/>
              <a:gd name="connsiteY0" fmla="*/ 68650 h 455650"/>
              <a:gd name="connsiteX1" fmla="*/ 68650 w 411893"/>
              <a:gd name="connsiteY1" fmla="*/ 0 h 455650"/>
              <a:gd name="connsiteX2" fmla="*/ 343243 w 411893"/>
              <a:gd name="connsiteY2" fmla="*/ 0 h 455650"/>
              <a:gd name="connsiteX3" fmla="*/ 411893 w 411893"/>
              <a:gd name="connsiteY3" fmla="*/ 68650 h 455650"/>
              <a:gd name="connsiteX4" fmla="*/ 411893 w 411893"/>
              <a:gd name="connsiteY4" fmla="*/ 387000 h 455650"/>
              <a:gd name="connsiteX5" fmla="*/ 343243 w 411893"/>
              <a:gd name="connsiteY5" fmla="*/ 455650 h 455650"/>
              <a:gd name="connsiteX6" fmla="*/ 68650 w 411893"/>
              <a:gd name="connsiteY6" fmla="*/ 455650 h 455650"/>
              <a:gd name="connsiteX7" fmla="*/ 0 w 411893"/>
              <a:gd name="connsiteY7" fmla="*/ 387000 h 455650"/>
              <a:gd name="connsiteX8" fmla="*/ 0 w 411893"/>
              <a:gd name="connsiteY8" fmla="*/ 68650 h 455650"/>
              <a:gd name="connsiteX0" fmla="*/ 411893 w 503333"/>
              <a:gd name="connsiteY0" fmla="*/ 68650 h 455650"/>
              <a:gd name="connsiteX1" fmla="*/ 411893 w 503333"/>
              <a:gd name="connsiteY1" fmla="*/ 387000 h 455650"/>
              <a:gd name="connsiteX2" fmla="*/ 343243 w 503333"/>
              <a:gd name="connsiteY2" fmla="*/ 455650 h 455650"/>
              <a:gd name="connsiteX3" fmla="*/ 68650 w 503333"/>
              <a:gd name="connsiteY3" fmla="*/ 455650 h 455650"/>
              <a:gd name="connsiteX4" fmla="*/ 0 w 503333"/>
              <a:gd name="connsiteY4" fmla="*/ 387000 h 455650"/>
              <a:gd name="connsiteX5" fmla="*/ 0 w 503333"/>
              <a:gd name="connsiteY5" fmla="*/ 68650 h 455650"/>
              <a:gd name="connsiteX6" fmla="*/ 68650 w 503333"/>
              <a:gd name="connsiteY6" fmla="*/ 0 h 455650"/>
              <a:gd name="connsiteX7" fmla="*/ 343243 w 503333"/>
              <a:gd name="connsiteY7" fmla="*/ 0 h 455650"/>
              <a:gd name="connsiteX8" fmla="*/ 503333 w 503333"/>
              <a:gd name="connsiteY8" fmla="*/ 160090 h 455650"/>
              <a:gd name="connsiteX0" fmla="*/ 411893 w 411893"/>
              <a:gd name="connsiteY0" fmla="*/ 68650 h 455650"/>
              <a:gd name="connsiteX1" fmla="*/ 411893 w 411893"/>
              <a:gd name="connsiteY1" fmla="*/ 387000 h 455650"/>
              <a:gd name="connsiteX2" fmla="*/ 343243 w 411893"/>
              <a:gd name="connsiteY2" fmla="*/ 455650 h 455650"/>
              <a:gd name="connsiteX3" fmla="*/ 68650 w 411893"/>
              <a:gd name="connsiteY3" fmla="*/ 455650 h 455650"/>
              <a:gd name="connsiteX4" fmla="*/ 0 w 411893"/>
              <a:gd name="connsiteY4" fmla="*/ 387000 h 455650"/>
              <a:gd name="connsiteX5" fmla="*/ 0 w 411893"/>
              <a:gd name="connsiteY5" fmla="*/ 68650 h 455650"/>
              <a:gd name="connsiteX6" fmla="*/ 68650 w 411893"/>
              <a:gd name="connsiteY6" fmla="*/ 0 h 455650"/>
              <a:gd name="connsiteX7" fmla="*/ 343243 w 411893"/>
              <a:gd name="connsiteY7" fmla="*/ 0 h 455650"/>
              <a:gd name="connsiteX0" fmla="*/ 411893 w 411893"/>
              <a:gd name="connsiteY0" fmla="*/ 68650 h 455650"/>
              <a:gd name="connsiteX1" fmla="*/ 411893 w 411893"/>
              <a:gd name="connsiteY1" fmla="*/ 387000 h 455650"/>
              <a:gd name="connsiteX2" fmla="*/ 343243 w 411893"/>
              <a:gd name="connsiteY2" fmla="*/ 455650 h 455650"/>
              <a:gd name="connsiteX3" fmla="*/ 0 w 411893"/>
              <a:gd name="connsiteY3" fmla="*/ 387000 h 455650"/>
              <a:gd name="connsiteX4" fmla="*/ 0 w 411893"/>
              <a:gd name="connsiteY4" fmla="*/ 68650 h 455650"/>
              <a:gd name="connsiteX5" fmla="*/ 68650 w 411893"/>
              <a:gd name="connsiteY5" fmla="*/ 0 h 455650"/>
              <a:gd name="connsiteX6" fmla="*/ 343243 w 411893"/>
              <a:gd name="connsiteY6" fmla="*/ 0 h 455650"/>
              <a:gd name="connsiteX0" fmla="*/ 411893 w 411893"/>
              <a:gd name="connsiteY0" fmla="*/ 68650 h 426793"/>
              <a:gd name="connsiteX1" fmla="*/ 411893 w 411893"/>
              <a:gd name="connsiteY1" fmla="*/ 387000 h 426793"/>
              <a:gd name="connsiteX2" fmla="*/ 0 w 411893"/>
              <a:gd name="connsiteY2" fmla="*/ 387000 h 426793"/>
              <a:gd name="connsiteX3" fmla="*/ 0 w 411893"/>
              <a:gd name="connsiteY3" fmla="*/ 68650 h 426793"/>
              <a:gd name="connsiteX4" fmla="*/ 68650 w 411893"/>
              <a:gd name="connsiteY4" fmla="*/ 0 h 426793"/>
              <a:gd name="connsiteX5" fmla="*/ 343243 w 411893"/>
              <a:gd name="connsiteY5" fmla="*/ 0 h 426793"/>
              <a:gd name="connsiteX0" fmla="*/ 411893 w 411893"/>
              <a:gd name="connsiteY0" fmla="*/ 68650 h 387000"/>
              <a:gd name="connsiteX1" fmla="*/ 0 w 411893"/>
              <a:gd name="connsiteY1" fmla="*/ 387000 h 387000"/>
              <a:gd name="connsiteX2" fmla="*/ 0 w 411893"/>
              <a:gd name="connsiteY2" fmla="*/ 68650 h 387000"/>
              <a:gd name="connsiteX3" fmla="*/ 68650 w 411893"/>
              <a:gd name="connsiteY3" fmla="*/ 0 h 387000"/>
              <a:gd name="connsiteX4" fmla="*/ 343243 w 411893"/>
              <a:gd name="connsiteY4" fmla="*/ 0 h 387000"/>
              <a:gd name="connsiteX0" fmla="*/ 0 w 343243"/>
              <a:gd name="connsiteY0" fmla="*/ 387000 h 387000"/>
              <a:gd name="connsiteX1" fmla="*/ 0 w 343243"/>
              <a:gd name="connsiteY1" fmla="*/ 68650 h 387000"/>
              <a:gd name="connsiteX2" fmla="*/ 68650 w 343243"/>
              <a:gd name="connsiteY2" fmla="*/ 0 h 387000"/>
              <a:gd name="connsiteX3" fmla="*/ 343243 w 343243"/>
              <a:gd name="connsiteY3" fmla="*/ 0 h 387000"/>
              <a:gd name="connsiteX0" fmla="*/ 0 w 343243"/>
              <a:gd name="connsiteY0" fmla="*/ 232219 h 232219"/>
              <a:gd name="connsiteX1" fmla="*/ 0 w 343243"/>
              <a:gd name="connsiteY1" fmla="*/ 68650 h 232219"/>
              <a:gd name="connsiteX2" fmla="*/ 68650 w 343243"/>
              <a:gd name="connsiteY2" fmla="*/ 0 h 232219"/>
              <a:gd name="connsiteX3" fmla="*/ 343243 w 343243"/>
              <a:gd name="connsiteY3" fmla="*/ 0 h 23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43" h="232219">
                <a:moveTo>
                  <a:pt x="0" y="232219"/>
                </a:moveTo>
                <a:lnTo>
                  <a:pt x="0" y="68650"/>
                </a:lnTo>
                <a:cubicBezTo>
                  <a:pt x="0" y="30736"/>
                  <a:pt x="30736" y="0"/>
                  <a:pt x="68650" y="0"/>
                </a:cubicBezTo>
                <a:lnTo>
                  <a:pt x="343243" y="0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: 圆角 19">
            <a:extLst>
              <a:ext uri="{FF2B5EF4-FFF2-40B4-BE49-F238E27FC236}">
                <a16:creationId xmlns:a16="http://schemas.microsoft.com/office/drawing/2014/main" id="{DE0F3E01-927B-0127-A6E4-8EDC8C008033}"/>
              </a:ext>
            </a:extLst>
          </p:cNvPr>
          <p:cNvSpPr/>
          <p:nvPr/>
        </p:nvSpPr>
        <p:spPr>
          <a:xfrm>
            <a:off x="6547895" y="3677511"/>
            <a:ext cx="96816" cy="400904"/>
          </a:xfrm>
          <a:custGeom>
            <a:avLst/>
            <a:gdLst>
              <a:gd name="connsiteX0" fmla="*/ 0 w 409273"/>
              <a:gd name="connsiteY0" fmla="*/ 68214 h 481144"/>
              <a:gd name="connsiteX1" fmla="*/ 68214 w 409273"/>
              <a:gd name="connsiteY1" fmla="*/ 0 h 481144"/>
              <a:gd name="connsiteX2" fmla="*/ 341059 w 409273"/>
              <a:gd name="connsiteY2" fmla="*/ 0 h 481144"/>
              <a:gd name="connsiteX3" fmla="*/ 409273 w 409273"/>
              <a:gd name="connsiteY3" fmla="*/ 68214 h 481144"/>
              <a:gd name="connsiteX4" fmla="*/ 409273 w 409273"/>
              <a:gd name="connsiteY4" fmla="*/ 412930 h 481144"/>
              <a:gd name="connsiteX5" fmla="*/ 341059 w 409273"/>
              <a:gd name="connsiteY5" fmla="*/ 481144 h 481144"/>
              <a:gd name="connsiteX6" fmla="*/ 68214 w 409273"/>
              <a:gd name="connsiteY6" fmla="*/ 481144 h 481144"/>
              <a:gd name="connsiteX7" fmla="*/ 0 w 409273"/>
              <a:gd name="connsiteY7" fmla="*/ 412930 h 481144"/>
              <a:gd name="connsiteX8" fmla="*/ 0 w 409273"/>
              <a:gd name="connsiteY8" fmla="*/ 68214 h 481144"/>
              <a:gd name="connsiteX0" fmla="*/ 68214 w 409273"/>
              <a:gd name="connsiteY0" fmla="*/ 481144 h 572584"/>
              <a:gd name="connsiteX1" fmla="*/ 0 w 409273"/>
              <a:gd name="connsiteY1" fmla="*/ 412930 h 572584"/>
              <a:gd name="connsiteX2" fmla="*/ 0 w 409273"/>
              <a:gd name="connsiteY2" fmla="*/ 68214 h 572584"/>
              <a:gd name="connsiteX3" fmla="*/ 68214 w 409273"/>
              <a:gd name="connsiteY3" fmla="*/ 0 h 572584"/>
              <a:gd name="connsiteX4" fmla="*/ 341059 w 409273"/>
              <a:gd name="connsiteY4" fmla="*/ 0 h 572584"/>
              <a:gd name="connsiteX5" fmla="*/ 409273 w 409273"/>
              <a:gd name="connsiteY5" fmla="*/ 68214 h 572584"/>
              <a:gd name="connsiteX6" fmla="*/ 409273 w 409273"/>
              <a:gd name="connsiteY6" fmla="*/ 412930 h 572584"/>
              <a:gd name="connsiteX7" fmla="*/ 341059 w 409273"/>
              <a:gd name="connsiteY7" fmla="*/ 481144 h 572584"/>
              <a:gd name="connsiteX8" fmla="*/ 159654 w 409273"/>
              <a:gd name="connsiteY8" fmla="*/ 572584 h 572584"/>
              <a:gd name="connsiteX0" fmla="*/ 68214 w 409273"/>
              <a:gd name="connsiteY0" fmla="*/ 481144 h 481144"/>
              <a:gd name="connsiteX1" fmla="*/ 0 w 409273"/>
              <a:gd name="connsiteY1" fmla="*/ 412930 h 481144"/>
              <a:gd name="connsiteX2" fmla="*/ 0 w 409273"/>
              <a:gd name="connsiteY2" fmla="*/ 68214 h 481144"/>
              <a:gd name="connsiteX3" fmla="*/ 68214 w 409273"/>
              <a:gd name="connsiteY3" fmla="*/ 0 h 481144"/>
              <a:gd name="connsiteX4" fmla="*/ 341059 w 409273"/>
              <a:gd name="connsiteY4" fmla="*/ 0 h 481144"/>
              <a:gd name="connsiteX5" fmla="*/ 409273 w 409273"/>
              <a:gd name="connsiteY5" fmla="*/ 68214 h 481144"/>
              <a:gd name="connsiteX6" fmla="*/ 409273 w 409273"/>
              <a:gd name="connsiteY6" fmla="*/ 412930 h 481144"/>
              <a:gd name="connsiteX7" fmla="*/ 341059 w 409273"/>
              <a:gd name="connsiteY7" fmla="*/ 481144 h 481144"/>
              <a:gd name="connsiteX0" fmla="*/ 68214 w 409273"/>
              <a:gd name="connsiteY0" fmla="*/ 481144 h 481144"/>
              <a:gd name="connsiteX1" fmla="*/ 0 w 409273"/>
              <a:gd name="connsiteY1" fmla="*/ 412930 h 481144"/>
              <a:gd name="connsiteX2" fmla="*/ 0 w 409273"/>
              <a:gd name="connsiteY2" fmla="*/ 68214 h 481144"/>
              <a:gd name="connsiteX3" fmla="*/ 68214 w 409273"/>
              <a:gd name="connsiteY3" fmla="*/ 0 h 481144"/>
              <a:gd name="connsiteX4" fmla="*/ 341059 w 409273"/>
              <a:gd name="connsiteY4" fmla="*/ 0 h 481144"/>
              <a:gd name="connsiteX5" fmla="*/ 409273 w 409273"/>
              <a:gd name="connsiteY5" fmla="*/ 68214 h 481144"/>
              <a:gd name="connsiteX6" fmla="*/ 409273 w 409273"/>
              <a:gd name="connsiteY6" fmla="*/ 412930 h 481144"/>
              <a:gd name="connsiteX0" fmla="*/ 68214 w 409273"/>
              <a:gd name="connsiteY0" fmla="*/ 481144 h 481144"/>
              <a:gd name="connsiteX1" fmla="*/ 0 w 409273"/>
              <a:gd name="connsiteY1" fmla="*/ 412930 h 481144"/>
              <a:gd name="connsiteX2" fmla="*/ 0 w 409273"/>
              <a:gd name="connsiteY2" fmla="*/ 68214 h 481144"/>
              <a:gd name="connsiteX3" fmla="*/ 68214 w 409273"/>
              <a:gd name="connsiteY3" fmla="*/ 0 h 481144"/>
              <a:gd name="connsiteX4" fmla="*/ 341059 w 409273"/>
              <a:gd name="connsiteY4" fmla="*/ 0 h 481144"/>
              <a:gd name="connsiteX5" fmla="*/ 409273 w 409273"/>
              <a:gd name="connsiteY5" fmla="*/ 68214 h 481144"/>
              <a:gd name="connsiteX0" fmla="*/ 68214 w 341059"/>
              <a:gd name="connsiteY0" fmla="*/ 481144 h 481144"/>
              <a:gd name="connsiteX1" fmla="*/ 0 w 341059"/>
              <a:gd name="connsiteY1" fmla="*/ 412930 h 481144"/>
              <a:gd name="connsiteX2" fmla="*/ 0 w 341059"/>
              <a:gd name="connsiteY2" fmla="*/ 68214 h 481144"/>
              <a:gd name="connsiteX3" fmla="*/ 68214 w 341059"/>
              <a:gd name="connsiteY3" fmla="*/ 0 h 481144"/>
              <a:gd name="connsiteX4" fmla="*/ 341059 w 341059"/>
              <a:gd name="connsiteY4" fmla="*/ 0 h 481144"/>
              <a:gd name="connsiteX0" fmla="*/ 68214 w 68214"/>
              <a:gd name="connsiteY0" fmla="*/ 481144 h 481144"/>
              <a:gd name="connsiteX1" fmla="*/ 0 w 68214"/>
              <a:gd name="connsiteY1" fmla="*/ 412930 h 481144"/>
              <a:gd name="connsiteX2" fmla="*/ 0 w 68214"/>
              <a:gd name="connsiteY2" fmla="*/ 68214 h 481144"/>
              <a:gd name="connsiteX3" fmla="*/ 68214 w 68214"/>
              <a:gd name="connsiteY3" fmla="*/ 0 h 481144"/>
              <a:gd name="connsiteX0" fmla="*/ 0 w 68214"/>
              <a:gd name="connsiteY0" fmla="*/ 412930 h 412930"/>
              <a:gd name="connsiteX1" fmla="*/ 0 w 68214"/>
              <a:gd name="connsiteY1" fmla="*/ 68214 h 412930"/>
              <a:gd name="connsiteX2" fmla="*/ 68214 w 68214"/>
              <a:gd name="connsiteY2" fmla="*/ 0 h 412930"/>
              <a:gd name="connsiteX0" fmla="*/ 1418 w 69632"/>
              <a:gd name="connsiteY0" fmla="*/ 412930 h 412930"/>
              <a:gd name="connsiteX1" fmla="*/ 0 w 69632"/>
              <a:gd name="connsiteY1" fmla="*/ 158577 h 412930"/>
              <a:gd name="connsiteX2" fmla="*/ 1418 w 69632"/>
              <a:gd name="connsiteY2" fmla="*/ 68214 h 412930"/>
              <a:gd name="connsiteX3" fmla="*/ 69632 w 69632"/>
              <a:gd name="connsiteY3" fmla="*/ 0 h 4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32" h="412930">
                <a:moveTo>
                  <a:pt x="1418" y="412930"/>
                </a:moveTo>
                <a:cubicBezTo>
                  <a:pt x="-113" y="328146"/>
                  <a:pt x="1531" y="243361"/>
                  <a:pt x="0" y="158577"/>
                </a:cubicBezTo>
                <a:cubicBezTo>
                  <a:pt x="473" y="128456"/>
                  <a:pt x="945" y="98335"/>
                  <a:pt x="1418" y="68214"/>
                </a:cubicBezTo>
                <a:cubicBezTo>
                  <a:pt x="1418" y="30540"/>
                  <a:pt x="31958" y="0"/>
                  <a:pt x="69632" y="0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: 圆角 21">
            <a:extLst>
              <a:ext uri="{FF2B5EF4-FFF2-40B4-BE49-F238E27FC236}">
                <a16:creationId xmlns:a16="http://schemas.microsoft.com/office/drawing/2014/main" id="{BC3C13A9-B140-04DA-B60D-A8D4520AE6A8}"/>
              </a:ext>
            </a:extLst>
          </p:cNvPr>
          <p:cNvSpPr/>
          <p:nvPr/>
        </p:nvSpPr>
        <p:spPr>
          <a:xfrm>
            <a:off x="7312281" y="3655887"/>
            <a:ext cx="96816" cy="402027"/>
          </a:xfrm>
          <a:custGeom>
            <a:avLst/>
            <a:gdLst>
              <a:gd name="connsiteX0" fmla="*/ 0 w 149294"/>
              <a:gd name="connsiteY0" fmla="*/ 24883 h 446048"/>
              <a:gd name="connsiteX1" fmla="*/ 24883 w 149294"/>
              <a:gd name="connsiteY1" fmla="*/ 0 h 446048"/>
              <a:gd name="connsiteX2" fmla="*/ 124411 w 149294"/>
              <a:gd name="connsiteY2" fmla="*/ 0 h 446048"/>
              <a:gd name="connsiteX3" fmla="*/ 149294 w 149294"/>
              <a:gd name="connsiteY3" fmla="*/ 24883 h 446048"/>
              <a:gd name="connsiteX4" fmla="*/ 149294 w 149294"/>
              <a:gd name="connsiteY4" fmla="*/ 421165 h 446048"/>
              <a:gd name="connsiteX5" fmla="*/ 124411 w 149294"/>
              <a:gd name="connsiteY5" fmla="*/ 446048 h 446048"/>
              <a:gd name="connsiteX6" fmla="*/ 24883 w 149294"/>
              <a:gd name="connsiteY6" fmla="*/ 446048 h 446048"/>
              <a:gd name="connsiteX7" fmla="*/ 0 w 149294"/>
              <a:gd name="connsiteY7" fmla="*/ 421165 h 446048"/>
              <a:gd name="connsiteX8" fmla="*/ 0 w 149294"/>
              <a:gd name="connsiteY8" fmla="*/ 24883 h 446048"/>
              <a:gd name="connsiteX0" fmla="*/ 0 w 149294"/>
              <a:gd name="connsiteY0" fmla="*/ 24883 h 446048"/>
              <a:gd name="connsiteX1" fmla="*/ 24883 w 149294"/>
              <a:gd name="connsiteY1" fmla="*/ 0 h 446048"/>
              <a:gd name="connsiteX2" fmla="*/ 124411 w 149294"/>
              <a:gd name="connsiteY2" fmla="*/ 0 h 446048"/>
              <a:gd name="connsiteX3" fmla="*/ 149294 w 149294"/>
              <a:gd name="connsiteY3" fmla="*/ 24883 h 446048"/>
              <a:gd name="connsiteX4" fmla="*/ 149294 w 149294"/>
              <a:gd name="connsiteY4" fmla="*/ 421165 h 446048"/>
              <a:gd name="connsiteX5" fmla="*/ 124411 w 149294"/>
              <a:gd name="connsiteY5" fmla="*/ 446048 h 446048"/>
              <a:gd name="connsiteX6" fmla="*/ 24883 w 149294"/>
              <a:gd name="connsiteY6" fmla="*/ 446048 h 446048"/>
              <a:gd name="connsiteX7" fmla="*/ 0 w 149294"/>
              <a:gd name="connsiteY7" fmla="*/ 421165 h 446048"/>
              <a:gd name="connsiteX8" fmla="*/ 91440 w 149294"/>
              <a:gd name="connsiteY8" fmla="*/ 116323 h 446048"/>
              <a:gd name="connsiteX0" fmla="*/ 0 w 149294"/>
              <a:gd name="connsiteY0" fmla="*/ 24883 h 446048"/>
              <a:gd name="connsiteX1" fmla="*/ 24883 w 149294"/>
              <a:gd name="connsiteY1" fmla="*/ 0 h 446048"/>
              <a:gd name="connsiteX2" fmla="*/ 124411 w 149294"/>
              <a:gd name="connsiteY2" fmla="*/ 0 h 446048"/>
              <a:gd name="connsiteX3" fmla="*/ 149294 w 149294"/>
              <a:gd name="connsiteY3" fmla="*/ 24883 h 446048"/>
              <a:gd name="connsiteX4" fmla="*/ 149294 w 149294"/>
              <a:gd name="connsiteY4" fmla="*/ 421165 h 446048"/>
              <a:gd name="connsiteX5" fmla="*/ 124411 w 149294"/>
              <a:gd name="connsiteY5" fmla="*/ 446048 h 446048"/>
              <a:gd name="connsiteX6" fmla="*/ 24883 w 149294"/>
              <a:gd name="connsiteY6" fmla="*/ 446048 h 446048"/>
              <a:gd name="connsiteX7" fmla="*/ 0 w 149294"/>
              <a:gd name="connsiteY7" fmla="*/ 421165 h 446048"/>
              <a:gd name="connsiteX0" fmla="*/ 0 w 149294"/>
              <a:gd name="connsiteY0" fmla="*/ 24883 h 446048"/>
              <a:gd name="connsiteX1" fmla="*/ 24883 w 149294"/>
              <a:gd name="connsiteY1" fmla="*/ 0 h 446048"/>
              <a:gd name="connsiteX2" fmla="*/ 124411 w 149294"/>
              <a:gd name="connsiteY2" fmla="*/ 0 h 446048"/>
              <a:gd name="connsiteX3" fmla="*/ 149294 w 149294"/>
              <a:gd name="connsiteY3" fmla="*/ 24883 h 446048"/>
              <a:gd name="connsiteX4" fmla="*/ 149294 w 149294"/>
              <a:gd name="connsiteY4" fmla="*/ 421165 h 446048"/>
              <a:gd name="connsiteX5" fmla="*/ 124411 w 149294"/>
              <a:gd name="connsiteY5" fmla="*/ 446048 h 446048"/>
              <a:gd name="connsiteX6" fmla="*/ 24883 w 149294"/>
              <a:gd name="connsiteY6" fmla="*/ 446048 h 446048"/>
              <a:gd name="connsiteX0" fmla="*/ 0 w 149294"/>
              <a:gd name="connsiteY0" fmla="*/ 24883 h 446048"/>
              <a:gd name="connsiteX1" fmla="*/ 24883 w 149294"/>
              <a:gd name="connsiteY1" fmla="*/ 0 h 446048"/>
              <a:gd name="connsiteX2" fmla="*/ 124411 w 149294"/>
              <a:gd name="connsiteY2" fmla="*/ 0 h 446048"/>
              <a:gd name="connsiteX3" fmla="*/ 149294 w 149294"/>
              <a:gd name="connsiteY3" fmla="*/ 24883 h 446048"/>
              <a:gd name="connsiteX4" fmla="*/ 149294 w 149294"/>
              <a:gd name="connsiteY4" fmla="*/ 421165 h 446048"/>
              <a:gd name="connsiteX5" fmla="*/ 124411 w 149294"/>
              <a:gd name="connsiteY5" fmla="*/ 446048 h 446048"/>
              <a:gd name="connsiteX0" fmla="*/ 0 w 149294"/>
              <a:gd name="connsiteY0" fmla="*/ 24883 h 421165"/>
              <a:gd name="connsiteX1" fmla="*/ 24883 w 149294"/>
              <a:gd name="connsiteY1" fmla="*/ 0 h 421165"/>
              <a:gd name="connsiteX2" fmla="*/ 124411 w 149294"/>
              <a:gd name="connsiteY2" fmla="*/ 0 h 421165"/>
              <a:gd name="connsiteX3" fmla="*/ 149294 w 149294"/>
              <a:gd name="connsiteY3" fmla="*/ 24883 h 421165"/>
              <a:gd name="connsiteX4" fmla="*/ 149294 w 149294"/>
              <a:gd name="connsiteY4" fmla="*/ 421165 h 421165"/>
              <a:gd name="connsiteX0" fmla="*/ 0 w 124411"/>
              <a:gd name="connsiteY0" fmla="*/ 0 h 421165"/>
              <a:gd name="connsiteX1" fmla="*/ 99528 w 124411"/>
              <a:gd name="connsiteY1" fmla="*/ 0 h 421165"/>
              <a:gd name="connsiteX2" fmla="*/ 124411 w 124411"/>
              <a:gd name="connsiteY2" fmla="*/ 24883 h 421165"/>
              <a:gd name="connsiteX3" fmla="*/ 124411 w 124411"/>
              <a:gd name="connsiteY3" fmla="*/ 421165 h 42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11" h="421165">
                <a:moveTo>
                  <a:pt x="0" y="0"/>
                </a:moveTo>
                <a:lnTo>
                  <a:pt x="99528" y="0"/>
                </a:lnTo>
                <a:cubicBezTo>
                  <a:pt x="113271" y="0"/>
                  <a:pt x="124411" y="11140"/>
                  <a:pt x="124411" y="24883"/>
                </a:cubicBezTo>
                <a:lnTo>
                  <a:pt x="124411" y="421165"/>
                </a:ln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矩形: 圆角 22">
            <a:extLst>
              <a:ext uri="{FF2B5EF4-FFF2-40B4-BE49-F238E27FC236}">
                <a16:creationId xmlns:a16="http://schemas.microsoft.com/office/drawing/2014/main" id="{99A2AAF8-57BF-F13D-4174-190040C97129}"/>
              </a:ext>
            </a:extLst>
          </p:cNvPr>
          <p:cNvSpPr/>
          <p:nvPr/>
        </p:nvSpPr>
        <p:spPr>
          <a:xfrm>
            <a:off x="6278743" y="3609200"/>
            <a:ext cx="360409" cy="397625"/>
          </a:xfrm>
          <a:custGeom>
            <a:avLst/>
            <a:gdLst>
              <a:gd name="connsiteX0" fmla="*/ 0 w 460195"/>
              <a:gd name="connsiteY0" fmla="*/ 76701 h 564371"/>
              <a:gd name="connsiteX1" fmla="*/ 76701 w 460195"/>
              <a:gd name="connsiteY1" fmla="*/ 0 h 564371"/>
              <a:gd name="connsiteX2" fmla="*/ 383494 w 460195"/>
              <a:gd name="connsiteY2" fmla="*/ 0 h 564371"/>
              <a:gd name="connsiteX3" fmla="*/ 460195 w 460195"/>
              <a:gd name="connsiteY3" fmla="*/ 76701 h 564371"/>
              <a:gd name="connsiteX4" fmla="*/ 460195 w 460195"/>
              <a:gd name="connsiteY4" fmla="*/ 487670 h 564371"/>
              <a:gd name="connsiteX5" fmla="*/ 383494 w 460195"/>
              <a:gd name="connsiteY5" fmla="*/ 564371 h 564371"/>
              <a:gd name="connsiteX6" fmla="*/ 76701 w 460195"/>
              <a:gd name="connsiteY6" fmla="*/ 564371 h 564371"/>
              <a:gd name="connsiteX7" fmla="*/ 0 w 460195"/>
              <a:gd name="connsiteY7" fmla="*/ 487670 h 564371"/>
              <a:gd name="connsiteX8" fmla="*/ 0 w 460195"/>
              <a:gd name="connsiteY8" fmla="*/ 76701 h 564371"/>
              <a:gd name="connsiteX0" fmla="*/ 76701 w 460195"/>
              <a:gd name="connsiteY0" fmla="*/ 564371 h 655811"/>
              <a:gd name="connsiteX1" fmla="*/ 0 w 460195"/>
              <a:gd name="connsiteY1" fmla="*/ 487670 h 655811"/>
              <a:gd name="connsiteX2" fmla="*/ 0 w 460195"/>
              <a:gd name="connsiteY2" fmla="*/ 76701 h 655811"/>
              <a:gd name="connsiteX3" fmla="*/ 76701 w 460195"/>
              <a:gd name="connsiteY3" fmla="*/ 0 h 655811"/>
              <a:gd name="connsiteX4" fmla="*/ 383494 w 460195"/>
              <a:gd name="connsiteY4" fmla="*/ 0 h 655811"/>
              <a:gd name="connsiteX5" fmla="*/ 460195 w 460195"/>
              <a:gd name="connsiteY5" fmla="*/ 76701 h 655811"/>
              <a:gd name="connsiteX6" fmla="*/ 460195 w 460195"/>
              <a:gd name="connsiteY6" fmla="*/ 487670 h 655811"/>
              <a:gd name="connsiteX7" fmla="*/ 383494 w 460195"/>
              <a:gd name="connsiteY7" fmla="*/ 564371 h 655811"/>
              <a:gd name="connsiteX8" fmla="*/ 168141 w 460195"/>
              <a:gd name="connsiteY8" fmla="*/ 655811 h 655811"/>
              <a:gd name="connsiteX0" fmla="*/ 0 w 460195"/>
              <a:gd name="connsiteY0" fmla="*/ 487670 h 655811"/>
              <a:gd name="connsiteX1" fmla="*/ 0 w 460195"/>
              <a:gd name="connsiteY1" fmla="*/ 76701 h 655811"/>
              <a:gd name="connsiteX2" fmla="*/ 76701 w 460195"/>
              <a:gd name="connsiteY2" fmla="*/ 0 h 655811"/>
              <a:gd name="connsiteX3" fmla="*/ 383494 w 460195"/>
              <a:gd name="connsiteY3" fmla="*/ 0 h 655811"/>
              <a:gd name="connsiteX4" fmla="*/ 460195 w 460195"/>
              <a:gd name="connsiteY4" fmla="*/ 76701 h 655811"/>
              <a:gd name="connsiteX5" fmla="*/ 460195 w 460195"/>
              <a:gd name="connsiteY5" fmla="*/ 487670 h 655811"/>
              <a:gd name="connsiteX6" fmla="*/ 383494 w 460195"/>
              <a:gd name="connsiteY6" fmla="*/ 564371 h 655811"/>
              <a:gd name="connsiteX7" fmla="*/ 168141 w 460195"/>
              <a:gd name="connsiteY7" fmla="*/ 655811 h 655811"/>
              <a:gd name="connsiteX0" fmla="*/ 0 w 460195"/>
              <a:gd name="connsiteY0" fmla="*/ 487670 h 564371"/>
              <a:gd name="connsiteX1" fmla="*/ 0 w 460195"/>
              <a:gd name="connsiteY1" fmla="*/ 76701 h 564371"/>
              <a:gd name="connsiteX2" fmla="*/ 76701 w 460195"/>
              <a:gd name="connsiteY2" fmla="*/ 0 h 564371"/>
              <a:gd name="connsiteX3" fmla="*/ 383494 w 460195"/>
              <a:gd name="connsiteY3" fmla="*/ 0 h 564371"/>
              <a:gd name="connsiteX4" fmla="*/ 460195 w 460195"/>
              <a:gd name="connsiteY4" fmla="*/ 76701 h 564371"/>
              <a:gd name="connsiteX5" fmla="*/ 460195 w 460195"/>
              <a:gd name="connsiteY5" fmla="*/ 487670 h 564371"/>
              <a:gd name="connsiteX6" fmla="*/ 383494 w 460195"/>
              <a:gd name="connsiteY6" fmla="*/ 564371 h 564371"/>
              <a:gd name="connsiteX0" fmla="*/ 0 w 460195"/>
              <a:gd name="connsiteY0" fmla="*/ 487670 h 487670"/>
              <a:gd name="connsiteX1" fmla="*/ 0 w 460195"/>
              <a:gd name="connsiteY1" fmla="*/ 76701 h 487670"/>
              <a:gd name="connsiteX2" fmla="*/ 76701 w 460195"/>
              <a:gd name="connsiteY2" fmla="*/ 0 h 487670"/>
              <a:gd name="connsiteX3" fmla="*/ 383494 w 460195"/>
              <a:gd name="connsiteY3" fmla="*/ 0 h 487670"/>
              <a:gd name="connsiteX4" fmla="*/ 460195 w 460195"/>
              <a:gd name="connsiteY4" fmla="*/ 76701 h 487670"/>
              <a:gd name="connsiteX5" fmla="*/ 460195 w 460195"/>
              <a:gd name="connsiteY5" fmla="*/ 487670 h 487670"/>
              <a:gd name="connsiteX0" fmla="*/ 0 w 460195"/>
              <a:gd name="connsiteY0" fmla="*/ 487670 h 487670"/>
              <a:gd name="connsiteX1" fmla="*/ 0 w 460195"/>
              <a:gd name="connsiteY1" fmla="*/ 76701 h 487670"/>
              <a:gd name="connsiteX2" fmla="*/ 76701 w 460195"/>
              <a:gd name="connsiteY2" fmla="*/ 0 h 487670"/>
              <a:gd name="connsiteX3" fmla="*/ 383494 w 460195"/>
              <a:gd name="connsiteY3" fmla="*/ 0 h 487670"/>
              <a:gd name="connsiteX4" fmla="*/ 460195 w 460195"/>
              <a:gd name="connsiteY4" fmla="*/ 76701 h 487670"/>
              <a:gd name="connsiteX0" fmla="*/ 0 w 383494"/>
              <a:gd name="connsiteY0" fmla="*/ 487670 h 487670"/>
              <a:gd name="connsiteX1" fmla="*/ 0 w 383494"/>
              <a:gd name="connsiteY1" fmla="*/ 76701 h 487670"/>
              <a:gd name="connsiteX2" fmla="*/ 76701 w 383494"/>
              <a:gd name="connsiteY2" fmla="*/ 0 h 487670"/>
              <a:gd name="connsiteX3" fmla="*/ 383494 w 383494"/>
              <a:gd name="connsiteY3" fmla="*/ 0 h 487670"/>
              <a:gd name="connsiteX0" fmla="*/ 0 w 350156"/>
              <a:gd name="connsiteY0" fmla="*/ 487670 h 487670"/>
              <a:gd name="connsiteX1" fmla="*/ 0 w 350156"/>
              <a:gd name="connsiteY1" fmla="*/ 76701 h 487670"/>
              <a:gd name="connsiteX2" fmla="*/ 76701 w 350156"/>
              <a:gd name="connsiteY2" fmla="*/ 0 h 487670"/>
              <a:gd name="connsiteX3" fmla="*/ 350156 w 350156"/>
              <a:gd name="connsiteY3" fmla="*/ 2382 h 48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56" h="487670">
                <a:moveTo>
                  <a:pt x="0" y="487670"/>
                </a:moveTo>
                <a:lnTo>
                  <a:pt x="0" y="76701"/>
                </a:lnTo>
                <a:cubicBezTo>
                  <a:pt x="0" y="34340"/>
                  <a:pt x="34340" y="0"/>
                  <a:pt x="76701" y="0"/>
                </a:cubicBezTo>
                <a:lnTo>
                  <a:pt x="350156" y="2382"/>
                </a:ln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: 圆角 23">
            <a:extLst>
              <a:ext uri="{FF2B5EF4-FFF2-40B4-BE49-F238E27FC236}">
                <a16:creationId xmlns:a16="http://schemas.microsoft.com/office/drawing/2014/main" id="{9641E7E5-2CD1-B0C2-3286-BC4001123793}"/>
              </a:ext>
            </a:extLst>
          </p:cNvPr>
          <p:cNvSpPr/>
          <p:nvPr/>
        </p:nvSpPr>
        <p:spPr>
          <a:xfrm>
            <a:off x="1964721" y="3387599"/>
            <a:ext cx="4315581" cy="737913"/>
          </a:xfrm>
          <a:custGeom>
            <a:avLst/>
            <a:gdLst>
              <a:gd name="connsiteX0" fmla="*/ 0 w 4315581"/>
              <a:gd name="connsiteY0" fmla="*/ 128536 h 771199"/>
              <a:gd name="connsiteX1" fmla="*/ 128536 w 4315581"/>
              <a:gd name="connsiteY1" fmla="*/ 0 h 771199"/>
              <a:gd name="connsiteX2" fmla="*/ 4187045 w 4315581"/>
              <a:gd name="connsiteY2" fmla="*/ 0 h 771199"/>
              <a:gd name="connsiteX3" fmla="*/ 4315581 w 4315581"/>
              <a:gd name="connsiteY3" fmla="*/ 128536 h 771199"/>
              <a:gd name="connsiteX4" fmla="*/ 4315581 w 4315581"/>
              <a:gd name="connsiteY4" fmla="*/ 642663 h 771199"/>
              <a:gd name="connsiteX5" fmla="*/ 4187045 w 4315581"/>
              <a:gd name="connsiteY5" fmla="*/ 771199 h 771199"/>
              <a:gd name="connsiteX6" fmla="*/ 128536 w 4315581"/>
              <a:gd name="connsiteY6" fmla="*/ 771199 h 771199"/>
              <a:gd name="connsiteX7" fmla="*/ 0 w 4315581"/>
              <a:gd name="connsiteY7" fmla="*/ 642663 h 771199"/>
              <a:gd name="connsiteX8" fmla="*/ 0 w 4315581"/>
              <a:gd name="connsiteY8" fmla="*/ 128536 h 771199"/>
              <a:gd name="connsiteX0" fmla="*/ 4187045 w 4315581"/>
              <a:gd name="connsiteY0" fmla="*/ 0 h 771199"/>
              <a:gd name="connsiteX1" fmla="*/ 4315581 w 4315581"/>
              <a:gd name="connsiteY1" fmla="*/ 128536 h 771199"/>
              <a:gd name="connsiteX2" fmla="*/ 4315581 w 4315581"/>
              <a:gd name="connsiteY2" fmla="*/ 642663 h 771199"/>
              <a:gd name="connsiteX3" fmla="*/ 4187045 w 4315581"/>
              <a:gd name="connsiteY3" fmla="*/ 771199 h 771199"/>
              <a:gd name="connsiteX4" fmla="*/ 128536 w 4315581"/>
              <a:gd name="connsiteY4" fmla="*/ 771199 h 771199"/>
              <a:gd name="connsiteX5" fmla="*/ 0 w 4315581"/>
              <a:gd name="connsiteY5" fmla="*/ 642663 h 771199"/>
              <a:gd name="connsiteX6" fmla="*/ 0 w 4315581"/>
              <a:gd name="connsiteY6" fmla="*/ 128536 h 771199"/>
              <a:gd name="connsiteX7" fmla="*/ 128536 w 4315581"/>
              <a:gd name="connsiteY7" fmla="*/ 0 h 771199"/>
              <a:gd name="connsiteX8" fmla="*/ 4278485 w 4315581"/>
              <a:gd name="connsiteY8" fmla="*/ 91440 h 771199"/>
              <a:gd name="connsiteX0" fmla="*/ 4187045 w 4315581"/>
              <a:gd name="connsiteY0" fmla="*/ 0 h 771199"/>
              <a:gd name="connsiteX1" fmla="*/ 4315581 w 4315581"/>
              <a:gd name="connsiteY1" fmla="*/ 128536 h 771199"/>
              <a:gd name="connsiteX2" fmla="*/ 4315581 w 4315581"/>
              <a:gd name="connsiteY2" fmla="*/ 642663 h 771199"/>
              <a:gd name="connsiteX3" fmla="*/ 4187045 w 4315581"/>
              <a:gd name="connsiteY3" fmla="*/ 771199 h 771199"/>
              <a:gd name="connsiteX4" fmla="*/ 128536 w 4315581"/>
              <a:gd name="connsiteY4" fmla="*/ 771199 h 771199"/>
              <a:gd name="connsiteX5" fmla="*/ 0 w 4315581"/>
              <a:gd name="connsiteY5" fmla="*/ 642663 h 771199"/>
              <a:gd name="connsiteX6" fmla="*/ 0 w 4315581"/>
              <a:gd name="connsiteY6" fmla="*/ 128536 h 771199"/>
              <a:gd name="connsiteX7" fmla="*/ 128536 w 4315581"/>
              <a:gd name="connsiteY7" fmla="*/ 0 h 771199"/>
              <a:gd name="connsiteX0" fmla="*/ 4315581 w 4315581"/>
              <a:gd name="connsiteY0" fmla="*/ 128536 h 771199"/>
              <a:gd name="connsiteX1" fmla="*/ 4315581 w 4315581"/>
              <a:gd name="connsiteY1" fmla="*/ 642663 h 771199"/>
              <a:gd name="connsiteX2" fmla="*/ 4187045 w 4315581"/>
              <a:gd name="connsiteY2" fmla="*/ 771199 h 771199"/>
              <a:gd name="connsiteX3" fmla="*/ 128536 w 4315581"/>
              <a:gd name="connsiteY3" fmla="*/ 771199 h 771199"/>
              <a:gd name="connsiteX4" fmla="*/ 0 w 4315581"/>
              <a:gd name="connsiteY4" fmla="*/ 642663 h 771199"/>
              <a:gd name="connsiteX5" fmla="*/ 0 w 4315581"/>
              <a:gd name="connsiteY5" fmla="*/ 128536 h 771199"/>
              <a:gd name="connsiteX6" fmla="*/ 128536 w 4315581"/>
              <a:gd name="connsiteY6" fmla="*/ 0 h 771199"/>
              <a:gd name="connsiteX0" fmla="*/ 4315581 w 4315581"/>
              <a:gd name="connsiteY0" fmla="*/ 642663 h 771199"/>
              <a:gd name="connsiteX1" fmla="*/ 4187045 w 4315581"/>
              <a:gd name="connsiteY1" fmla="*/ 771199 h 771199"/>
              <a:gd name="connsiteX2" fmla="*/ 128536 w 4315581"/>
              <a:gd name="connsiteY2" fmla="*/ 771199 h 771199"/>
              <a:gd name="connsiteX3" fmla="*/ 0 w 4315581"/>
              <a:gd name="connsiteY3" fmla="*/ 642663 h 771199"/>
              <a:gd name="connsiteX4" fmla="*/ 0 w 4315581"/>
              <a:gd name="connsiteY4" fmla="*/ 128536 h 771199"/>
              <a:gd name="connsiteX5" fmla="*/ 128536 w 4315581"/>
              <a:gd name="connsiteY5" fmla="*/ 0 h 771199"/>
              <a:gd name="connsiteX0" fmla="*/ 4315581 w 4315581"/>
              <a:gd name="connsiteY0" fmla="*/ 514127 h 642663"/>
              <a:gd name="connsiteX1" fmla="*/ 4187045 w 4315581"/>
              <a:gd name="connsiteY1" fmla="*/ 642663 h 642663"/>
              <a:gd name="connsiteX2" fmla="*/ 128536 w 4315581"/>
              <a:gd name="connsiteY2" fmla="*/ 642663 h 642663"/>
              <a:gd name="connsiteX3" fmla="*/ 0 w 4315581"/>
              <a:gd name="connsiteY3" fmla="*/ 514127 h 642663"/>
              <a:gd name="connsiteX4" fmla="*/ 0 w 4315581"/>
              <a:gd name="connsiteY4" fmla="*/ 0 h 642663"/>
              <a:gd name="connsiteX0" fmla="*/ 4315581 w 4315581"/>
              <a:gd name="connsiteY0" fmla="*/ 609377 h 737913"/>
              <a:gd name="connsiteX1" fmla="*/ 4187045 w 4315581"/>
              <a:gd name="connsiteY1" fmla="*/ 737913 h 737913"/>
              <a:gd name="connsiteX2" fmla="*/ 128536 w 4315581"/>
              <a:gd name="connsiteY2" fmla="*/ 737913 h 737913"/>
              <a:gd name="connsiteX3" fmla="*/ 0 w 4315581"/>
              <a:gd name="connsiteY3" fmla="*/ 609377 h 737913"/>
              <a:gd name="connsiteX4" fmla="*/ 0 w 4315581"/>
              <a:gd name="connsiteY4" fmla="*/ 0 h 7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81" h="737913">
                <a:moveTo>
                  <a:pt x="4315581" y="609377"/>
                </a:moveTo>
                <a:cubicBezTo>
                  <a:pt x="4315581" y="680365"/>
                  <a:pt x="4258033" y="737913"/>
                  <a:pt x="4187045" y="737913"/>
                </a:cubicBezTo>
                <a:lnTo>
                  <a:pt x="128536" y="737913"/>
                </a:lnTo>
                <a:cubicBezTo>
                  <a:pt x="57548" y="737913"/>
                  <a:pt x="0" y="680365"/>
                  <a:pt x="0" y="609377"/>
                </a:cubicBezTo>
                <a:lnTo>
                  <a:pt x="0" y="0"/>
                </a:ln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lg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84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5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遇到问题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14333-759F-90F7-A8CC-78E0B304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3" y="1432704"/>
            <a:ext cx="3910994" cy="4457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78991-C09E-2E81-A94C-E9E849B7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86013"/>
            <a:ext cx="1476581" cy="952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1F9133-40FE-9D1F-AA3C-69FF5C05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51" y="1849753"/>
            <a:ext cx="1309871" cy="10260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90BE64-EF45-CED4-6C61-54DD8CBBEF31}"/>
              </a:ext>
            </a:extLst>
          </p:cNvPr>
          <p:cNvSpPr txBox="1"/>
          <p:nvPr/>
        </p:nvSpPr>
        <p:spPr>
          <a:xfrm>
            <a:off x="1187624" y="3212976"/>
            <a:ext cx="295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找不到原图中出现的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字母，不属于希腊字母</a:t>
            </a:r>
          </a:p>
        </p:txBody>
      </p:sp>
    </p:spTree>
    <p:extLst>
      <p:ext uri="{BB962C8B-B14F-4D97-AF65-F5344CB8AC3E}">
        <p14:creationId xmlns:p14="http://schemas.microsoft.com/office/powerpoint/2010/main" val="21614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6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解决的问题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989468-D71C-80AC-EEE4-D94B56488672}"/>
              </a:ext>
            </a:extLst>
          </p:cNvPr>
          <p:cNvSpPr txBox="1"/>
          <p:nvPr/>
        </p:nvSpPr>
        <p:spPr>
          <a:xfrm>
            <a:off x="530452" y="2436670"/>
            <a:ext cx="235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圆角折线箭头：</a:t>
            </a:r>
            <a:endParaRPr lang="en-US" altLang="zh-CN" dirty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圆角矩形弯折组合后删除边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815C09-EAE1-3B6E-7206-BBDBF278571E}"/>
              </a:ext>
            </a:extLst>
          </p:cNvPr>
          <p:cNvSpPr/>
          <p:nvPr/>
        </p:nvSpPr>
        <p:spPr>
          <a:xfrm>
            <a:off x="3480474" y="2521081"/>
            <a:ext cx="1137994" cy="1143000"/>
          </a:xfrm>
          <a:prstGeom prst="round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" name="矩形: 圆角 14">
            <a:extLst>
              <a:ext uri="{FF2B5EF4-FFF2-40B4-BE49-F238E27FC236}">
                <a16:creationId xmlns:a16="http://schemas.microsoft.com/office/drawing/2014/main" id="{187C69E8-60D4-647E-8C4C-EA41C1BF1C27}"/>
              </a:ext>
            </a:extLst>
          </p:cNvPr>
          <p:cNvSpPr/>
          <p:nvPr/>
        </p:nvSpPr>
        <p:spPr>
          <a:xfrm>
            <a:off x="6300192" y="2722473"/>
            <a:ext cx="1137994" cy="871553"/>
          </a:xfrm>
          <a:custGeom>
            <a:avLst/>
            <a:gdLst>
              <a:gd name="connsiteX0" fmla="*/ 0 w 475887"/>
              <a:gd name="connsiteY0" fmla="*/ 79316 h 873309"/>
              <a:gd name="connsiteX1" fmla="*/ 79316 w 475887"/>
              <a:gd name="connsiteY1" fmla="*/ 0 h 873309"/>
              <a:gd name="connsiteX2" fmla="*/ 396571 w 475887"/>
              <a:gd name="connsiteY2" fmla="*/ 0 h 873309"/>
              <a:gd name="connsiteX3" fmla="*/ 475887 w 475887"/>
              <a:gd name="connsiteY3" fmla="*/ 79316 h 873309"/>
              <a:gd name="connsiteX4" fmla="*/ 475887 w 475887"/>
              <a:gd name="connsiteY4" fmla="*/ 793993 h 873309"/>
              <a:gd name="connsiteX5" fmla="*/ 396571 w 475887"/>
              <a:gd name="connsiteY5" fmla="*/ 873309 h 873309"/>
              <a:gd name="connsiteX6" fmla="*/ 79316 w 475887"/>
              <a:gd name="connsiteY6" fmla="*/ 873309 h 873309"/>
              <a:gd name="connsiteX7" fmla="*/ 0 w 475887"/>
              <a:gd name="connsiteY7" fmla="*/ 793993 h 873309"/>
              <a:gd name="connsiteX8" fmla="*/ 0 w 475887"/>
              <a:gd name="connsiteY8" fmla="*/ 79316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7" fmla="*/ 0 w 475887"/>
              <a:gd name="connsiteY7" fmla="*/ 79316 h 873309"/>
              <a:gd name="connsiteX8" fmla="*/ 170756 w 475887"/>
              <a:gd name="connsiteY8" fmla="*/ 91440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7" fmla="*/ 0 w 475887"/>
              <a:gd name="connsiteY7" fmla="*/ 79316 h 873309"/>
              <a:gd name="connsiteX0" fmla="*/ 79316 w 475887"/>
              <a:gd name="connsiteY0" fmla="*/ 0 h 873309"/>
              <a:gd name="connsiteX1" fmla="*/ 396571 w 475887"/>
              <a:gd name="connsiteY1" fmla="*/ 0 h 873309"/>
              <a:gd name="connsiteX2" fmla="*/ 475887 w 475887"/>
              <a:gd name="connsiteY2" fmla="*/ 79316 h 873309"/>
              <a:gd name="connsiteX3" fmla="*/ 475887 w 475887"/>
              <a:gd name="connsiteY3" fmla="*/ 793993 h 873309"/>
              <a:gd name="connsiteX4" fmla="*/ 396571 w 475887"/>
              <a:gd name="connsiteY4" fmla="*/ 873309 h 873309"/>
              <a:gd name="connsiteX5" fmla="*/ 79316 w 475887"/>
              <a:gd name="connsiteY5" fmla="*/ 873309 h 873309"/>
              <a:gd name="connsiteX6" fmla="*/ 0 w 475887"/>
              <a:gd name="connsiteY6" fmla="*/ 793993 h 873309"/>
              <a:gd name="connsiteX0" fmla="*/ 0 w 396571"/>
              <a:gd name="connsiteY0" fmla="*/ 0 h 873309"/>
              <a:gd name="connsiteX1" fmla="*/ 317255 w 396571"/>
              <a:gd name="connsiteY1" fmla="*/ 0 h 873309"/>
              <a:gd name="connsiteX2" fmla="*/ 396571 w 396571"/>
              <a:gd name="connsiteY2" fmla="*/ 79316 h 873309"/>
              <a:gd name="connsiteX3" fmla="*/ 396571 w 396571"/>
              <a:gd name="connsiteY3" fmla="*/ 793993 h 873309"/>
              <a:gd name="connsiteX4" fmla="*/ 317255 w 396571"/>
              <a:gd name="connsiteY4" fmla="*/ 873309 h 873309"/>
              <a:gd name="connsiteX5" fmla="*/ 0 w 396571"/>
              <a:gd name="connsiteY5" fmla="*/ 873309 h 873309"/>
              <a:gd name="connsiteX0" fmla="*/ 802481 w 1199052"/>
              <a:gd name="connsiteY0" fmla="*/ 0 h 873309"/>
              <a:gd name="connsiteX1" fmla="*/ 1119736 w 1199052"/>
              <a:gd name="connsiteY1" fmla="*/ 0 h 873309"/>
              <a:gd name="connsiteX2" fmla="*/ 1199052 w 1199052"/>
              <a:gd name="connsiteY2" fmla="*/ 79316 h 873309"/>
              <a:gd name="connsiteX3" fmla="*/ 1199052 w 1199052"/>
              <a:gd name="connsiteY3" fmla="*/ 793993 h 873309"/>
              <a:gd name="connsiteX4" fmla="*/ 1119736 w 1199052"/>
              <a:gd name="connsiteY4" fmla="*/ 873309 h 873309"/>
              <a:gd name="connsiteX5" fmla="*/ 0 w 1199052"/>
              <a:gd name="connsiteY5" fmla="*/ 873309 h 87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9052" h="873309">
                <a:moveTo>
                  <a:pt x="802481" y="0"/>
                </a:moveTo>
                <a:lnTo>
                  <a:pt x="1119736" y="0"/>
                </a:lnTo>
                <a:cubicBezTo>
                  <a:pt x="1163541" y="0"/>
                  <a:pt x="1199052" y="35511"/>
                  <a:pt x="1199052" y="79316"/>
                </a:cubicBezTo>
                <a:lnTo>
                  <a:pt x="1199052" y="793993"/>
                </a:lnTo>
                <a:cubicBezTo>
                  <a:pt x="1199052" y="837798"/>
                  <a:pt x="1163541" y="873309"/>
                  <a:pt x="1119736" y="873309"/>
                </a:cubicBezTo>
                <a:lnTo>
                  <a:pt x="0" y="873309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矩形: 圆角 15">
            <a:extLst>
              <a:ext uri="{FF2B5EF4-FFF2-40B4-BE49-F238E27FC236}">
                <a16:creationId xmlns:a16="http://schemas.microsoft.com/office/drawing/2014/main" id="{8EEB9007-A264-3944-48FA-05F0977AB009}"/>
              </a:ext>
            </a:extLst>
          </p:cNvPr>
          <p:cNvSpPr/>
          <p:nvPr/>
        </p:nvSpPr>
        <p:spPr>
          <a:xfrm>
            <a:off x="6222844" y="3594027"/>
            <a:ext cx="326918" cy="201082"/>
          </a:xfrm>
          <a:custGeom>
            <a:avLst/>
            <a:gdLst>
              <a:gd name="connsiteX0" fmla="*/ 0 w 411893"/>
              <a:gd name="connsiteY0" fmla="*/ 68650 h 455650"/>
              <a:gd name="connsiteX1" fmla="*/ 68650 w 411893"/>
              <a:gd name="connsiteY1" fmla="*/ 0 h 455650"/>
              <a:gd name="connsiteX2" fmla="*/ 343243 w 411893"/>
              <a:gd name="connsiteY2" fmla="*/ 0 h 455650"/>
              <a:gd name="connsiteX3" fmla="*/ 411893 w 411893"/>
              <a:gd name="connsiteY3" fmla="*/ 68650 h 455650"/>
              <a:gd name="connsiteX4" fmla="*/ 411893 w 411893"/>
              <a:gd name="connsiteY4" fmla="*/ 387000 h 455650"/>
              <a:gd name="connsiteX5" fmla="*/ 343243 w 411893"/>
              <a:gd name="connsiteY5" fmla="*/ 455650 h 455650"/>
              <a:gd name="connsiteX6" fmla="*/ 68650 w 411893"/>
              <a:gd name="connsiteY6" fmla="*/ 455650 h 455650"/>
              <a:gd name="connsiteX7" fmla="*/ 0 w 411893"/>
              <a:gd name="connsiteY7" fmla="*/ 387000 h 455650"/>
              <a:gd name="connsiteX8" fmla="*/ 0 w 411893"/>
              <a:gd name="connsiteY8" fmla="*/ 68650 h 455650"/>
              <a:gd name="connsiteX0" fmla="*/ 411893 w 503333"/>
              <a:gd name="connsiteY0" fmla="*/ 68650 h 455650"/>
              <a:gd name="connsiteX1" fmla="*/ 411893 w 503333"/>
              <a:gd name="connsiteY1" fmla="*/ 387000 h 455650"/>
              <a:gd name="connsiteX2" fmla="*/ 343243 w 503333"/>
              <a:gd name="connsiteY2" fmla="*/ 455650 h 455650"/>
              <a:gd name="connsiteX3" fmla="*/ 68650 w 503333"/>
              <a:gd name="connsiteY3" fmla="*/ 455650 h 455650"/>
              <a:gd name="connsiteX4" fmla="*/ 0 w 503333"/>
              <a:gd name="connsiteY4" fmla="*/ 387000 h 455650"/>
              <a:gd name="connsiteX5" fmla="*/ 0 w 503333"/>
              <a:gd name="connsiteY5" fmla="*/ 68650 h 455650"/>
              <a:gd name="connsiteX6" fmla="*/ 68650 w 503333"/>
              <a:gd name="connsiteY6" fmla="*/ 0 h 455650"/>
              <a:gd name="connsiteX7" fmla="*/ 343243 w 503333"/>
              <a:gd name="connsiteY7" fmla="*/ 0 h 455650"/>
              <a:gd name="connsiteX8" fmla="*/ 503333 w 503333"/>
              <a:gd name="connsiteY8" fmla="*/ 160090 h 455650"/>
              <a:gd name="connsiteX0" fmla="*/ 411893 w 411893"/>
              <a:gd name="connsiteY0" fmla="*/ 68650 h 455650"/>
              <a:gd name="connsiteX1" fmla="*/ 411893 w 411893"/>
              <a:gd name="connsiteY1" fmla="*/ 387000 h 455650"/>
              <a:gd name="connsiteX2" fmla="*/ 343243 w 411893"/>
              <a:gd name="connsiteY2" fmla="*/ 455650 h 455650"/>
              <a:gd name="connsiteX3" fmla="*/ 68650 w 411893"/>
              <a:gd name="connsiteY3" fmla="*/ 455650 h 455650"/>
              <a:gd name="connsiteX4" fmla="*/ 0 w 411893"/>
              <a:gd name="connsiteY4" fmla="*/ 387000 h 455650"/>
              <a:gd name="connsiteX5" fmla="*/ 0 w 411893"/>
              <a:gd name="connsiteY5" fmla="*/ 68650 h 455650"/>
              <a:gd name="connsiteX6" fmla="*/ 68650 w 411893"/>
              <a:gd name="connsiteY6" fmla="*/ 0 h 455650"/>
              <a:gd name="connsiteX7" fmla="*/ 343243 w 411893"/>
              <a:gd name="connsiteY7" fmla="*/ 0 h 455650"/>
              <a:gd name="connsiteX0" fmla="*/ 411893 w 411893"/>
              <a:gd name="connsiteY0" fmla="*/ 68650 h 455650"/>
              <a:gd name="connsiteX1" fmla="*/ 411893 w 411893"/>
              <a:gd name="connsiteY1" fmla="*/ 387000 h 455650"/>
              <a:gd name="connsiteX2" fmla="*/ 343243 w 411893"/>
              <a:gd name="connsiteY2" fmla="*/ 455650 h 455650"/>
              <a:gd name="connsiteX3" fmla="*/ 0 w 411893"/>
              <a:gd name="connsiteY3" fmla="*/ 387000 h 455650"/>
              <a:gd name="connsiteX4" fmla="*/ 0 w 411893"/>
              <a:gd name="connsiteY4" fmla="*/ 68650 h 455650"/>
              <a:gd name="connsiteX5" fmla="*/ 68650 w 411893"/>
              <a:gd name="connsiteY5" fmla="*/ 0 h 455650"/>
              <a:gd name="connsiteX6" fmla="*/ 343243 w 411893"/>
              <a:gd name="connsiteY6" fmla="*/ 0 h 455650"/>
              <a:gd name="connsiteX0" fmla="*/ 411893 w 411893"/>
              <a:gd name="connsiteY0" fmla="*/ 68650 h 426793"/>
              <a:gd name="connsiteX1" fmla="*/ 411893 w 411893"/>
              <a:gd name="connsiteY1" fmla="*/ 387000 h 426793"/>
              <a:gd name="connsiteX2" fmla="*/ 0 w 411893"/>
              <a:gd name="connsiteY2" fmla="*/ 387000 h 426793"/>
              <a:gd name="connsiteX3" fmla="*/ 0 w 411893"/>
              <a:gd name="connsiteY3" fmla="*/ 68650 h 426793"/>
              <a:gd name="connsiteX4" fmla="*/ 68650 w 411893"/>
              <a:gd name="connsiteY4" fmla="*/ 0 h 426793"/>
              <a:gd name="connsiteX5" fmla="*/ 343243 w 411893"/>
              <a:gd name="connsiteY5" fmla="*/ 0 h 426793"/>
              <a:gd name="connsiteX0" fmla="*/ 411893 w 411893"/>
              <a:gd name="connsiteY0" fmla="*/ 68650 h 387000"/>
              <a:gd name="connsiteX1" fmla="*/ 0 w 411893"/>
              <a:gd name="connsiteY1" fmla="*/ 387000 h 387000"/>
              <a:gd name="connsiteX2" fmla="*/ 0 w 411893"/>
              <a:gd name="connsiteY2" fmla="*/ 68650 h 387000"/>
              <a:gd name="connsiteX3" fmla="*/ 68650 w 411893"/>
              <a:gd name="connsiteY3" fmla="*/ 0 h 387000"/>
              <a:gd name="connsiteX4" fmla="*/ 343243 w 411893"/>
              <a:gd name="connsiteY4" fmla="*/ 0 h 387000"/>
              <a:gd name="connsiteX0" fmla="*/ 0 w 343243"/>
              <a:gd name="connsiteY0" fmla="*/ 387000 h 387000"/>
              <a:gd name="connsiteX1" fmla="*/ 0 w 343243"/>
              <a:gd name="connsiteY1" fmla="*/ 68650 h 387000"/>
              <a:gd name="connsiteX2" fmla="*/ 68650 w 343243"/>
              <a:gd name="connsiteY2" fmla="*/ 0 h 387000"/>
              <a:gd name="connsiteX3" fmla="*/ 343243 w 343243"/>
              <a:gd name="connsiteY3" fmla="*/ 0 h 387000"/>
              <a:gd name="connsiteX0" fmla="*/ 0 w 343243"/>
              <a:gd name="connsiteY0" fmla="*/ 232219 h 232219"/>
              <a:gd name="connsiteX1" fmla="*/ 0 w 343243"/>
              <a:gd name="connsiteY1" fmla="*/ 68650 h 232219"/>
              <a:gd name="connsiteX2" fmla="*/ 68650 w 343243"/>
              <a:gd name="connsiteY2" fmla="*/ 0 h 232219"/>
              <a:gd name="connsiteX3" fmla="*/ 343243 w 343243"/>
              <a:gd name="connsiteY3" fmla="*/ 0 h 23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43" h="232219">
                <a:moveTo>
                  <a:pt x="0" y="232219"/>
                </a:moveTo>
                <a:lnTo>
                  <a:pt x="0" y="68650"/>
                </a:lnTo>
                <a:cubicBezTo>
                  <a:pt x="0" y="30736"/>
                  <a:pt x="30736" y="0"/>
                  <a:pt x="68650" y="0"/>
                </a:cubicBezTo>
                <a:lnTo>
                  <a:pt x="343243" y="0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BA1B04-8611-18BF-0E90-4E3EDB548336}"/>
              </a:ext>
            </a:extLst>
          </p:cNvPr>
          <p:cNvSpPr/>
          <p:nvPr/>
        </p:nvSpPr>
        <p:spPr>
          <a:xfrm>
            <a:off x="4362450" y="3660863"/>
            <a:ext cx="1152128" cy="676379"/>
          </a:xfrm>
          <a:prstGeom prst="round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4D8C40-2642-0C93-7134-C0BC5CED5D6A}"/>
              </a:ext>
            </a:extLst>
          </p:cNvPr>
          <p:cNvSpPr txBox="1"/>
          <p:nvPr/>
        </p:nvSpPr>
        <p:spPr>
          <a:xfrm>
            <a:off x="431011" y="1522825"/>
            <a:ext cx="463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PPT</a:t>
            </a:r>
            <a:r>
              <a:rPr lang="zh-CN" altLang="en-US" dirty="0">
                <a:hlinkClick r:id="rId2"/>
              </a:rPr>
              <a:t>使用技巧</a:t>
            </a:r>
            <a:r>
              <a:rPr lang="en-US" altLang="zh-CN" dirty="0">
                <a:hlinkClick r:id="rId2"/>
              </a:rPr>
              <a:t>——</a:t>
            </a:r>
            <a:r>
              <a:rPr lang="zh-CN" altLang="en-US" dirty="0">
                <a:hlinkClick r:id="rId2"/>
              </a:rPr>
              <a:t>绘制圆角曲线</a:t>
            </a:r>
            <a:r>
              <a:rPr lang="en-US" altLang="zh-CN" dirty="0">
                <a:hlinkClick r:id="rId2"/>
              </a:rPr>
              <a:t>_ppt</a:t>
            </a:r>
            <a:r>
              <a:rPr lang="zh-CN" altLang="en-US" dirty="0">
                <a:hlinkClick r:id="rId2"/>
              </a:rPr>
              <a:t>圆角连接线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jolando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37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7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与原图对比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663DD-C83C-CCEF-4158-EE5E0912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12" y="2088638"/>
            <a:ext cx="4050775" cy="2341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0FCA70-B00B-66BB-607A-F66EA710F3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184" y="1968590"/>
            <a:ext cx="4224992" cy="24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6261"/>
      </p:ext>
    </p:extLst>
  </p:cSld>
  <p:clrMapOvr>
    <a:masterClrMapping/>
  </p:clrMapOvr>
</p:sld>
</file>

<file path=ppt/theme/theme1.xml><?xml version="1.0" encoding="utf-8"?>
<a:theme xmlns:a="http://schemas.openxmlformats.org/drawingml/2006/main" name="iOPENPPT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PENPPT" id="{7E7358E1-20EB-49BE-A3E7-CCE27ACA76FC}" vid="{1A1CFEE5-991B-4679-B813-8FAEC7C26E61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iOPENPPT</Template>
  <TotalTime>426</TotalTime>
  <Words>249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微软雅黑</vt:lpstr>
      <vt:lpstr>Arial</vt:lpstr>
      <vt:lpstr>Calibri</vt:lpstr>
      <vt:lpstr>Cambria Math</vt:lpstr>
      <vt:lpstr>Palatino Linotype</vt:lpstr>
      <vt:lpstr>Times New Roman</vt:lpstr>
      <vt:lpstr>iOPENPPT</vt:lpstr>
      <vt:lpstr>自定义设计方案</vt:lpstr>
      <vt:lpstr>1_自定义设计方案</vt:lpstr>
      <vt:lpstr>Learning Independent Instance Maps for Crowd Localization（IIM）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Contrast: Unsupervised Pre-Training from Uncurated Remote Sensing Data</dc:title>
  <dc:creator>周 情</dc:creator>
  <cp:lastModifiedBy>汪 飞宇</cp:lastModifiedBy>
  <cp:revision>51</cp:revision>
  <dcterms:created xsi:type="dcterms:W3CDTF">2023-06-27T02:22:30Z</dcterms:created>
  <dcterms:modified xsi:type="dcterms:W3CDTF">2023-11-03T02:53:24Z</dcterms:modified>
</cp:coreProperties>
</file>