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slideLayouts/slideLayout13.xml" ContentType="application/vnd.openxmlformats-officedocument.presentationml.slideLayout+xml"/>
  <Override PartName="/ppt/theme/theme10.xml" ContentType="application/vnd.openxmlformats-officedocument.theme+xml"/>
  <Override PartName="/ppt/slideLayouts/slideLayout14.xml" ContentType="application/vnd.openxmlformats-officedocument.presentationml.slideLayout+xml"/>
  <Override PartName="/ppt/theme/theme11.xml" ContentType="application/vnd.openxmlformats-officedocument.theme+xml"/>
  <Override PartName="/ppt/slideLayouts/slideLayout15.xml" ContentType="application/vnd.openxmlformats-officedocument.presentationml.slideLayout+xml"/>
  <Override PartName="/ppt/theme/theme12.xml" ContentType="application/vnd.openxmlformats-officedocument.theme+xml"/>
  <Override PartName="/ppt/slideLayouts/slideLayout16.xml" ContentType="application/vnd.openxmlformats-officedocument.presentationml.slideLayout+xml"/>
  <Override PartName="/ppt/theme/theme13.xml" ContentType="application/vnd.openxmlformats-officedocument.theme+xml"/>
  <Override PartName="/ppt/slideLayouts/slideLayout17.xml" ContentType="application/vnd.openxmlformats-officedocument.presentationml.slideLayout+xml"/>
  <Override PartName="/ppt/theme/theme14.xml" ContentType="application/vnd.openxmlformats-officedocument.theme+xml"/>
  <Override PartName="/ppt/slideLayouts/slideLayout18.xml" ContentType="application/vnd.openxmlformats-officedocument.presentationml.slideLayout+xml"/>
  <Override PartName="/ppt/theme/theme15.xml" ContentType="application/vnd.openxmlformats-officedocument.theme+xml"/>
  <Override PartName="/ppt/slideLayouts/slideLayout19.xml" ContentType="application/vnd.openxmlformats-officedocument.presentationml.slideLayout+xml"/>
  <Override PartName="/ppt/theme/theme16.xml" ContentType="application/vnd.openxmlformats-officedocument.theme+xml"/>
  <Override PartName="/ppt/slideLayouts/slideLayout20.xml" ContentType="application/vnd.openxmlformats-officedocument.presentationml.slideLayout+xml"/>
  <Override PartName="/ppt/theme/theme17.xml" ContentType="application/vnd.openxmlformats-officedocument.theme+xml"/>
  <Override PartName="/ppt/slideLayouts/slideLayout21.xml" ContentType="application/vnd.openxmlformats-officedocument.presentationml.slideLayout+xml"/>
  <Override PartName="/ppt/theme/theme18.xml" ContentType="application/vnd.openxmlformats-officedocument.theme+xml"/>
  <Override PartName="/ppt/slideLayouts/slideLayout22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  <p:sldMasterId id="2147483653" r:id="rId3"/>
    <p:sldMasterId id="2147483655" r:id="rId4"/>
    <p:sldMasterId id="2147483659" r:id="rId5"/>
    <p:sldMasterId id="2147483661" r:id="rId6"/>
    <p:sldMasterId id="2147483663" r:id="rId7"/>
    <p:sldMasterId id="2147483665" r:id="rId8"/>
    <p:sldMasterId id="2147483667" r:id="rId9"/>
    <p:sldMasterId id="2147483669" r:id="rId10"/>
    <p:sldMasterId id="2147483671" r:id="rId11"/>
    <p:sldMasterId id="2147483673" r:id="rId12"/>
    <p:sldMasterId id="2147483675" r:id="rId13"/>
    <p:sldMasterId id="2147483677" r:id="rId14"/>
    <p:sldMasterId id="2147483679" r:id="rId15"/>
    <p:sldMasterId id="2147483681" r:id="rId16"/>
    <p:sldMasterId id="2147483683" r:id="rId17"/>
    <p:sldMasterId id="2147483685" r:id="rId18"/>
    <p:sldMasterId id="2147483687" r:id="rId19"/>
  </p:sldMasterIdLst>
  <p:notesMasterIdLst>
    <p:notesMasterId r:id="rId26"/>
  </p:notesMasterIdLst>
  <p:handoutMasterIdLst>
    <p:handoutMasterId r:id="rId27"/>
  </p:handoutMasterIdLst>
  <p:sldIdLst>
    <p:sldId id="282" r:id="rId20"/>
    <p:sldId id="805" r:id="rId21"/>
    <p:sldId id="843" r:id="rId22"/>
    <p:sldId id="835" r:id="rId23"/>
    <p:sldId id="844" r:id="rId24"/>
    <p:sldId id="276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Chengze" initials="W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000"/>
    <a:srgbClr val="023B72"/>
    <a:srgbClr val="337ED2"/>
    <a:srgbClr val="70A8DA"/>
    <a:srgbClr val="3483CA"/>
    <a:srgbClr val="193F60"/>
    <a:srgbClr val="005FC8"/>
    <a:srgbClr val="4F93D1"/>
    <a:srgbClr val="1186FB"/>
    <a:srgbClr val="085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7" autoAdjust="0"/>
    <p:restoredTop sz="90769" autoAdjust="0"/>
  </p:normalViewPr>
  <p:slideViewPr>
    <p:cSldViewPr snapToGrid="0">
      <p:cViewPr varScale="1">
        <p:scale>
          <a:sx n="83" d="100"/>
          <a:sy n="83" d="100"/>
        </p:scale>
        <p:origin x="102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tags" Target="tags/tag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330F-88E0-42CC-B6FC-67AC1AD97942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EE26D-DD3C-44C7-9FB1-B5213CE71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58A143-40B6-4BB3-B308-59B1959A0944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5D7D132-F2B0-47F2-9FCE-932F12DCD9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041400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825" y="3429000"/>
            <a:ext cx="5086350" cy="635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544186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2FCFB62-AFAA-40A6-82C4-C0C0B6D60E6E}" type="datetime1">
              <a:rPr lang="zh-CN" altLang="en-US" smtClean="0"/>
              <a:t>2024/7/26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22E93303-F60C-4390-B1D5-BF60D74F9DC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37558" y="5805442"/>
            <a:ext cx="6868883" cy="111215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30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为国为民 笃志笃行</a:t>
            </a:r>
            <a:endParaRPr lang="en-US" altLang="zh-CN" sz="2000" spc="30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05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Palatino Linotype" panose="02040502050505030304" pitchFamily="18" charset="0"/>
              </a:rPr>
              <a:t>For the nation, for the people; keep ambition, keep action.</a:t>
            </a:r>
            <a:endParaRPr lang="zh-CN" altLang="en-US" sz="105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C906080C-7970-4418-B616-8CE1BEAFF9C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9F438A5-89C6-4F6E-BBE3-140A85A4A795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0757-5C4C-40B7-81DD-75ACFCC187CC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05AF-C1DE-46CB-A817-2063A44F42B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ADFF-A0F1-41AC-96C9-4E509FDCED7B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F1E-D5B4-45DF-83D0-60EECFD548B7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E676DA3C-396E-49D0-BE2E-95B0AA07D879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/27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sv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5F7B-210E-48AB-BAD1-40DB25E7485C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93F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094859" y="6566518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+mn-ea"/>
                <a:ea typeface="+mn-ea"/>
              </a:rPr>
              <a:t>iOPEN.nwpu.edu.cn</a:t>
            </a:r>
            <a:endParaRPr lang="zh-CN" altLang="en-US" sz="14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alphaModFix amt="5000"/>
          </a:blip>
          <a:srcRect t="34559" r="41681"/>
          <a:stretch>
            <a:fillRect/>
          </a:stretch>
        </p:blipFill>
        <p:spPr>
          <a:xfrm>
            <a:off x="4544610" y="0"/>
            <a:ext cx="4599390" cy="60171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3429000"/>
            <a:ext cx="9144000" cy="659754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016746" y="407789"/>
            <a:ext cx="0" cy="25256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2939" y="185738"/>
            <a:ext cx="695001" cy="69500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37472" y="181947"/>
            <a:ext cx="700977" cy="696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1C7779-F6CE-41C4-B118-4F48EC9E9DA1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49" y="64700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E7B5AE-3D3F-44C1-BC8C-4382542C9D4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136525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6525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1" y="6812281"/>
            <a:ext cx="9143999" cy="45719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70F09A-8F00-4DA9-AD07-B182EE19FD7B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A782F14-C1CA-4794-8E10-55B859A0BFFC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682BBE9-9586-4FE1-B112-785A53ABACB0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2793" y="96360"/>
            <a:ext cx="568002" cy="5680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DB4A5A-5EB4-43B9-8F06-E5C2DCACD016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每周论文图复现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81835" y="3447143"/>
            <a:ext cx="5086350" cy="63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汇报人：王宇</a:t>
            </a:r>
          </a:p>
        </p:txBody>
      </p:sp>
      <p:sp>
        <p:nvSpPr>
          <p:cNvPr id="9" name="矩形 8"/>
          <p:cNvSpPr/>
          <p:nvPr/>
        </p:nvSpPr>
        <p:spPr>
          <a:xfrm>
            <a:off x="3629675" y="4674539"/>
            <a:ext cx="5362636" cy="125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84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西北工业大学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4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光电与智能研究院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iOPEN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4674539"/>
            <a:ext cx="1445275" cy="15340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05130" y="132080"/>
            <a:ext cx="7527925" cy="5778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ym typeface="+mn-ea"/>
              </a:rPr>
              <a:t>UP-Dif</a:t>
            </a:r>
            <a:r>
              <a:rPr lang="en-US" altLang="zh-CN" sz="2800">
                <a:sym typeface="+mn-ea"/>
              </a:rPr>
              <a:t>f 城市预测</a:t>
            </a:r>
          </a:p>
        </p:txBody>
      </p:sp>
      <p:sp>
        <p:nvSpPr>
          <p:cNvPr id="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en-US" altLang="zh-CN" dirty="0"/>
              <a:t>/3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5640" y="1317625"/>
            <a:ext cx="8354060" cy="441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000" dirty="0"/>
              <a:t>UP-Diff: Latent Diffusion Model for Remote Sensing Urban Prediction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8175" y="1931670"/>
            <a:ext cx="81483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Remote Sensing Urban Prediction（遥感城市预测）是指利用遥感技术来预测城市地区未来状态的过程。UP-Diff 是针对提出的RS 预测任务的首个扩散模型，利用基于迭代布局的门控交叉注意力层来关注关键区域。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995" y="3217545"/>
            <a:ext cx="6033770" cy="28721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dirty="0"/>
              <a:t>/3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55" y="922020"/>
            <a:ext cx="7371715" cy="561848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05130" y="132080"/>
            <a:ext cx="7527925" cy="5778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ym typeface="+mn-ea"/>
              </a:rPr>
              <a:t>UP-Dif</a:t>
            </a:r>
            <a:r>
              <a:rPr lang="en-US" altLang="zh-CN" sz="2800">
                <a:sym typeface="+mn-ea"/>
              </a:rPr>
              <a:t>f 城市预测 </a:t>
            </a:r>
            <a:r>
              <a:rPr lang="zh-CN" altLang="en-US" sz="2800">
                <a:sym typeface="+mn-ea"/>
              </a:rPr>
              <a:t>原图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74720" y="44767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en-US" altLang="zh-CN" dirty="0"/>
              <a:t>/3</a:t>
            </a:r>
            <a:endParaRPr lang="zh-CN" altLang="en-US" dirty="0"/>
          </a:p>
        </p:txBody>
      </p:sp>
      <p:pic>
        <p:nvPicPr>
          <p:cNvPr id="7" name="图片 6" descr="E:/research/study/draw/绘图1.png绘图1"/>
          <p:cNvPicPr>
            <a:picLocks noChangeAspect="1"/>
          </p:cNvPicPr>
          <p:nvPr/>
        </p:nvPicPr>
        <p:blipFill>
          <a:blip r:embed="rId3"/>
          <a:srcRect t="25" b="25"/>
          <a:stretch>
            <a:fillRect/>
          </a:stretch>
        </p:blipFill>
        <p:spPr>
          <a:xfrm>
            <a:off x="875665" y="924560"/>
            <a:ext cx="7522845" cy="565531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05130" y="132080"/>
            <a:ext cx="7527925" cy="5778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ym typeface="+mn-ea"/>
              </a:rPr>
              <a:t>UP-Dif</a:t>
            </a:r>
            <a:r>
              <a:rPr lang="en-US" altLang="zh-CN" sz="2800">
                <a:sym typeface="+mn-ea"/>
              </a:rPr>
              <a:t>f 城市预测 </a:t>
            </a:r>
            <a:r>
              <a:rPr lang="zh-CN" altLang="en-US" sz="2800">
                <a:sym typeface="+mn-ea"/>
              </a:rPr>
              <a:t>复现图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en-US" altLang="zh-CN" dirty="0"/>
              <a:t>/3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1220"/>
            <a:ext cx="4551045" cy="34696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 descr="E:/research/study/draw/绘图1.png绘图1"/>
          <p:cNvPicPr>
            <a:picLocks noChangeAspect="1"/>
          </p:cNvPicPr>
          <p:nvPr/>
        </p:nvPicPr>
        <p:blipFill>
          <a:blip r:embed="rId4"/>
          <a:srcRect l="18" r="18"/>
          <a:stretch>
            <a:fillRect/>
          </a:stretch>
        </p:blipFill>
        <p:spPr>
          <a:xfrm>
            <a:off x="4531995" y="2140585"/>
            <a:ext cx="4612005" cy="34696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05130" y="132080"/>
            <a:ext cx="7527925" cy="5778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ym typeface="+mn-ea"/>
              </a:rPr>
              <a:t>UP-Dif</a:t>
            </a:r>
            <a:r>
              <a:rPr lang="en-US" altLang="zh-CN" sz="2800">
                <a:sym typeface="+mn-ea"/>
              </a:rPr>
              <a:t>f 城市预测 </a:t>
            </a:r>
            <a:r>
              <a:rPr lang="zh-CN" altLang="en-US" sz="2800">
                <a:sym typeface="+mn-ea"/>
              </a:rPr>
              <a:t>图像对比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04900"/>
            <a:ext cx="7772400" cy="2387600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敬请批评指正</a:t>
            </a:r>
            <a:b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b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492412"/>
            <a:ext cx="6604000" cy="544286"/>
          </a:xfrm>
        </p:spPr>
        <p:txBody>
          <a:bodyPr>
            <a:normAutofit/>
          </a:bodyPr>
          <a:lstStyle/>
          <a:p>
            <a:r>
              <a:rPr lang="zh-CN" altLang="en-US" dirty="0"/>
              <a:t>汇报人    </a:t>
            </a:r>
            <a:r>
              <a:rPr lang="en-US" altLang="zh-CN" dirty="0">
                <a:latin typeface="+mn-lt"/>
              </a:rPr>
              <a:t>xuehua@stuxij.edu.cn.com</a:t>
            </a:r>
          </a:p>
        </p:txBody>
      </p:sp>
      <p:sp>
        <p:nvSpPr>
          <p:cNvPr id="4" name="矩形 3"/>
          <p:cNvSpPr/>
          <p:nvPr/>
        </p:nvSpPr>
        <p:spPr>
          <a:xfrm>
            <a:off x="3629675" y="4674539"/>
            <a:ext cx="5362636" cy="125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840"/>
              </a:lnSpc>
            </a:pP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西北工业大学</a:t>
            </a:r>
            <a:endParaRPr lang="en-US" altLang="zh-CN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4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光电与智能研究院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(iOPEN)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4674539"/>
            <a:ext cx="1445275" cy="153409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FlYmZlNTM1YzMwN2MzNGE5NzVkYjQ2YzkxNWUxZjIifQ=="/>
</p:tagLst>
</file>

<file path=ppt/theme/theme1.xml><?xml version="1.0" encoding="utf-8"?>
<a:theme xmlns:a="http://schemas.openxmlformats.org/drawingml/2006/main" name="Office 主题​​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3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4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5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6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7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自定义 4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自定义设计方案">
  <a:themeElements>
    <a:clrScheme name="自定义 4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138</Words>
  <Application>Microsoft Office PowerPoint</Application>
  <PresentationFormat>全屏显示(4:3)</PresentationFormat>
  <Paragraphs>18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19</vt:i4>
      </vt:variant>
      <vt:variant>
        <vt:lpstr>幻灯片标题</vt:lpstr>
      </vt:variant>
      <vt:variant>
        <vt:i4>6</vt:i4>
      </vt:variant>
    </vt:vector>
  </HeadingPairs>
  <TitlesOfParts>
    <vt:vector size="31" baseType="lpstr">
      <vt:lpstr>等线</vt:lpstr>
      <vt:lpstr>华文宋体</vt:lpstr>
      <vt:lpstr>华文新魏</vt:lpstr>
      <vt:lpstr>微软雅黑</vt:lpstr>
      <vt:lpstr>Arial</vt:lpstr>
      <vt:lpstr>Palatino Linotype</vt:lpstr>
      <vt:lpstr>Office 主题​​</vt:lpstr>
      <vt:lpstr>自定义设计方案</vt:lpstr>
      <vt:lpstr>1_自定义设计方案</vt:lpstr>
      <vt:lpstr>2_自定义设计方案</vt:lpstr>
      <vt:lpstr>5_自定义设计方案</vt:lpstr>
      <vt:lpstr>3_自定义设计方案</vt:lpstr>
      <vt:lpstr>4_自定义设计方案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每周论文图复现</vt:lpstr>
      <vt:lpstr>PowerPoint 演示文稿</vt:lpstr>
      <vt:lpstr>PowerPoint 演示文稿</vt:lpstr>
      <vt:lpstr>PowerPoint 演示文稿</vt:lpstr>
      <vt:lpstr>PowerPoint 演示文稿</vt:lpstr>
      <vt:lpstr>敬请批评指正    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Chengze</dc:creator>
  <cp:lastModifiedBy>杨 力畅</cp:lastModifiedBy>
  <cp:revision>440</cp:revision>
  <dcterms:created xsi:type="dcterms:W3CDTF">2021-03-23T08:59:00Z</dcterms:created>
  <dcterms:modified xsi:type="dcterms:W3CDTF">2024-07-26T14:28:28Z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096A64C6BD6F42C5B76EE097AE48E7A2_12</vt:lpwstr>
  </property>
  <property fmtid="{D5CDD505-2E9C-101B-9397-08002B2CF9AE}" pid="3" name="KSOProductBuildVer">
    <vt:lpwstr>2052-12.1.0.17147</vt:lpwstr>
  </property>
</Properties>
</file>