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4"/>
  </p:notesMasterIdLst>
  <p:handoutMasterIdLst>
    <p:handoutMasterId r:id="rId15"/>
  </p:handoutMasterIdLst>
  <p:sldIdLst>
    <p:sldId id="284" r:id="rId7"/>
    <p:sldId id="280" r:id="rId8"/>
    <p:sldId id="297" r:id="rId9"/>
    <p:sldId id="298" r:id="rId10"/>
    <p:sldId id="301" r:id="rId11"/>
    <p:sldId id="302" r:id="rId12"/>
    <p:sldId id="300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0202C"/>
    <a:srgbClr val="D0838B"/>
    <a:srgbClr val="B8DBF7"/>
    <a:srgbClr val="BADBF7"/>
    <a:srgbClr val="A19F8F"/>
    <a:srgbClr val="FED966"/>
    <a:srgbClr val="FCBC9C"/>
    <a:srgbClr val="FCBCFF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95026" autoAdjust="0"/>
  </p:normalViewPr>
  <p:slideViewPr>
    <p:cSldViewPr snapToGrid="0">
      <p:cViewPr varScale="1">
        <p:scale>
          <a:sx n="75" d="100"/>
          <a:sy n="75" d="100"/>
        </p:scale>
        <p:origin x="12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2024/8/27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647f01158cced43e2148a8ea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ym typeface="+mn-ea"/>
              </a:rPr>
              <a:t>KIND: Knowledge Integration and Diversion in Diffusion Models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>
                <a:sym typeface="+mn-ea"/>
              </a:rPr>
              <a:t>arXiv preprint arXiv:2408.07337</a:t>
            </a:r>
            <a:r>
              <a:rPr lang="en-US">
                <a:sym typeface="+mn-ea"/>
              </a:rPr>
              <a:t>, 2024</a:t>
            </a:r>
            <a:endParaRPr lang="en-US" sz="7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Yucheng Xie and Fu Feng and Jing Wang and Xin Geng</a:t>
            </a:r>
            <a:r>
              <a:rPr>
                <a:solidFill>
                  <a:schemeClr val="bg1">
                    <a:lumMod val="50000"/>
                  </a:schemeClr>
                </a:solidFill>
                <a:sym typeface="+mn-ea"/>
              </a:rPr>
              <a:t> and Yong Rui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目的：增强</a:t>
            </a:r>
            <a:r>
              <a:rPr lang="zh-CN" altLang="en-US" dirty="0">
                <a:sym typeface="+mn-ea"/>
              </a:rPr>
              <a:t>预训练模型在目标任务上的迁移效果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方法：</a:t>
            </a:r>
            <a:r>
              <a:rPr dirty="0"/>
              <a:t>使用矩阵分解方法，将扩散模型中的参数矩阵分解成 U、Σ 和 V 矩阵。通过更新 U、Σ 和 V 矩阵来整合知识</a:t>
            </a:r>
            <a:r>
              <a:rPr lang="zh-CN" dirty="0"/>
              <a:t>。</a:t>
            </a:r>
            <a:r>
              <a:rPr dirty="0"/>
              <a:t>知识通过类门转移，确保每个训练图像只更新学习相应的类相关知识，以便常识知识可以浓缩到学习基因中，而特定于每个类的知识被转移到相应的定制中</a:t>
            </a:r>
            <a:r>
              <a:rPr lang="zh-CN" dirty="0"/>
              <a:t>，实现</a:t>
            </a:r>
            <a:r>
              <a:rPr dirty="0">
                <a:sym typeface="+mn-ea"/>
              </a:rPr>
              <a:t>定制学习内容</a:t>
            </a:r>
            <a:r>
              <a:rPr dirty="0"/>
              <a:t>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特点：轻量，知识迁移，</a:t>
            </a:r>
            <a:r>
              <a:rPr dirty="0"/>
              <a:t>知识分流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>
                <a:ea typeface="宋体" panose="02010600030101010101" pitchFamily="2" charset="-122"/>
              </a:rPr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3395" y="5626735"/>
            <a:ext cx="7319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绘制原因：</a:t>
            </a:r>
            <a:r>
              <a:rPr lang="zh-CN" altLang="en-US" sz="2800" dirty="0">
                <a:sym typeface="Wingdings" panose="05000000000000000000" pitchFamily="2" charset="2"/>
              </a:rPr>
              <a:t>渐变色显眼并且携带一定信息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" y="1355725"/>
            <a:ext cx="9037320" cy="4145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panose="02010600030101010101" pitchFamily="2" charset="-122"/>
              </a:rPr>
              <a:t>绘图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作图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324610"/>
            <a:ext cx="9095105" cy="4185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050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原图：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1585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作图：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2457450"/>
            <a:ext cx="4411345" cy="2023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60" y="2510790"/>
            <a:ext cx="4510405" cy="2075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技巧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3690" y="1175217"/>
            <a:ext cx="87287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Key elements: </a:t>
            </a:r>
            <a:r>
              <a:rPr lang="zh-CN" altLang="en-US" sz="2800" dirty="0">
                <a:hlinkClick r:id="rId3"/>
              </a:rPr>
              <a:t>网格图</a:t>
            </a:r>
            <a:r>
              <a:rPr lang="zh-CN" altLang="en-US" sz="2800" dirty="0"/>
              <a:t>（如有对应教程可添加链接）</a:t>
            </a:r>
          </a:p>
          <a:p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8547" y="3428416"/>
            <a:ext cx="412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绘制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使用教程：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154305" y="4123690"/>
            <a:ext cx="8706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首先可以使用</a:t>
            </a:r>
            <a:r>
              <a:rPr lang="en-US" altLang="zh-CN" sz="2800" dirty="0"/>
              <a:t>Visio</a:t>
            </a:r>
            <a:r>
              <a:rPr lang="zh-CN" altLang="en-US" sz="2800" dirty="0"/>
              <a:t>自带的网格去生成大量小正方形，这里的小正方形是有空隙的，所以要手动排列并对齐。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3690" y="5507355"/>
            <a:ext cx="86594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省略号可以在</a:t>
            </a:r>
            <a:r>
              <a:rPr lang="en-US" altLang="zh-CN" sz="2800" dirty="0"/>
              <a:t>WPS</a:t>
            </a:r>
            <a:r>
              <a:rPr lang="zh-CN" altLang="en-US" sz="2800" dirty="0"/>
              <a:t>里截图拿过来用（截的小一点）。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75" y="1960880"/>
            <a:ext cx="1405255" cy="1402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410" y="1961515"/>
            <a:ext cx="1403350" cy="1403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350" y="1961515"/>
            <a:ext cx="252857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敬请大家批评指正</a:t>
            </a:r>
            <a:b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谢谢！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王宇</a:t>
            </a:r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lYmZlNTM1YzMwN2MzNGE5NzVkYjQ2YzkxNWUxZjIifQ==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</Words>
  <Application>Microsoft Office PowerPoint</Application>
  <PresentationFormat>全屏显示(4:3)</PresentationFormat>
  <Paragraphs>33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华文新魏</vt:lpstr>
      <vt:lpstr>宋体</vt:lpstr>
      <vt:lpstr>微软雅黑</vt:lpstr>
      <vt:lpstr>Arial</vt:lpstr>
      <vt:lpstr>Palatino Linotype</vt:lpstr>
      <vt:lpstr>Wingdings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KIND: Knowledge Integration and Diversion in Diffusion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336</cp:revision>
  <dcterms:created xsi:type="dcterms:W3CDTF">2024-03-12T11:56:00Z</dcterms:created>
  <dcterms:modified xsi:type="dcterms:W3CDTF">2024-08-27T14:10:36Z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2052-12.1.0.17827</vt:lpwstr>
  </property>
</Properties>
</file>