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69" r:id="rId14"/>
    <p:sldId id="270" r:id="rId15"/>
    <p:sldId id="268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32" d="100"/>
          <a:sy n="32" d="100"/>
        </p:scale>
        <p:origin x="-112" y="-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Home.png"/>
          <p:cNvPicPr>
            <a:picLocks noChangeAspect="1"/>
          </p:cNvPicPr>
          <p:nvPr/>
        </p:nvPicPr>
        <p:blipFill>
          <a:blip r:embed="rId2"/>
          <a:srcRect t="-93973"/>
          <a:stretch>
            <a:fillRect/>
          </a:stretch>
        </p:blipFill>
        <p:spPr>
          <a:xfrm>
            <a:off x="179294" y="1183341"/>
            <a:ext cx="8787384" cy="527672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2168338"/>
            <a:ext cx="8307387" cy="161925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3810000"/>
            <a:ext cx="8307387" cy="753036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12-9-14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DirectionalButtons-RightOnl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266" y="533400"/>
            <a:ext cx="752475" cy="352425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466850"/>
            <a:ext cx="8308039" cy="1128432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7224" y="2623296"/>
            <a:ext cx="4717676" cy="3831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3" y="2770187"/>
            <a:ext cx="3429093" cy="35768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12-9-14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(带标题，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182880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12-9-14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98140" y="1169894"/>
            <a:ext cx="3671047" cy="52760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2880" y="1169894"/>
            <a:ext cx="8787384" cy="210670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82880" y="3281082"/>
            <a:ext cx="8787384" cy="3174582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3329268"/>
            <a:ext cx="8346141" cy="1014132"/>
          </a:xfrm>
        </p:spPr>
        <p:txBody>
          <a:bodyPr anchor="b"/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4343399"/>
            <a:ext cx="8346141" cy="190976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12-9-14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3835212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00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12-9-14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82880" y="1179576"/>
            <a:ext cx="3671047" cy="220531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015983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2880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12-9-14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VerticalTC.png"/>
          <p:cNvPicPr>
            <a:picLocks noChangeAspect="1"/>
          </p:cNvPicPr>
          <p:nvPr/>
        </p:nvPicPr>
        <p:blipFill>
          <a:blip r:embed="rId2"/>
          <a:srcRect t="-93650"/>
          <a:stretch>
            <a:fillRect/>
          </a:stretch>
        </p:blipFill>
        <p:spPr>
          <a:xfrm>
            <a:off x="7445188" y="1178128"/>
            <a:ext cx="1524000" cy="527533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0705" y="1398494"/>
            <a:ext cx="1447800" cy="484990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1398494"/>
            <a:ext cx="6669087" cy="4849906"/>
          </a:xfrm>
        </p:spPr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12-9-14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正在关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12-9-14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" y="1179576"/>
            <a:ext cx="8787384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Picture 5" descr="DirectionalButtons-LeftOnlyOn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488" y="538163"/>
            <a:ext cx="752475" cy="3524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756646"/>
            <a:ext cx="8308975" cy="349175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12-9-14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TCFull.png"/>
          <p:cNvPicPr>
            <a:picLocks noChangeAspect="1"/>
          </p:cNvPicPr>
          <p:nvPr/>
        </p:nvPicPr>
        <p:blipFill>
          <a:blip r:embed="rId2"/>
          <a:srcRect l="-198711"/>
          <a:stretch>
            <a:fillRect/>
          </a:stretch>
        </p:blipFill>
        <p:spPr>
          <a:xfrm>
            <a:off x="177999" y="1179576"/>
            <a:ext cx="8788373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>
              <a:buClr>
                <a:schemeClr val="bg1"/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>
              <a:buClr>
                <a:schemeClr val="bg1"/>
              </a:buClr>
              <a:defRPr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12-9-14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SectionH.png"/>
          <p:cNvPicPr>
            <a:picLocks noChangeAspect="1"/>
          </p:cNvPicPr>
          <p:nvPr/>
        </p:nvPicPr>
        <p:blipFill>
          <a:blip r:embed="rId2"/>
          <a:srcRect r="-91875"/>
          <a:stretch>
            <a:fillRect/>
          </a:stretch>
        </p:blipFill>
        <p:spPr>
          <a:xfrm>
            <a:off x="182880" y="1179576"/>
            <a:ext cx="8785105" cy="5276088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429000"/>
            <a:ext cx="6591300" cy="1371600"/>
          </a:xfrm>
        </p:spPr>
        <p:txBody>
          <a:bodyPr anchor="b" anchorCtr="0"/>
          <a:lstStyle>
            <a:lvl1pPr algn="r">
              <a:defRPr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4800599"/>
            <a:ext cx="6591300" cy="1066801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12-9-14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59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3214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12-9-14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859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859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752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752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12-9-14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12-9-14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12-9-14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Cap.png"/>
          <p:cNvPicPr>
            <a:picLocks noChangeAspect="1"/>
          </p:cNvPicPr>
          <p:nvPr/>
        </p:nvPicPr>
        <p:blipFill>
          <a:blip r:embed="rId2"/>
          <a:srcRect b="-135871"/>
          <a:stretch>
            <a:fillRect/>
          </a:stretch>
        </p:blipFill>
        <p:spPr>
          <a:xfrm>
            <a:off x="182880" y="1179575"/>
            <a:ext cx="4228522" cy="5274037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369794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41" y="1600200"/>
            <a:ext cx="4101353" cy="4652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3697941" cy="341583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600"/>
              </a:spcBef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12-9-14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2.png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5" y="2770188"/>
            <a:ext cx="8308975" cy="3478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0105" y="6454588"/>
            <a:ext cx="23980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12-9-14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976" y="6454588"/>
            <a:ext cx="3657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12192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HomeButton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2450" y="526116"/>
            <a:ext cx="457200" cy="352425"/>
          </a:xfrm>
          <a:prstGeom prst="rect">
            <a:avLst/>
          </a:prstGeom>
        </p:spPr>
      </p:pic>
      <p:pic>
        <p:nvPicPr>
          <p:cNvPr id="10" name="Picture 9" descr="DirectionalButtons-Full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826188" y="526116"/>
            <a:ext cx="752475" cy="352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CoreData</a:t>
            </a:r>
            <a:r>
              <a:rPr kumimoji="1" lang="en-US" altLang="zh-CN" dirty="0" smtClean="0"/>
              <a:t> is…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6084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                      </a:t>
            </a:r>
            <a:r>
              <a:rPr kumimoji="1" lang="en-US" altLang="zh-CN" sz="3200" dirty="0" smtClean="0"/>
              <a:t>    </a:t>
            </a:r>
            <a:r>
              <a:rPr lang="en-US" altLang="zh-CN" sz="3200" b="1" dirty="0" err="1"/>
              <a:t>NSFetchRequest</a:t>
            </a:r>
            <a:r>
              <a:rPr kumimoji="1" lang="en-US" altLang="zh-CN" sz="3200" dirty="0" smtClean="0"/>
              <a:t>     is …</a:t>
            </a:r>
            <a:r>
              <a:rPr kumimoji="1" lang="en-US" altLang="zh-CN" dirty="0" smtClean="0"/>
              <a:t>            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8508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NSFetchRequest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你可以把它理解为数据库中的</a:t>
            </a:r>
            <a:r>
              <a:rPr kumimoji="1" lang="en-US" altLang="zh-CN" dirty="0" smtClean="0"/>
              <a:t>SQL</a:t>
            </a:r>
            <a:r>
              <a:rPr kumimoji="1" lang="zh-CN" altLang="en-US" dirty="0" smtClean="0"/>
              <a:t>语句</a:t>
            </a:r>
            <a:endParaRPr kumimoji="1" lang="en-US" altLang="zh-CN" dirty="0" smtClean="0"/>
          </a:p>
          <a:p>
            <a:r>
              <a:rPr kumimoji="1" lang="zh-CN" altLang="en-US" dirty="0" smtClean="0"/>
              <a:t>我们用</a:t>
            </a:r>
            <a:r>
              <a:rPr lang="en-US" altLang="zh-CN" b="1" dirty="0" err="1" smtClean="0"/>
              <a:t>NSFetchRequest</a:t>
            </a:r>
            <a:r>
              <a:rPr lang="zh-CN" altLang="en-US" b="1" dirty="0" smtClean="0"/>
              <a:t>对象来创建一个提取请求，用来在上下文中获取数据。</a:t>
            </a:r>
            <a:r>
              <a:rPr lang="zh-CN" altLang="en-US" dirty="0" smtClean="0"/>
              <a:t>使用时，</a:t>
            </a:r>
            <a:r>
              <a:rPr lang="zh-CN" altLang="en-US" dirty="0"/>
              <a:t>必须指定实体（</a:t>
            </a:r>
            <a:r>
              <a:rPr lang="en-US" altLang="zh-CN" dirty="0"/>
              <a:t>Entity</a:t>
            </a:r>
            <a:r>
              <a:rPr lang="zh-CN" altLang="en-US" dirty="0"/>
              <a:t>）</a:t>
            </a:r>
            <a:r>
              <a:rPr lang="zh-CN" altLang="en-US" dirty="0" smtClean="0"/>
              <a:t>的名称，还可以包含谓词</a:t>
            </a:r>
            <a:r>
              <a:rPr lang="zh-CN" altLang="en-US" dirty="0"/>
              <a:t>（</a:t>
            </a:r>
            <a:r>
              <a:rPr lang="en-US" altLang="zh-CN" dirty="0"/>
              <a:t>predicate</a:t>
            </a:r>
            <a:r>
              <a:rPr lang="zh-CN" altLang="en-US" dirty="0"/>
              <a:t>）。例如：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4778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5925" y="1187021"/>
            <a:ext cx="8308975" cy="5164089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err="1"/>
              <a:t>NSFetchRequest</a:t>
            </a:r>
            <a:r>
              <a:rPr lang="en-US" altLang="zh-CN" dirty="0"/>
              <a:t> *request = [[</a:t>
            </a:r>
            <a:r>
              <a:rPr lang="en-US" altLang="zh-CN" dirty="0" err="1"/>
              <a:t>NSFetchRequest</a:t>
            </a:r>
            <a:r>
              <a:rPr lang="en-US" altLang="zh-CN" dirty="0"/>
              <a:t> </a:t>
            </a:r>
            <a:r>
              <a:rPr lang="en-US" altLang="zh-CN" dirty="0" err="1"/>
              <a:t>alloc</a:t>
            </a:r>
            <a:r>
              <a:rPr lang="en-US" altLang="zh-CN" dirty="0"/>
              <a:t>]</a:t>
            </a:r>
            <a:r>
              <a:rPr lang="en-US" altLang="zh-CN" dirty="0" err="1"/>
              <a:t>init</a:t>
            </a:r>
            <a:r>
              <a:rPr lang="en-US" altLang="zh-CN" dirty="0"/>
              <a:t>]</a:t>
            </a:r>
            <a:r>
              <a:rPr lang="en-US" altLang="zh-CN" dirty="0" smtClean="0"/>
              <a:t>;//</a:t>
            </a:r>
            <a:r>
              <a:rPr lang="zh-CN" altLang="en-US" dirty="0" smtClean="0"/>
              <a:t>创建</a:t>
            </a:r>
            <a:r>
              <a:rPr lang="en-US" altLang="zh-CN" dirty="0" err="1" smtClean="0"/>
              <a:t>NSFetchReques</a:t>
            </a:r>
            <a:r>
              <a:rPr lang="zh-CN" altLang="en-US" dirty="0" smtClean="0"/>
              <a:t>对象</a:t>
            </a:r>
            <a:endParaRPr lang="en-US" altLang="zh-CN" dirty="0"/>
          </a:p>
          <a:p>
            <a:r>
              <a:rPr lang="en-US" altLang="zh-CN" dirty="0" err="1"/>
              <a:t>NSEntityDescription</a:t>
            </a:r>
            <a:r>
              <a:rPr lang="en-US" altLang="zh-CN" dirty="0"/>
              <a:t> *</a:t>
            </a:r>
            <a:r>
              <a:rPr lang="en-US" altLang="zh-CN" dirty="0" err="1"/>
              <a:t>enttity</a:t>
            </a:r>
            <a:r>
              <a:rPr lang="en-US" altLang="zh-CN" dirty="0"/>
              <a:t> = [</a:t>
            </a:r>
            <a:r>
              <a:rPr lang="en-US" altLang="zh-CN" dirty="0" err="1"/>
              <a:t>NSEntityDescription</a:t>
            </a:r>
            <a:r>
              <a:rPr lang="en-US" altLang="zh-CN" dirty="0"/>
              <a:t> </a:t>
            </a:r>
            <a:r>
              <a:rPr lang="en-US" altLang="zh-CN" dirty="0" err="1"/>
              <a:t>entityForName</a:t>
            </a:r>
            <a:r>
              <a:rPr lang="en-US" altLang="zh-CN" dirty="0"/>
              <a:t>@"</a:t>
            </a:r>
            <a:r>
              <a:rPr lang="en-US" altLang="zh-CN" dirty="0" err="1"/>
              <a:t>EntityName</a:t>
            </a:r>
            <a:r>
              <a:rPr lang="en-US" altLang="zh-CN" dirty="0"/>
              <a:t>" </a:t>
            </a:r>
            <a:r>
              <a:rPr lang="en-US" altLang="zh-CN" dirty="0" err="1"/>
              <a:t>inManagedObjectContext:context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[request </a:t>
            </a:r>
            <a:r>
              <a:rPr lang="en-US" altLang="zh-CN" dirty="0" err="1"/>
              <a:t>setEntity:entity</a:t>
            </a:r>
            <a:r>
              <a:rPr lang="en-US" altLang="zh-CN" dirty="0"/>
              <a:t>];//</a:t>
            </a:r>
            <a:r>
              <a:rPr lang="zh-CN" altLang="en-US" dirty="0"/>
              <a:t>指定实体</a:t>
            </a:r>
          </a:p>
          <a:p>
            <a:r>
              <a:rPr lang="en-US" altLang="zh-CN" dirty="0"/>
              <a:t>[</a:t>
            </a:r>
            <a:r>
              <a:rPr lang="en-US" altLang="zh-CN" dirty="0" err="1"/>
              <a:t>NSPredicate</a:t>
            </a:r>
            <a:r>
              <a:rPr lang="en-US" altLang="zh-CN" dirty="0"/>
              <a:t> *</a:t>
            </a:r>
            <a:r>
              <a:rPr lang="en-US" altLang="zh-CN" dirty="0" err="1"/>
              <a:t>pred</a:t>
            </a:r>
            <a:r>
              <a:rPr lang="en-US" altLang="zh-CN" dirty="0"/>
              <a:t> = [</a:t>
            </a:r>
            <a:r>
              <a:rPr lang="en-US" altLang="zh-CN" dirty="0" err="1"/>
              <a:t>NSPredicate</a:t>
            </a:r>
            <a:r>
              <a:rPr lang="en-US" altLang="zh-CN" dirty="0"/>
              <a:t> </a:t>
            </a:r>
            <a:r>
              <a:rPr lang="en-US" altLang="zh-CN" dirty="0" err="1"/>
              <a:t>prdeicateWithFormat</a:t>
            </a:r>
            <a:r>
              <a:rPr lang="en-US" altLang="zh-CN" dirty="0"/>
              <a:t>:</a:t>
            </a:r>
            <a:r>
              <a:rPr lang="en-US" altLang="zh-CN" dirty="0" smtClean="0"/>
              <a:t>@“name </a:t>
            </a:r>
            <a:r>
              <a:rPr lang="en-US" altLang="zh-CN" dirty="0"/>
              <a:t>= %</a:t>
            </a:r>
            <a:r>
              <a:rPr lang="en-US" altLang="zh-CN" dirty="0" smtClean="0"/>
              <a:t>@”,@”</a:t>
            </a:r>
            <a:r>
              <a:rPr lang="zh-CN" altLang="en-US" dirty="0" smtClean="0"/>
              <a:t>大海</a:t>
            </a:r>
            <a:r>
              <a:rPr lang="en-US" altLang="zh-CN" dirty="0" smtClean="0"/>
              <a:t>”]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[request </a:t>
            </a:r>
            <a:r>
              <a:rPr lang="en-US" altLang="zh-CN" dirty="0" err="1"/>
              <a:t>setPredicate:pred</a:t>
            </a:r>
            <a:r>
              <a:rPr lang="en-US" altLang="zh-CN" dirty="0"/>
              <a:t>];//</a:t>
            </a:r>
            <a:r>
              <a:rPr lang="zh-CN" altLang="en-US" dirty="0" smtClean="0"/>
              <a:t>指定谓词</a:t>
            </a:r>
            <a:endParaRPr lang="en-US" altLang="zh-CN" dirty="0" smtClean="0"/>
          </a:p>
          <a:p>
            <a:r>
              <a:rPr lang="en-US" altLang="zh-CN" dirty="0" err="1"/>
              <a:t>managedObjectContext</a:t>
            </a:r>
            <a:r>
              <a:rPr lang="en-US" altLang="zh-CN" dirty="0"/>
              <a:t> * context = [</a:t>
            </a:r>
            <a:r>
              <a:rPr lang="en-US" altLang="zh-CN" dirty="0" err="1"/>
              <a:t>appDelegate</a:t>
            </a:r>
            <a:r>
              <a:rPr lang="en-US" altLang="zh-CN" dirty="0"/>
              <a:t> </a:t>
            </a:r>
            <a:r>
              <a:rPr lang="en-US" altLang="zh-CN" dirty="0" err="1"/>
              <a:t>managedObjectContext</a:t>
            </a:r>
            <a:r>
              <a:rPr lang="en-US" altLang="zh-CN" dirty="0"/>
              <a:t>]//</a:t>
            </a:r>
            <a:r>
              <a:rPr lang="zh-CN" altLang="en-US" dirty="0"/>
              <a:t>得到上下文</a:t>
            </a:r>
            <a:r>
              <a:rPr lang="en-US" altLang="zh-CN" dirty="0" smtClean="0"/>
              <a:t>context</a:t>
            </a:r>
            <a:endParaRPr lang="zh-CN" altLang="en-US" dirty="0"/>
          </a:p>
          <a:p>
            <a:r>
              <a:rPr lang="en-US" altLang="zh-CN" dirty="0" err="1"/>
              <a:t>NSError</a:t>
            </a:r>
            <a:r>
              <a:rPr lang="en-US" altLang="zh-CN" dirty="0"/>
              <a:t> *error;</a:t>
            </a:r>
          </a:p>
          <a:p>
            <a:r>
              <a:rPr lang="en-US" altLang="zh-CN" dirty="0"/>
              <a:t>//</a:t>
            </a:r>
            <a:r>
              <a:rPr lang="en-US" altLang="zh-CN" dirty="0" err="1" smtClean="0"/>
              <a:t>executeFetchRequest</a:t>
            </a:r>
            <a:r>
              <a:rPr lang="en-US" altLang="zh-CN" dirty="0" smtClean="0"/>
              <a:t>:</a:t>
            </a:r>
            <a:r>
              <a:rPr lang="zh-CN" altLang="en-US" dirty="0" smtClean="0"/>
              <a:t>上下文将从持久库中加载指定对</a:t>
            </a:r>
            <a:r>
              <a:rPr lang="zh-CN" altLang="en-US" dirty="0"/>
              <a:t>象，并在一个数组中返回它们</a:t>
            </a:r>
          </a:p>
          <a:p>
            <a:r>
              <a:rPr lang="en-US" altLang="zh-CN" dirty="0" err="1"/>
              <a:t>NSArray</a:t>
            </a:r>
            <a:r>
              <a:rPr lang="en-US" altLang="zh-CN" dirty="0"/>
              <a:t> *objects = [context </a:t>
            </a:r>
            <a:r>
              <a:rPr lang="en-US" altLang="zh-CN" dirty="0" err="1"/>
              <a:t>executeFetchRequest:request</a:t>
            </a:r>
            <a:r>
              <a:rPr lang="en-US" altLang="zh-CN" dirty="0"/>
              <a:t> error:&amp;error];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6471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其它对象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Persistent Store </a:t>
            </a:r>
            <a:r>
              <a:rPr lang="en-US" altLang="zh-CN" dirty="0" smtClean="0"/>
              <a:t>Coordinator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Persistent </a:t>
            </a:r>
            <a:r>
              <a:rPr lang="en-US" altLang="zh-CN" dirty="0"/>
              <a:t>Store Coordinator </a:t>
            </a:r>
            <a:r>
              <a:rPr lang="zh-CN" altLang="en-US" dirty="0"/>
              <a:t>相当于数据文件管理器，处理底层的对数据文件的读取与写入。一般我们无需与它打交道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NSFetchedResultController</a:t>
            </a:r>
            <a:r>
              <a:rPr lang="zh-CN" altLang="en-US" dirty="0" smtClean="0"/>
              <a:t>：字面理解：</a:t>
            </a:r>
            <a:r>
              <a:rPr lang="en-US" altLang="zh-CN" dirty="0" smtClean="0"/>
              <a:t>fetch</a:t>
            </a:r>
            <a:r>
              <a:rPr lang="zh-CN" altLang="en-US" dirty="0" smtClean="0"/>
              <a:t>加</a:t>
            </a:r>
            <a:r>
              <a:rPr lang="en-US" altLang="zh-CN" dirty="0" err="1" smtClean="0"/>
              <a:t>ed</a:t>
            </a:r>
            <a:r>
              <a:rPr lang="zh-CN" altLang="en-US" dirty="0" smtClean="0"/>
              <a:t>加</a:t>
            </a:r>
            <a:r>
              <a:rPr lang="en-US" altLang="zh-CN" dirty="0" smtClean="0"/>
              <a:t>result </a:t>
            </a:r>
            <a:r>
              <a:rPr lang="zh-CN" altLang="en-US" dirty="0" smtClean="0"/>
              <a:t>就是</a:t>
            </a:r>
            <a:r>
              <a:rPr lang="zh-CN" altLang="en-US" dirty="0" smtClean="0"/>
              <a:t>通</a:t>
            </a:r>
            <a:r>
              <a:rPr lang="zh-CN" altLang="en-US" dirty="0" smtClean="0"/>
              <a:t>过</a:t>
            </a:r>
            <a:endParaRPr lang="en-US" altLang="zh-CN" dirty="0" smtClean="0"/>
          </a:p>
          <a:p>
            <a:r>
              <a:rPr kumimoji="1" lang="en-US" altLang="zh-CN" dirty="0" err="1" smtClean="0"/>
              <a:t>NSFechRequest</a:t>
            </a:r>
            <a:r>
              <a:rPr kumimoji="1" lang="zh-CN" altLang="en-US" dirty="0" smtClean="0"/>
              <a:t>对象得到的数据用这个对象来管理，在实际操作中，</a:t>
            </a:r>
            <a:r>
              <a:rPr lang="en-US" altLang="zh-TW" dirty="0" err="1"/>
              <a:t>NSFetchedResultsController</a:t>
            </a:r>
            <a:r>
              <a:rPr lang="zh-TW" altLang="en-US" dirty="0"/>
              <a:t>和</a:t>
            </a:r>
            <a:r>
              <a:rPr lang="en-US" altLang="zh-TW" dirty="0" err="1"/>
              <a:t>UITableView</a:t>
            </a:r>
            <a:r>
              <a:rPr lang="zh-TW" altLang="en-US" dirty="0"/>
              <a:t>集成起来处理数据具有强大的灵</a:t>
            </a:r>
            <a:r>
              <a:rPr lang="zh-TW" altLang="en-US" dirty="0" smtClean="0"/>
              <a:t>活性，</a:t>
            </a:r>
            <a:r>
              <a:rPr lang="zh-CN" altLang="en-US" dirty="0" smtClean="0"/>
              <a:t>我们就是通过它来代替字典配置</a:t>
            </a:r>
            <a:r>
              <a:rPr lang="en-US" altLang="zh-CN" dirty="0" err="1" smtClean="0"/>
              <a:t>numberOfSection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numberOfRowsInSection</a:t>
            </a:r>
            <a:r>
              <a:rPr lang="zh-CN" altLang="en-US" dirty="0" smtClean="0"/>
              <a:t>，和每一个</a:t>
            </a:r>
            <a:r>
              <a:rPr lang="en-US" altLang="zh-CN" dirty="0" err="1" smtClean="0"/>
              <a:t>UITableViewCell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99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 descr="8DA316D4-8925-4394-AA50-673DA6CD28A9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409" r="-69409"/>
          <a:stretch>
            <a:fillRect/>
          </a:stretch>
        </p:blipFill>
        <p:spPr>
          <a:xfrm>
            <a:off x="415925" y="2755900"/>
            <a:ext cx="8308975" cy="3492500"/>
          </a:xfrm>
        </p:spPr>
      </p:pic>
    </p:spTree>
    <p:extLst>
      <p:ext uri="{BB962C8B-B14F-4D97-AF65-F5344CB8AC3E}">
        <p14:creationId xmlns:p14="http://schemas.microsoft.com/office/powerpoint/2010/main" val="2034264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实例程序：同学录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根视图：</a:t>
            </a:r>
            <a:r>
              <a:rPr kumimoji="1" lang="en-US" altLang="zh-CN" dirty="0" err="1" smtClean="0"/>
              <a:t>UITableViewContoller</a:t>
            </a:r>
            <a:r>
              <a:rPr kumimoji="1" lang="zh-CN" altLang="en-US" dirty="0" smtClean="0"/>
              <a:t>与</a:t>
            </a:r>
            <a:r>
              <a:rPr lang="en-US" altLang="zh-CN" dirty="0" err="1" smtClean="0"/>
              <a:t>NSFetchedResultsController</a:t>
            </a:r>
            <a:r>
              <a:rPr lang="zh-CN" altLang="en-US" dirty="0" smtClean="0"/>
              <a:t>配合使用</a:t>
            </a:r>
            <a:endParaRPr lang="en-US" altLang="zh-CN" dirty="0" smtClean="0"/>
          </a:p>
          <a:p>
            <a:r>
              <a:rPr lang="zh-CN" altLang="en-US" dirty="0" smtClean="0"/>
              <a:t>核心</a:t>
            </a:r>
            <a:r>
              <a:rPr lang="zh-CN" altLang="en-US" dirty="0" smtClean="0"/>
              <a:t>方法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UITableViewDataSource</a:t>
            </a:r>
            <a:r>
              <a:rPr lang="zh-CN" altLang="en-US" dirty="0" smtClean="0"/>
              <a:t>代理方法</a:t>
            </a:r>
            <a:endParaRPr lang="en-US" altLang="zh-CN" dirty="0" smtClean="0"/>
          </a:p>
          <a:p>
            <a:r>
              <a:rPr lang="en-US" altLang="zh-CN" dirty="0"/>
              <a:t>- (</a:t>
            </a:r>
            <a:r>
              <a:rPr lang="en-US" altLang="zh-CN" dirty="0" err="1"/>
              <a:t>NSInteger</a:t>
            </a:r>
            <a:r>
              <a:rPr lang="en-US" altLang="zh-CN" dirty="0"/>
              <a:t>)</a:t>
            </a:r>
            <a:r>
              <a:rPr lang="en-US" altLang="zh-CN" dirty="0" err="1"/>
              <a:t>numberOfSectionsInTableView</a:t>
            </a:r>
            <a:r>
              <a:rPr lang="en-US" altLang="zh-CN" dirty="0"/>
              <a:t>:(</a:t>
            </a:r>
            <a:r>
              <a:rPr lang="en-US" altLang="zh-CN" dirty="0" err="1"/>
              <a:t>UITableView</a:t>
            </a:r>
            <a:r>
              <a:rPr lang="en-US" altLang="zh-CN" dirty="0"/>
              <a:t> *)</a:t>
            </a:r>
            <a:r>
              <a:rPr lang="en-US" altLang="zh-CN" dirty="0" err="1"/>
              <a:t>tableView</a:t>
            </a:r>
            <a:r>
              <a:rPr lang="en-US" altLang="zh-CN" dirty="0"/>
              <a:t>//</a:t>
            </a:r>
            <a:r>
              <a:rPr lang="en-US" altLang="zh-CN" dirty="0" err="1"/>
              <a:t>tableView</a:t>
            </a:r>
            <a:r>
              <a:rPr lang="zh-CN" altLang="en-US" dirty="0"/>
              <a:t>中的</a:t>
            </a:r>
            <a:r>
              <a:rPr lang="en-US" altLang="zh-CN" dirty="0" smtClean="0"/>
              <a:t>section</a:t>
            </a:r>
            <a:r>
              <a:rPr lang="zh-CN" altLang="en-US" dirty="0" smtClean="0"/>
              <a:t>数</a:t>
            </a:r>
            <a:endParaRPr kumimoji="1" lang="en-US" altLang="zh-CN" dirty="0"/>
          </a:p>
          <a:p>
            <a:r>
              <a:rPr kumimoji="1" lang="zh-CN" altLang="zh-CN" dirty="0" smtClean="0"/>
              <a:t>{</a:t>
            </a:r>
            <a:r>
              <a:rPr lang="en-US" altLang="zh-CN" dirty="0"/>
              <a:t>return [[</a:t>
            </a:r>
            <a:r>
              <a:rPr lang="en-US" altLang="zh-CN" dirty="0" err="1"/>
              <a:t>self.fetchedResultsController</a:t>
            </a:r>
            <a:r>
              <a:rPr lang="en-US" altLang="zh-CN" dirty="0"/>
              <a:t> sections] count];//(</a:t>
            </a:r>
            <a:r>
              <a:rPr lang="en-US" altLang="zh-CN" dirty="0" err="1"/>
              <a:t>NSArray</a:t>
            </a:r>
            <a:r>
              <a:rPr lang="en-US" altLang="zh-CN" dirty="0"/>
              <a:t> *)</a:t>
            </a:r>
            <a:r>
              <a:rPr lang="en-US" altLang="zh-CN" dirty="0" err="1"/>
              <a:t>sections:The</a:t>
            </a:r>
            <a:r>
              <a:rPr lang="en-US" altLang="zh-CN" dirty="0"/>
              <a:t> sections for the receiver’s fetch </a:t>
            </a:r>
            <a:r>
              <a:rPr lang="en-US" altLang="zh-CN" dirty="0" smtClean="0"/>
              <a:t>results</a:t>
            </a:r>
            <a:r>
              <a:rPr lang="en-US" altLang="zh-CN" dirty="0" smtClean="0"/>
              <a:t>}</a:t>
            </a:r>
            <a:r>
              <a:rPr lang="zh-CN" altLang="en-US" dirty="0" smtClean="0"/>
              <a:t>，返回</a:t>
            </a:r>
            <a:r>
              <a:rPr lang="en-US" altLang="zh-CN" dirty="0" smtClean="0"/>
              <a:t>fetch</a:t>
            </a:r>
            <a:r>
              <a:rPr lang="en-US" altLang="zh-CN" dirty="0" smtClean="0"/>
              <a:t>ed</a:t>
            </a:r>
            <a:r>
              <a:rPr lang="en-US" altLang="zh-CN" dirty="0" smtClean="0"/>
              <a:t> results</a:t>
            </a:r>
            <a:r>
              <a:rPr lang="zh-CN" altLang="en-US" dirty="0" smtClean="0"/>
              <a:t>的分区数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39458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- (</a:t>
            </a:r>
            <a:r>
              <a:rPr lang="en-US" altLang="zh-CN" dirty="0" err="1"/>
              <a:t>NSInteger</a:t>
            </a:r>
            <a:r>
              <a:rPr lang="en-US" altLang="zh-CN" dirty="0"/>
              <a:t>)</a:t>
            </a:r>
            <a:r>
              <a:rPr lang="en-US" altLang="zh-CN" dirty="0" err="1"/>
              <a:t>tableView</a:t>
            </a:r>
            <a:r>
              <a:rPr lang="en-US" altLang="zh-CN" dirty="0"/>
              <a:t>:(</a:t>
            </a:r>
            <a:r>
              <a:rPr lang="en-US" altLang="zh-CN" dirty="0" err="1"/>
              <a:t>UITableView</a:t>
            </a:r>
            <a:r>
              <a:rPr lang="en-US" altLang="zh-CN" dirty="0"/>
              <a:t> *)</a:t>
            </a:r>
            <a:r>
              <a:rPr lang="en-US" altLang="zh-CN" dirty="0" err="1"/>
              <a:t>tableView</a:t>
            </a:r>
            <a:r>
              <a:rPr lang="en-US" altLang="zh-CN" dirty="0"/>
              <a:t> </a:t>
            </a:r>
            <a:r>
              <a:rPr lang="en-US" altLang="zh-CN" dirty="0" err="1"/>
              <a:t>numberOfRowsInSection</a:t>
            </a:r>
            <a:r>
              <a:rPr lang="en-US" altLang="zh-CN" dirty="0"/>
              <a:t>:(</a:t>
            </a:r>
            <a:r>
              <a:rPr lang="en-US" altLang="zh-CN" dirty="0" err="1"/>
              <a:t>NSInteger</a:t>
            </a:r>
            <a:r>
              <a:rPr lang="en-US" altLang="zh-CN" dirty="0"/>
              <a:t>)section</a:t>
            </a: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id &lt;</a:t>
            </a:r>
            <a:r>
              <a:rPr lang="en-US" altLang="zh-CN" dirty="0" err="1"/>
              <a:t>NSFetchedResultsSectionInfo</a:t>
            </a:r>
            <a:r>
              <a:rPr lang="en-US" altLang="zh-CN" dirty="0"/>
              <a:t>&gt; </a:t>
            </a:r>
            <a:r>
              <a:rPr lang="en-US" altLang="zh-CN" dirty="0" err="1"/>
              <a:t>sectionInfo</a:t>
            </a:r>
            <a:r>
              <a:rPr lang="en-US" altLang="zh-CN" dirty="0"/>
              <a:t> = [[</a:t>
            </a:r>
            <a:r>
              <a:rPr lang="en-US" altLang="zh-CN" dirty="0" err="1"/>
              <a:t>self.fetchedResultsController</a:t>
            </a:r>
            <a:r>
              <a:rPr lang="en-US" altLang="zh-CN" dirty="0"/>
              <a:t> sections]</a:t>
            </a:r>
            <a:r>
              <a:rPr lang="en-US" altLang="zh-CN" dirty="0" err="1"/>
              <a:t>objectAtIndex:section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        //This protocol defines the interface for section objects vended by an instance of </a:t>
            </a:r>
            <a:r>
              <a:rPr lang="en-US" altLang="zh-CN" dirty="0" err="1"/>
              <a:t>NSFetchedResultsController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        //</a:t>
            </a:r>
            <a:r>
              <a:rPr lang="zh-CN" altLang="en-US" dirty="0"/>
              <a:t>这个协议定义了由</a:t>
            </a:r>
            <a:r>
              <a:rPr lang="en-US" altLang="zh-CN" dirty="0" err="1"/>
              <a:t>NSFetchedResultsController</a:t>
            </a:r>
            <a:r>
              <a:rPr lang="zh-CN" altLang="en-US" dirty="0"/>
              <a:t>返回的</a:t>
            </a:r>
            <a:r>
              <a:rPr lang="en-US" altLang="zh-CN" dirty="0"/>
              <a:t>section</a:t>
            </a:r>
            <a:r>
              <a:rPr lang="zh-CN" altLang="en-US" dirty="0"/>
              <a:t>对象的接口</a:t>
            </a:r>
            <a:endParaRPr lang="en-US" altLang="zh-CN" dirty="0"/>
          </a:p>
          <a:p>
            <a:r>
              <a:rPr lang="en-US" altLang="zh-CN" dirty="0"/>
              <a:t>        return [</a:t>
            </a:r>
            <a:r>
              <a:rPr lang="en-US" altLang="zh-CN" dirty="0" err="1"/>
              <a:t>sectionInfo</a:t>
            </a:r>
            <a:r>
              <a:rPr lang="en-US" altLang="zh-CN" dirty="0"/>
              <a:t> </a:t>
            </a:r>
            <a:r>
              <a:rPr lang="en-US" altLang="zh-CN" dirty="0" err="1"/>
              <a:t>numberOfObjects</a:t>
            </a:r>
            <a:r>
              <a:rPr lang="en-US" altLang="zh-CN" dirty="0"/>
              <a:t>];//</a:t>
            </a:r>
            <a:r>
              <a:rPr lang="zh-CN" altLang="en-US" dirty="0"/>
              <a:t>返回</a:t>
            </a:r>
            <a:r>
              <a:rPr lang="en-US" altLang="zh-CN" dirty="0"/>
              <a:t>section</a:t>
            </a:r>
            <a:r>
              <a:rPr lang="zh-CN" altLang="en-US" dirty="0"/>
              <a:t>对象中的对象数量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8853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配置</a:t>
            </a:r>
            <a:r>
              <a:rPr kumimoji="1" lang="en-US" altLang="zh-CN" dirty="0" smtClean="0"/>
              <a:t>Cell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-(void)</a:t>
            </a:r>
            <a:r>
              <a:rPr lang="en-US" altLang="zh-CN" dirty="0" err="1"/>
              <a:t>configureCell</a:t>
            </a:r>
            <a:r>
              <a:rPr lang="en-US" altLang="zh-CN" dirty="0"/>
              <a:t>:(</a:t>
            </a:r>
            <a:r>
              <a:rPr lang="en-US" altLang="zh-CN" dirty="0" err="1"/>
              <a:t>UITableViewCell</a:t>
            </a:r>
            <a:r>
              <a:rPr lang="en-US" altLang="zh-CN" dirty="0"/>
              <a:t> *)cell </a:t>
            </a:r>
            <a:r>
              <a:rPr lang="en-US" altLang="zh-CN" dirty="0" err="1"/>
              <a:t>atIndexPath</a:t>
            </a:r>
            <a:r>
              <a:rPr lang="en-US" altLang="zh-CN" dirty="0"/>
              <a:t>:(</a:t>
            </a:r>
            <a:r>
              <a:rPr lang="en-US" altLang="zh-CN" dirty="0" err="1"/>
              <a:t>NSIndexPath</a:t>
            </a:r>
            <a:r>
              <a:rPr lang="en-US" altLang="zh-CN" dirty="0"/>
              <a:t> *)</a:t>
            </a:r>
            <a:r>
              <a:rPr lang="en-US" altLang="zh-CN" dirty="0" err="1"/>
              <a:t>indexPath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NSManagedObject</a:t>
            </a:r>
            <a:r>
              <a:rPr lang="en-US" altLang="zh-CN" dirty="0"/>
              <a:t> *</a:t>
            </a:r>
            <a:r>
              <a:rPr lang="en-US" altLang="zh-CN" dirty="0" err="1"/>
              <a:t>managedObject</a:t>
            </a:r>
            <a:r>
              <a:rPr lang="en-US" altLang="zh-CN" dirty="0"/>
              <a:t> = [</a:t>
            </a:r>
            <a:r>
              <a:rPr lang="en-US" altLang="zh-CN" dirty="0" err="1"/>
              <a:t>self.fetchedResultsController</a:t>
            </a:r>
            <a:r>
              <a:rPr lang="en-US" altLang="zh-CN" dirty="0"/>
              <a:t> </a:t>
            </a:r>
            <a:r>
              <a:rPr lang="en-US" altLang="zh-CN" dirty="0" err="1"/>
              <a:t>objectAtIndexPath:indexPath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    //</a:t>
            </a:r>
            <a:r>
              <a:rPr lang="zh-CN" altLang="en-US" dirty="0"/>
              <a:t>通过</a:t>
            </a:r>
            <a:r>
              <a:rPr lang="en-US" altLang="zh-CN" dirty="0" err="1"/>
              <a:t>self.fetchedResultsController</a:t>
            </a:r>
            <a:r>
              <a:rPr lang="zh-CN" altLang="en-US" dirty="0"/>
              <a:t>的结果得到</a:t>
            </a:r>
            <a:r>
              <a:rPr lang="en-US" altLang="zh-CN" dirty="0" err="1"/>
              <a:t>indexpath</a:t>
            </a:r>
            <a:r>
              <a:rPr lang="zh-CN" altLang="en-US" dirty="0"/>
              <a:t>处的学生对象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cell.textLabel.text</a:t>
            </a:r>
            <a:r>
              <a:rPr lang="en-US" altLang="zh-CN" dirty="0"/>
              <a:t> = [</a:t>
            </a:r>
            <a:r>
              <a:rPr lang="en-US" altLang="zh-CN" dirty="0" err="1"/>
              <a:t>managedObject</a:t>
            </a:r>
            <a:r>
              <a:rPr lang="en-US" altLang="zh-CN" dirty="0"/>
              <a:t> </a:t>
            </a:r>
            <a:r>
              <a:rPr lang="en-US" altLang="zh-CN" dirty="0" err="1"/>
              <a:t>valueForKey</a:t>
            </a:r>
            <a:r>
              <a:rPr lang="en-US" altLang="zh-CN" dirty="0"/>
              <a:t>:@"name"]; //</a:t>
            </a:r>
            <a:r>
              <a:rPr lang="zh-CN" altLang="en-US" dirty="0"/>
              <a:t>最终在</a:t>
            </a:r>
            <a:r>
              <a:rPr lang="en-US" altLang="zh-CN" dirty="0"/>
              <a:t>cell</a:t>
            </a:r>
            <a:r>
              <a:rPr lang="zh-CN" altLang="en-US" dirty="0"/>
              <a:t>中显示学生姓名</a:t>
            </a:r>
            <a:endParaRPr lang="en-US" altLang="zh-CN" dirty="0"/>
          </a:p>
          <a:p>
            <a:r>
              <a:rPr lang="en-US" altLang="zh-CN" dirty="0"/>
              <a:t>    </a:t>
            </a:r>
          </a:p>
          <a:p>
            <a:r>
              <a:rPr lang="en-US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8071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修改时用到</a:t>
            </a:r>
            <a:r>
              <a:rPr lang="en-US" altLang="zh-CN" dirty="0" err="1"/>
              <a:t>NSFetchedResultsController</a:t>
            </a:r>
            <a:r>
              <a:rPr lang="zh-CN" altLang="en-US" dirty="0"/>
              <a:t>代理方法</a:t>
            </a:r>
            <a:r>
              <a:rPr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如果你为</a:t>
            </a:r>
            <a:r>
              <a:rPr lang="en-US" altLang="zh-CN" dirty="0"/>
              <a:t>fetched results</a:t>
            </a:r>
            <a:r>
              <a:rPr lang="zh-CN" altLang="en-US" dirty="0"/>
              <a:t>控制器设置了代理，代理会收到从它的</a:t>
            </a:r>
            <a:r>
              <a:rPr lang="en-US" altLang="zh-CN" dirty="0"/>
              <a:t>managed object context</a:t>
            </a:r>
            <a:r>
              <a:rPr lang="zh-CN" altLang="en-US" dirty="0"/>
              <a:t>中传来改变通知。</a:t>
            </a:r>
            <a:r>
              <a:rPr lang="en-US" altLang="zh-CN" dirty="0"/>
              <a:t>delegate</a:t>
            </a:r>
            <a:r>
              <a:rPr lang="zh-CN" altLang="en-US" dirty="0"/>
              <a:t>会处理</a:t>
            </a:r>
            <a:r>
              <a:rPr lang="en-US" altLang="zh-CN" dirty="0"/>
              <a:t>context</a:t>
            </a:r>
            <a:r>
              <a:rPr lang="zh-CN" altLang="en-US" dirty="0"/>
              <a:t>中任何会影响结果集或者</a:t>
            </a:r>
            <a:r>
              <a:rPr lang="en-US" altLang="zh-CN" dirty="0"/>
              <a:t>section</a:t>
            </a:r>
            <a:r>
              <a:rPr lang="zh-CN" altLang="en-US" dirty="0"/>
              <a:t>的变化，</a:t>
            </a:r>
            <a:r>
              <a:rPr lang="en-US" altLang="zh-CN" dirty="0"/>
              <a:t>results</a:t>
            </a:r>
            <a:r>
              <a:rPr lang="zh-CN" altLang="en-US" dirty="0"/>
              <a:t>也做相应的更新。控制器会告诉</a:t>
            </a:r>
            <a:r>
              <a:rPr lang="en-US" altLang="zh-CN" dirty="0"/>
              <a:t>delegate</a:t>
            </a:r>
            <a:r>
              <a:rPr lang="zh-CN" altLang="en-US" dirty="0"/>
              <a:t>结果集改变了什么或者</a:t>
            </a:r>
            <a:r>
              <a:rPr lang="en-US" altLang="zh-CN" dirty="0"/>
              <a:t>section</a:t>
            </a:r>
            <a:r>
              <a:rPr lang="zh-CN" altLang="en-US" dirty="0"/>
              <a:t>变化了哪些。你只要覆写几个方法来更新</a:t>
            </a:r>
            <a:r>
              <a:rPr lang="en-US" altLang="zh-CN" dirty="0"/>
              <a:t>table view</a:t>
            </a:r>
            <a:r>
              <a:rPr lang="zh-CN" altLang="en-US" dirty="0"/>
              <a:t>就行</a:t>
            </a:r>
            <a:r>
              <a:rPr lang="zh-CN" altLang="en-US" dirty="0" smtClean="0"/>
              <a:t>。</a:t>
            </a:r>
            <a:endParaRPr lang="en-US" altLang="zh-CN" smtClean="0"/>
          </a:p>
          <a:p>
            <a:r>
              <a:rPr lang="en-US" altLang="zh-CN" smtClean="0"/>
              <a:t>NSFetchedResultsController</a:t>
            </a:r>
            <a:r>
              <a:rPr lang="zh-CN" altLang="en-US" dirty="0"/>
              <a:t>代理方法</a:t>
            </a:r>
            <a:r>
              <a:rPr lang="en-US" altLang="zh-CN" dirty="0"/>
              <a:t> </a:t>
            </a:r>
            <a:r>
              <a:rPr lang="zh-CN" altLang="en-US" dirty="0"/>
              <a:t>通常都用如下格式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8190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-(void)</a:t>
            </a:r>
            <a:r>
              <a:rPr lang="en-US" altLang="zh-CN" dirty="0" err="1"/>
              <a:t>controllerWillChangeContent</a:t>
            </a:r>
            <a:r>
              <a:rPr lang="en-US" altLang="zh-CN" dirty="0"/>
              <a:t>:(</a:t>
            </a:r>
            <a:r>
              <a:rPr lang="en-US" altLang="zh-CN" dirty="0" err="1"/>
              <a:t>NSFetchedResultsController</a:t>
            </a:r>
            <a:r>
              <a:rPr lang="en-US" altLang="zh-CN" dirty="0"/>
              <a:t> *)controller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[</a:t>
            </a:r>
            <a:r>
              <a:rPr lang="en-US" altLang="zh-CN" dirty="0" err="1"/>
              <a:t>self.tableView</a:t>
            </a:r>
            <a:r>
              <a:rPr lang="en-US" altLang="zh-CN" dirty="0"/>
              <a:t> </a:t>
            </a:r>
            <a:r>
              <a:rPr lang="en-US" altLang="zh-CN" dirty="0" err="1"/>
              <a:t>beginUpdates</a:t>
            </a:r>
            <a:r>
              <a:rPr lang="en-US" altLang="zh-CN" dirty="0"/>
              <a:t>];//</a:t>
            </a:r>
            <a:r>
              <a:rPr lang="zh-CN" altLang="en-US" dirty="0"/>
              <a:t>在</a:t>
            </a:r>
            <a:r>
              <a:rPr lang="en-US" altLang="zh-CN" dirty="0" err="1"/>
              <a:t>controllerWillChangeContent</a:t>
            </a:r>
            <a:r>
              <a:rPr lang="en-US" altLang="zh-CN" dirty="0"/>
              <a:t>:</a:t>
            </a:r>
            <a:r>
              <a:rPr lang="zh-CN" altLang="en-US" dirty="0"/>
              <a:t>方法中指定开始更新</a:t>
            </a:r>
            <a:endParaRPr lang="en-US" altLang="zh-CN" dirty="0"/>
          </a:p>
          <a:p>
            <a:r>
              <a:rPr lang="en-US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152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CoreData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简单来说：</a:t>
            </a:r>
            <a:r>
              <a:rPr lang="en-US" altLang="zh-CN" dirty="0" smtClean="0"/>
              <a:t>Core Data </a:t>
            </a:r>
            <a:r>
              <a:rPr lang="zh-CN" altLang="en-US" dirty="0" smtClean="0"/>
              <a:t>是苹果自带的数据持久化管理方法</a:t>
            </a:r>
            <a:endParaRPr lang="en-US" altLang="zh-CN" dirty="0" smtClean="0"/>
          </a:p>
          <a:p>
            <a:r>
              <a:rPr lang="en-US" altLang="zh-CN" dirty="0" smtClean="0"/>
              <a:t>Core </a:t>
            </a:r>
            <a:r>
              <a:rPr lang="en-US" altLang="zh-CN" dirty="0"/>
              <a:t>Data </a:t>
            </a:r>
            <a:r>
              <a:rPr lang="zh-CN" altLang="en-US" dirty="0"/>
              <a:t>为数据变更管理、对象存储、对象读取恢复的功能提供了支持。 它可以使用</a:t>
            </a:r>
            <a:r>
              <a:rPr lang="en-US" altLang="zh-CN" dirty="0"/>
              <a:t>SQLite</a:t>
            </a:r>
            <a:r>
              <a:rPr lang="zh-CN" altLang="en-US" dirty="0"/>
              <a:t>作为持久化存储的类型。 它本身并不是一个数据库（这点很重要，比如，你可以使用</a:t>
            </a:r>
            <a:r>
              <a:rPr lang="en-US" altLang="zh-CN" dirty="0"/>
              <a:t>Core Data</a:t>
            </a:r>
            <a:r>
              <a:rPr lang="zh-CN" altLang="en-US" dirty="0"/>
              <a:t>来记录数据变更，管理数据，但并不能用它向文件内存储数据）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kumimoji="1" lang="en-US" altLang="zh-CN" dirty="0" err="1" smtClean="0"/>
              <a:t>Coredata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iPhone SDK3.0</a:t>
            </a:r>
            <a:r>
              <a:rPr kumimoji="1" lang="zh-CN" altLang="en-US" dirty="0" smtClean="0"/>
              <a:t>后，苹果公司提供的可以用于可视化设计数据模型的工具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0197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-(void)</a:t>
            </a:r>
            <a:r>
              <a:rPr lang="en-US" altLang="zh-CN" dirty="0" err="1"/>
              <a:t>controllerDidChangeContent</a:t>
            </a:r>
            <a:r>
              <a:rPr lang="en-US" altLang="zh-CN" dirty="0"/>
              <a:t>:(</a:t>
            </a:r>
            <a:r>
              <a:rPr lang="en-US" altLang="zh-CN" dirty="0" err="1"/>
              <a:t>NSFetchedResultsController</a:t>
            </a:r>
            <a:r>
              <a:rPr lang="en-US" altLang="zh-CN" dirty="0"/>
              <a:t> *)controller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[</a:t>
            </a:r>
            <a:r>
              <a:rPr lang="en-US" altLang="zh-CN" dirty="0" err="1"/>
              <a:t>self.tableView</a:t>
            </a:r>
            <a:r>
              <a:rPr lang="en-US" altLang="zh-CN" dirty="0"/>
              <a:t> </a:t>
            </a:r>
            <a:r>
              <a:rPr lang="en-US" altLang="zh-CN" dirty="0" err="1"/>
              <a:t>endUpdates</a:t>
            </a:r>
            <a:r>
              <a:rPr lang="en-US" altLang="zh-CN" dirty="0"/>
              <a:t>];//</a:t>
            </a:r>
            <a:r>
              <a:rPr lang="zh-CN" altLang="en-US" dirty="0"/>
              <a:t>在</a:t>
            </a:r>
            <a:r>
              <a:rPr lang="en-US" altLang="zh-CN" dirty="0" err="1"/>
              <a:t>controllerDidChangeContent</a:t>
            </a:r>
            <a:r>
              <a:rPr lang="en-US" altLang="zh-CN" dirty="0"/>
              <a:t>:</a:t>
            </a:r>
            <a:r>
              <a:rPr lang="zh-CN" altLang="en-US" dirty="0"/>
              <a:t>方法中指定结束更新</a:t>
            </a:r>
            <a:endParaRPr lang="en-US" altLang="zh-CN" dirty="0"/>
          </a:p>
          <a:p>
            <a:r>
              <a:rPr lang="en-US" altLang="zh-CN"/>
              <a:t>}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0228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5925" y="885265"/>
            <a:ext cx="8308975" cy="1143000"/>
          </a:xfrm>
        </p:spPr>
        <p:txBody>
          <a:bodyPr/>
          <a:lstStyle/>
          <a:p>
            <a:r>
              <a:rPr kumimoji="1" lang="zh-CN" altLang="en-US" dirty="0" smtClean="0"/>
              <a:t>数据模型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5925" y="2648539"/>
            <a:ext cx="8308975" cy="349175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Model Classes</a:t>
            </a:r>
          </a:p>
          <a:p>
            <a:r>
              <a:rPr lang="en-US" altLang="zh-CN" dirty="0"/>
              <a:t>Managed Object Model	</a:t>
            </a:r>
            <a:r>
              <a:rPr lang="en-US" altLang="zh-CN" dirty="0" err="1"/>
              <a:t>NSManagedObjectModel</a:t>
            </a:r>
            <a:r>
              <a:rPr lang="en-US" altLang="zh-CN" dirty="0"/>
              <a:t>	</a:t>
            </a:r>
            <a:r>
              <a:rPr lang="zh-CN" altLang="en-US" dirty="0"/>
              <a:t>数据模型</a:t>
            </a:r>
            <a:r>
              <a:rPr lang="en-US" altLang="zh-CN" dirty="0"/>
              <a:t>	</a:t>
            </a:r>
          </a:p>
          <a:p>
            <a:r>
              <a:rPr lang="en-US" altLang="zh-CN" dirty="0"/>
              <a:t>Entity	</a:t>
            </a:r>
            <a:r>
              <a:rPr lang="en-US" altLang="zh-CN" dirty="0" err="1"/>
              <a:t>NSEntityDescription</a:t>
            </a:r>
            <a:r>
              <a:rPr lang="en-US" altLang="zh-CN" dirty="0"/>
              <a:t>	</a:t>
            </a:r>
            <a:r>
              <a:rPr lang="zh-CN" altLang="en-US" dirty="0"/>
              <a:t>抽象数据类型，相当于数据库中的表</a:t>
            </a:r>
            <a:r>
              <a:rPr lang="en-US" altLang="zh-CN" dirty="0"/>
              <a:t>	</a:t>
            </a:r>
          </a:p>
          <a:p>
            <a:r>
              <a:rPr lang="en-US" altLang="zh-CN" dirty="0"/>
              <a:t>Property		</a:t>
            </a:r>
            <a:r>
              <a:rPr lang="en-US" altLang="zh-CN" dirty="0" err="1"/>
              <a:t>NSPropertyDescription</a:t>
            </a:r>
            <a:r>
              <a:rPr lang="en-US" altLang="zh-CN" dirty="0"/>
              <a:t>	Entity </a:t>
            </a:r>
            <a:r>
              <a:rPr lang="zh-CN" altLang="en-US" dirty="0"/>
              <a:t>特性，相当于数据库表中的一列</a:t>
            </a:r>
            <a:r>
              <a:rPr lang="en-US" altLang="zh-CN" dirty="0"/>
              <a:t>	</a:t>
            </a:r>
          </a:p>
          <a:p>
            <a:r>
              <a:rPr lang="en-US" altLang="zh-CN" dirty="0"/>
              <a:t>  &gt; Attribute	</a:t>
            </a:r>
            <a:r>
              <a:rPr lang="en-US" altLang="zh-CN" dirty="0" err="1"/>
              <a:t>NSAttributeDescription</a:t>
            </a:r>
            <a:r>
              <a:rPr lang="en-US" altLang="zh-CN" dirty="0"/>
              <a:t>	</a:t>
            </a:r>
            <a:r>
              <a:rPr lang="zh-CN" altLang="en-US" dirty="0"/>
              <a:t>基本数值型属性（如</a:t>
            </a:r>
            <a:r>
              <a:rPr lang="en-US" altLang="zh-CN" dirty="0"/>
              <a:t>Int16, BOOL, Date</a:t>
            </a:r>
            <a:r>
              <a:rPr lang="zh-CN" altLang="en-US" dirty="0"/>
              <a:t>等类型的属性）</a:t>
            </a: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 smtClean="0"/>
              <a:t>managed object</a:t>
            </a:r>
            <a:r>
              <a:rPr lang="zh-CN" altLang="en-US" dirty="0"/>
              <a:t>	</a:t>
            </a:r>
            <a:r>
              <a:rPr lang="en-US" altLang="zh-CN" dirty="0" smtClean="0"/>
              <a:t> </a:t>
            </a:r>
            <a:r>
              <a:rPr lang="zh-CN" altLang="en-US" dirty="0" smtClean="0"/>
              <a:t>数据对象</a:t>
            </a:r>
            <a:r>
              <a:rPr lang="en-US" altLang="zh-CN" dirty="0" smtClean="0"/>
              <a:t>  </a:t>
            </a:r>
            <a:r>
              <a:rPr lang="zh-CN" altLang="en-US" dirty="0" smtClean="0"/>
              <a:t>相当于数据库表中的一行</a:t>
            </a:r>
            <a:endParaRPr lang="zh-CN" altLang="en-US" dirty="0"/>
          </a:p>
          <a:p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936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Student</a:t>
            </a:r>
            <a:r>
              <a:rPr kumimoji="1" lang="zh-CN" altLang="en-US" dirty="0" smtClean="0"/>
              <a:t>实体（</a:t>
            </a:r>
            <a:r>
              <a:rPr kumimoji="1" lang="en-US" altLang="zh-CN" dirty="0" smtClean="0"/>
              <a:t>Entity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假设我们有一个</a:t>
            </a:r>
            <a:r>
              <a:rPr kumimoji="1" lang="en-US" altLang="zh-CN" dirty="0" smtClean="0"/>
              <a:t>student</a:t>
            </a:r>
            <a:r>
              <a:rPr kumimoji="1" lang="zh-CN" altLang="en-US" dirty="0" smtClean="0"/>
              <a:t>实体（</a:t>
            </a:r>
            <a:r>
              <a:rPr kumimoji="1" lang="en-US" altLang="zh-CN" dirty="0" smtClean="0"/>
              <a:t>entity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即数据库中的表）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表中有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个属性：姓名，年龄，出生日期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property</a:t>
            </a:r>
            <a:r>
              <a:rPr kumimoji="1" lang="zh-CN" altLang="en-US" dirty="0" smtClean="0"/>
              <a:t>，即数据表的列）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个属性的类型分别为：</a:t>
            </a:r>
            <a:r>
              <a:rPr kumimoji="1" lang="en-US" altLang="zh-CN" dirty="0" smtClean="0"/>
              <a:t>String   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NSNumber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NSDate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（</a:t>
            </a:r>
            <a:r>
              <a:rPr kumimoji="1" lang="en-US" altLang="zh-CN" dirty="0" err="1" smtClean="0"/>
              <a:t>Atrribute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如图：</a:t>
            </a:r>
            <a:r>
              <a:rPr kumimoji="1" lang="en-US" altLang="zh-CN" dirty="0" smtClean="0"/>
              <a:t>Student</a:t>
            </a:r>
            <a:r>
              <a:rPr kumimoji="1" lang="zh-CN" altLang="en-US" dirty="0" smtClean="0"/>
              <a:t>表：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467963"/>
              </p:ext>
            </p:extLst>
          </p:nvPr>
        </p:nvGraphicFramePr>
        <p:xfrm>
          <a:off x="1373304" y="5294838"/>
          <a:ext cx="6096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3790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姓名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年龄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出生日期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2554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插入数据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现在我们要向表中插入一行数据：姓名：大海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年龄：</a:t>
            </a:r>
            <a:r>
              <a:rPr kumimoji="1" lang="en-US" altLang="zh-CN" dirty="0" smtClean="0"/>
              <a:t>18       </a:t>
            </a:r>
            <a:r>
              <a:rPr kumimoji="1" lang="zh-CN" altLang="en-US" dirty="0" smtClean="0"/>
              <a:t>出生日期：</a:t>
            </a:r>
            <a:r>
              <a:rPr kumimoji="1" lang="en-US" altLang="zh-CN" dirty="0" smtClean="0"/>
              <a:t>1994-1-1</a:t>
            </a:r>
          </a:p>
          <a:p>
            <a:r>
              <a:rPr kumimoji="1" lang="zh-CN" altLang="en-US" dirty="0" smtClean="0"/>
              <a:t>用到的对象：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：实体对象</a:t>
            </a:r>
            <a:r>
              <a:rPr lang="en-US" altLang="zh-CN" dirty="0" err="1" smtClean="0"/>
              <a:t>NSEntityDescription</a:t>
            </a:r>
            <a:r>
              <a:rPr lang="zh-CN" altLang="en-US" dirty="0" smtClean="0"/>
              <a:t>，因为我们要指定向哪个表插入数据</a:t>
            </a:r>
            <a:endParaRPr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：上下文对象</a:t>
            </a:r>
            <a:r>
              <a:rPr lang="en-US" altLang="zh-CN" dirty="0" smtClean="0"/>
              <a:t>Managed </a:t>
            </a:r>
            <a:r>
              <a:rPr lang="en-US" altLang="zh-CN" dirty="0"/>
              <a:t>Object </a:t>
            </a:r>
            <a:r>
              <a:rPr lang="en-US" altLang="zh-CN" dirty="0" smtClean="0"/>
              <a:t>Context</a:t>
            </a:r>
            <a:r>
              <a:rPr lang="zh-CN" altLang="en-US" dirty="0" smtClean="0"/>
              <a:t>：类似与画图时用到的上下文对象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1590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                                         Managed </a:t>
            </a:r>
            <a:r>
              <a:rPr lang="en-US" altLang="zh-CN" dirty="0"/>
              <a:t>Object </a:t>
            </a:r>
            <a:r>
              <a:rPr lang="en-US" altLang="zh-CN" dirty="0" smtClean="0"/>
              <a:t>Context is 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342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Managed Object Context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你可以把被管理对象上下文想象成一个”聪明“的便笺簿。当你从数据持久层获取对象时，就把这些临时的数据拷贝拿到写在自己的便笺簿上（当然，在便笺上对象会 “恢复”以前的对象图结构）。然后你就可以随心所欲的修改这些值了（本子是你的，随便画都可以），除非你保存这些数据变化，否则持久层的东西是不会变 的。（跟修改文件后要保存是一个道理）。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3508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添加数据代码：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managedObjectContext</a:t>
            </a:r>
            <a:r>
              <a:rPr lang="en-US" altLang="zh-CN" dirty="0" smtClean="0"/>
              <a:t> * context </a:t>
            </a:r>
            <a:r>
              <a:rPr lang="en-US" altLang="zh-CN" dirty="0"/>
              <a:t>= 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appDelegate</a:t>
            </a:r>
            <a:r>
              <a:rPr lang="en-US" altLang="zh-CN" dirty="0" smtClean="0"/>
              <a:t> </a:t>
            </a:r>
            <a:r>
              <a:rPr lang="en-US" altLang="zh-CN" dirty="0" err="1"/>
              <a:t>managedObjectContext</a:t>
            </a:r>
            <a:r>
              <a:rPr lang="en-US" altLang="zh-CN" dirty="0" smtClean="0"/>
              <a:t>]//</a:t>
            </a:r>
            <a:r>
              <a:rPr lang="zh-CN" altLang="en-US" dirty="0" smtClean="0"/>
              <a:t>得到上下文</a:t>
            </a:r>
            <a:r>
              <a:rPr lang="en-US" altLang="zh-CN" dirty="0" smtClean="0"/>
              <a:t>context</a:t>
            </a:r>
            <a:endParaRPr kumimoji="1" lang="en-US" altLang="zh-CN" dirty="0"/>
          </a:p>
          <a:p>
            <a:r>
              <a:rPr kumimoji="1" lang="en-US" altLang="zh-CN" dirty="0" smtClean="0"/>
              <a:t>Student * student = [</a:t>
            </a:r>
            <a:r>
              <a:rPr kumimoji="1" lang="en-US" altLang="zh-CN" dirty="0" err="1" smtClean="0"/>
              <a:t>NSEntityDescription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insertNewObjectForEntiyName</a:t>
            </a:r>
            <a:r>
              <a:rPr kumimoji="1" lang="en-US" altLang="zh-CN" dirty="0" smtClean="0"/>
              <a:t>:@”Student” </a:t>
            </a:r>
            <a:r>
              <a:rPr kumimoji="1" lang="en-US" altLang="zh-CN" dirty="0" err="1" smtClean="0"/>
              <a:t>inManagedObjectContext:context</a:t>
            </a:r>
            <a:r>
              <a:rPr kumimoji="1" lang="en-US" altLang="zh-CN" dirty="0" smtClean="0"/>
              <a:t>];//</a:t>
            </a:r>
            <a:r>
              <a:rPr kumimoji="1" lang="zh-CN" altLang="en-US" dirty="0" smtClean="0"/>
              <a:t>指定向</a:t>
            </a:r>
            <a:r>
              <a:rPr kumimoji="1" lang="en-US" altLang="zh-CN" dirty="0" err="1" smtClean="0"/>
              <a:t>Student</a:t>
            </a:r>
            <a:r>
              <a:rPr kumimoji="1" lang="en-US" altLang="en-US" dirty="0" err="1" smtClean="0"/>
              <a:t>表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Entity</a:t>
            </a:r>
            <a:r>
              <a:rPr kumimoji="1" lang="zh-CN" altLang="en-US" dirty="0" smtClean="0"/>
              <a:t>）</a:t>
            </a:r>
            <a:r>
              <a:rPr kumimoji="1" lang="en-US" altLang="en-US" dirty="0" smtClean="0"/>
              <a:t>中</a:t>
            </a:r>
            <a:r>
              <a:rPr kumimoji="1" lang="zh-CN" altLang="en-US" dirty="0" smtClean="0"/>
              <a:t>插入数据，并且是在</a:t>
            </a:r>
            <a:r>
              <a:rPr kumimoji="1" lang="en-US" altLang="zh-CN" dirty="0" smtClean="0"/>
              <a:t>context</a:t>
            </a:r>
            <a:r>
              <a:rPr kumimoji="1" lang="zh-CN" altLang="en-US" dirty="0" smtClean="0"/>
              <a:t>上下文中的做的</a:t>
            </a:r>
            <a:r>
              <a:rPr kumimoji="1" lang="zh-CN" altLang="en-US" dirty="0" smtClean="0"/>
              <a:t>操作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Student.name</a:t>
            </a:r>
            <a:r>
              <a:rPr kumimoji="1" lang="en-US" altLang="zh-CN" dirty="0" smtClean="0"/>
              <a:t> = @”</a:t>
            </a:r>
            <a:r>
              <a:rPr kumimoji="1" lang="en-US" altLang="zh-CN" dirty="0" err="1" smtClean="0"/>
              <a:t>dahai</a:t>
            </a:r>
            <a:r>
              <a:rPr kumimoji="1" lang="en-US" altLang="zh-CN" dirty="0" smtClean="0"/>
              <a:t>”;</a:t>
            </a:r>
            <a:r>
              <a:rPr kumimoji="1" lang="en-US" altLang="zh-CN" dirty="0" err="1" smtClean="0"/>
              <a:t>student.age</a:t>
            </a:r>
            <a:r>
              <a:rPr kumimoji="1" lang="en-US" altLang="zh-CN" dirty="0" smtClean="0"/>
              <a:t> =..     </a:t>
            </a:r>
            <a:r>
              <a:rPr kumimoji="1" lang="en-US" altLang="zh-CN" dirty="0" err="1" smtClean="0"/>
              <a:t>Student.birthday</a:t>
            </a:r>
            <a:r>
              <a:rPr kumimoji="1" lang="en-US" altLang="zh-CN" dirty="0" smtClean="0"/>
              <a:t>=..// </a:t>
            </a:r>
            <a:r>
              <a:rPr kumimoji="1" lang="zh-CN" altLang="en-US" dirty="0" smtClean="0"/>
              <a:t>指定</a:t>
            </a:r>
            <a:r>
              <a:rPr kumimoji="1" lang="en-US" altLang="zh-CN" dirty="0" smtClean="0"/>
              <a:t>student</a:t>
            </a:r>
            <a:r>
              <a:rPr kumimoji="1" lang="zh-CN" altLang="en-US" dirty="0" smtClean="0"/>
              <a:t>的各个属性值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NSError</a:t>
            </a:r>
            <a:r>
              <a:rPr kumimoji="1" lang="en-US" altLang="zh-CN" dirty="0" smtClean="0"/>
              <a:t> *err = nil;</a:t>
            </a:r>
          </a:p>
          <a:p>
            <a:r>
              <a:rPr lang="en-US" altLang="zh-CN" dirty="0" smtClean="0"/>
              <a:t>[context </a:t>
            </a:r>
            <a:r>
              <a:rPr lang="en-US" altLang="zh-CN" dirty="0"/>
              <a:t>save:&amp;</a:t>
            </a:r>
            <a:r>
              <a:rPr lang="en-US" altLang="zh-CN" dirty="0" smtClean="0"/>
              <a:t>error]//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save</a:t>
            </a:r>
            <a:r>
              <a:rPr lang="zh-CN" altLang="en-US" dirty="0" smtClean="0"/>
              <a:t>方法把上下文中的更改保存在持久库中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8448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数据查询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现在我们有了一条数据（</a:t>
            </a:r>
            <a:r>
              <a:rPr kumimoji="1" lang="en-US" altLang="zh-CN" dirty="0" smtClean="0"/>
              <a:t>managed object</a:t>
            </a:r>
            <a:r>
              <a:rPr kumimoji="1" lang="zh-CN" altLang="en-US" dirty="0" smtClean="0"/>
              <a:t>）：大海</a:t>
            </a:r>
            <a:endParaRPr kumimoji="1" lang="en-US" altLang="zh-CN" dirty="0" smtClean="0"/>
          </a:p>
          <a:p>
            <a:r>
              <a:rPr kumimoji="1" lang="zh-CN" altLang="en-US" dirty="0" smtClean="0"/>
              <a:t>我们现在要进行查询操作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用到的对象：</a:t>
            </a:r>
            <a:endParaRPr kumimoji="1" lang="en-US" altLang="zh-CN" dirty="0" smtClean="0"/>
          </a:p>
          <a:p>
            <a:r>
              <a:rPr lang="en-US" altLang="zh-CN" dirty="0" err="1" smtClean="0"/>
              <a:t>NSEntityDescription</a:t>
            </a:r>
            <a:r>
              <a:rPr lang="zh-CN" altLang="en-US" dirty="0" smtClean="0"/>
              <a:t>：用来指定实体（表）</a:t>
            </a:r>
            <a:endParaRPr lang="en-US" altLang="zh-CN" dirty="0" smtClean="0"/>
          </a:p>
          <a:p>
            <a:r>
              <a:rPr lang="en-US" altLang="zh-CN" dirty="0"/>
              <a:t>Managed Object </a:t>
            </a:r>
            <a:r>
              <a:rPr lang="en-US" altLang="zh-CN" dirty="0" smtClean="0"/>
              <a:t>Context</a:t>
            </a:r>
            <a:r>
              <a:rPr lang="zh-CN" altLang="en-US" dirty="0" smtClean="0"/>
              <a:t>：上下文，你懂的</a:t>
            </a:r>
            <a:endParaRPr lang="en-US" altLang="zh-CN" dirty="0" smtClean="0"/>
          </a:p>
          <a:p>
            <a:r>
              <a:rPr lang="en-US" altLang="zh-CN" b="1" dirty="0" err="1" smtClean="0"/>
              <a:t>NSFetchRequest</a:t>
            </a:r>
            <a:r>
              <a:rPr lang="zh-CN" altLang="en-US" b="1" dirty="0" smtClean="0"/>
              <a:t>：查询请求对象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32718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爆光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Expo">
      <a:maj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Expo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3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93000"/>
                <a:satMod val="130000"/>
              </a:schemeClr>
            </a:gs>
            <a:gs pos="60000">
              <a:schemeClr val="phClr">
                <a:tint val="80000"/>
                <a:shade val="93000"/>
                <a:satMod val="130000"/>
              </a:schemeClr>
            </a:gs>
            <a:gs pos="100000">
              <a:schemeClr val="phClr"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34925" cap="flat" cmpd="sng" algn="ctr"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600000" scaled="0"/>
          </a:gra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C0C0C0">
                <a:alpha val="75000"/>
              </a:srgbClr>
            </a:innerShdw>
            <a:outerShdw blurRad="63500" dist="38100" dir="5400000" sx="105000" sy="105000" algn="br" rotWithShape="0">
              <a:srgbClr val="000000">
                <a:alpha val="30000"/>
              </a:srgbClr>
            </a:outerShdw>
          </a:effectLst>
        </a:effectStyle>
        <a:effectStyle>
          <a:effectLst>
            <a:innerShdw blurRad="50800" dist="25400" dir="16200000">
              <a:srgbClr val="C0C0C0">
                <a:alpha val="75000"/>
              </a:srgbClr>
            </a:innerShdw>
            <a:reflection blurRad="63500" stA="40000" endPos="50000" dist="127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爆光.thmx</Template>
  <TotalTime>139</TotalTime>
  <Words>889</Words>
  <Application>Microsoft Macintosh PowerPoint</Application>
  <PresentationFormat>全屏显示(4:3)</PresentationFormat>
  <Paragraphs>89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爆光</vt:lpstr>
      <vt:lpstr>CoreData is…</vt:lpstr>
      <vt:lpstr>CoreData</vt:lpstr>
      <vt:lpstr>数据模型</vt:lpstr>
      <vt:lpstr>Student实体（Entity）</vt:lpstr>
      <vt:lpstr>插入数据</vt:lpstr>
      <vt:lpstr>PowerPoint 演示文稿</vt:lpstr>
      <vt:lpstr>Managed Object Context</vt:lpstr>
      <vt:lpstr>添加数据代码：</vt:lpstr>
      <vt:lpstr>数据查询</vt:lpstr>
      <vt:lpstr>PowerPoint 演示文稿</vt:lpstr>
      <vt:lpstr>NSFetchRequest</vt:lpstr>
      <vt:lpstr>PowerPoint 演示文稿</vt:lpstr>
      <vt:lpstr>其它对象</vt:lpstr>
      <vt:lpstr>PowerPoint 演示文稿</vt:lpstr>
      <vt:lpstr>实例程序：同学录</vt:lpstr>
      <vt:lpstr>- (NSInteger)tableView:(UITableView *)tableView numberOfRowsInSection:(NSInteger)section </vt:lpstr>
      <vt:lpstr>配置Cell</vt:lpstr>
      <vt:lpstr>修改时用到NSFetchedResultsController代理方法 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CoreData is…</dc:title>
  <dc:creator>Ibokan imac</dc:creator>
  <cp:lastModifiedBy>Ibokan imac</cp:lastModifiedBy>
  <cp:revision>12</cp:revision>
  <dcterms:created xsi:type="dcterms:W3CDTF">2012-09-13T11:01:19Z</dcterms:created>
  <dcterms:modified xsi:type="dcterms:W3CDTF">2012-09-14T01:07:38Z</dcterms:modified>
</cp:coreProperties>
</file>