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4" r:id="rId4"/>
    <p:sldId id="307" r:id="rId5"/>
    <p:sldId id="309" r:id="rId6"/>
    <p:sldId id="308" r:id="rId7"/>
    <p:sldId id="317" r:id="rId8"/>
    <p:sldId id="310" r:id="rId9"/>
    <p:sldId id="301" r:id="rId10"/>
    <p:sldId id="318" r:id="rId11"/>
    <p:sldId id="296" r:id="rId12"/>
    <p:sldId id="313" r:id="rId13"/>
    <p:sldId id="314" r:id="rId14"/>
    <p:sldId id="315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23" autoAdjust="0"/>
  </p:normalViewPr>
  <p:slideViewPr>
    <p:cSldViewPr snapToGrid="0" snapToObjects="1">
      <p:cViewPr>
        <p:scale>
          <a:sx n="50" d="100"/>
          <a:sy n="50" d="100"/>
        </p:scale>
        <p:origin x="-80" y="-65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1183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AFNetworking</a:t>
            </a:r>
            <a:r>
              <a:rPr lang="en-US" altLang="zh-CN" sz="9600" dirty="0" smtClean="0">
                <a:solidFill>
                  <a:srgbClr val="FFFFFF"/>
                </a:solidFill>
              </a:rPr>
              <a:t> 3.x</a:t>
            </a:r>
            <a:r>
              <a:rPr lang="zh-CN" altLang="en-US" sz="9600" dirty="0" smtClean="0">
                <a:solidFill>
                  <a:srgbClr val="FFFFFF"/>
                </a:solidFill>
              </a:rPr>
              <a:t> 网络解析详解</a:t>
            </a:r>
            <a:endParaRPr sz="9600" dirty="0">
              <a:solidFill>
                <a:srgbClr val="FFFFFF"/>
              </a:solidFill>
            </a:endParaRPr>
          </a:p>
        </p:txBody>
      </p:sp>
      <p:pic>
        <p:nvPicPr>
          <p:cNvPr id="5" name="图片 4" descr="屏幕快照 2015-06-27 上午8.2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3200400"/>
            <a:ext cx="13119100" cy="4953772"/>
          </a:xfrm>
          <a:prstGeom prst="rect">
            <a:avLst/>
          </a:prstGeom>
        </p:spPr>
      </p:pic>
      <p:pic>
        <p:nvPicPr>
          <p:cNvPr id="6" name="图片 5" descr="屏幕快照 2015-06-27 上午8.25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8154172"/>
            <a:ext cx="13119100" cy="4244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1286417"/>
            <a:ext cx="23959047" cy="1007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algn="l"/>
            <a:r>
              <a:rPr lang="zh-CN" altLang="en-US" sz="3600" dirty="0" smtClean="0"/>
              <a:t>看看其初始化方法：</a:t>
            </a:r>
            <a:r>
              <a:rPr lang="en-US" altLang="zh-CN" sz="3600" dirty="0" smtClean="0"/>
              <a:t>- </a:t>
            </a:r>
            <a:r>
              <a:rPr lang="en-US" altLang="zh-CN" sz="3600" dirty="0"/>
              <a:t>(</a:t>
            </a:r>
            <a:r>
              <a:rPr lang="en-US" altLang="zh-CN" sz="3600" dirty="0" err="1"/>
              <a:t>instancetype</a:t>
            </a:r>
            <a:r>
              <a:rPr lang="en-US" altLang="zh-CN" sz="3600" dirty="0"/>
              <a:t>)</a:t>
            </a:r>
            <a:r>
              <a:rPr lang="en-US" altLang="zh-CN" sz="3600" dirty="0" err="1"/>
              <a:t>initWithSessionConfiguration</a:t>
            </a:r>
            <a:r>
              <a:rPr lang="en-US" altLang="zh-CN" sz="3600" dirty="0"/>
              <a:t>:(</a:t>
            </a:r>
            <a:r>
              <a:rPr lang="en-US" altLang="zh-CN" sz="3600" dirty="0" err="1"/>
              <a:t>NSURLSessionConfiguration</a:t>
            </a:r>
            <a:r>
              <a:rPr lang="en-US" altLang="zh-CN" sz="3600" dirty="0"/>
              <a:t> *)configuration </a:t>
            </a:r>
            <a:r>
              <a:rPr lang="zh-CN" altLang="zh-CN" sz="3600" dirty="0"/>
              <a:t>：</a:t>
            </a:r>
            <a:endParaRPr lang="zh-CN" altLang="en-US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  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self.sessionConfiguration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= configuration</a:t>
            </a:r>
            <a:r>
              <a:rPr lang="en-US" altLang="zh-CN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;</a:t>
            </a:r>
            <a:r>
              <a:rPr lang="zh-CN" altLang="en-US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／／</a:t>
            </a:r>
            <a:r>
              <a:rPr lang="zh-CN" altLang="it-IT" sz="3600" dirty="0">
                <a:solidFill>
                  <a:schemeClr val="bg1"/>
                </a:solidFill>
              </a:rPr>
              <a:t>初始化会话配置</a:t>
            </a:r>
            <a:r>
              <a:rPr lang="zh-CN" altLang="it-IT" sz="3600" b="0" dirty="0">
                <a:solidFill>
                  <a:schemeClr val="bg1"/>
                </a:solidFill>
              </a:rPr>
              <a:t>（</a:t>
            </a:r>
            <a:r>
              <a:rPr lang="it-IT" altLang="zh-CN" sz="3600" b="0" dirty="0" err="1">
                <a:solidFill>
                  <a:schemeClr val="bg1"/>
                </a:solidFill>
              </a:rPr>
              <a:t>NSURLSessionConfiguration</a:t>
            </a:r>
            <a:r>
              <a:rPr lang="zh-CN" altLang="it-IT" sz="3600" b="0" dirty="0">
                <a:solidFill>
                  <a:schemeClr val="bg1"/>
                </a:solidFill>
              </a:rPr>
              <a:t>），默认为 </a:t>
            </a:r>
            <a:r>
              <a:rPr lang="it-IT" altLang="zh-CN" sz="3600" b="0" dirty="0" err="1">
                <a:solidFill>
                  <a:schemeClr val="bg1"/>
                </a:solidFill>
              </a:rPr>
              <a:t>defaultSessionConfiguration</a:t>
            </a:r>
            <a:endParaRPr lang="it-IT" altLang="zh-CN" sz="3600" b="0" dirty="0">
              <a:solidFill>
                <a:schemeClr val="bg1"/>
              </a:solidFill>
            </a:endParaRPr>
          </a:p>
          <a:p>
            <a:pPr algn="l"/>
            <a:endParaRPr lang="en-US" altLang="zh-CN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endParaRPr lang="en-US" altLang="zh-CN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  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self.operationQueue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= [[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NSOperationQueue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alloc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]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init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];</a:t>
            </a: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  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self.operationQueue.maxConcurrentOperationCount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= 1</a:t>
            </a:r>
            <a:r>
              <a:rPr lang="en-US" altLang="zh-CN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;</a:t>
            </a:r>
            <a:endParaRPr lang="en-US" altLang="zh-CN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  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self.session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= [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NSURLSession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sessionWithConfiguration:self.sessionConfiguration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delegate:self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delegateQueue:self.operationQueue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]</a:t>
            </a:r>
            <a:r>
              <a:rPr lang="en-US" altLang="zh-CN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;</a:t>
            </a:r>
            <a:r>
              <a:rPr lang="zh-CN" altLang="en-US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／／</a:t>
            </a:r>
            <a:r>
              <a:rPr lang="zh-CN" altLang="en-US" sz="3600" dirty="0">
                <a:solidFill>
                  <a:schemeClr val="bg1"/>
                </a:solidFill>
              </a:rPr>
              <a:t>初始化会话（</a:t>
            </a:r>
            <a:r>
              <a:rPr lang="en-US" altLang="zh-CN" sz="3600" dirty="0">
                <a:solidFill>
                  <a:schemeClr val="bg1"/>
                </a:solidFill>
              </a:rPr>
              <a:t>session</a:t>
            </a:r>
            <a:r>
              <a:rPr lang="zh-CN" altLang="en-US" sz="3600" dirty="0">
                <a:solidFill>
                  <a:schemeClr val="bg1"/>
                </a:solidFill>
              </a:rPr>
              <a:t>），并设置会话的代理以及代理队列</a:t>
            </a:r>
          </a:p>
          <a:p>
            <a:pPr algn="l"/>
            <a:endParaRPr lang="en-US" altLang="zh-CN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endParaRPr lang="en-US" altLang="zh-CN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  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self.responseSerializer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= [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AFJSONResponseSerializer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serializer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]</a:t>
            </a:r>
            <a:r>
              <a:rPr lang="en-US" altLang="zh-CN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;</a:t>
            </a:r>
            <a:endParaRPr lang="en-US" altLang="zh-CN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  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self.securityPolicy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= [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AFSecurityPolicy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defaultPolicy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]</a:t>
            </a:r>
            <a:r>
              <a:rPr lang="en-US" altLang="zh-CN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;</a:t>
            </a:r>
            <a:endParaRPr lang="en-US" altLang="zh-CN" sz="3600" b="0" dirty="0">
              <a:solidFill>
                <a:schemeClr val="bg1"/>
              </a:solidFill>
              <a:latin typeface="华文中宋"/>
              <a:ea typeface="华文中宋"/>
            </a:endParaRP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#if !TARGET_OS_WATCH</a:t>
            </a:r>
          </a:p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  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self.reachabilityManager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= [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AFNetworkReachabilityManager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 </a:t>
            </a:r>
            <a:r>
              <a:rPr lang="en-US" altLang="zh-CN" sz="3600" b="0" dirty="0" err="1">
                <a:solidFill>
                  <a:schemeClr val="bg1"/>
                </a:solidFill>
                <a:latin typeface="华文中宋"/>
                <a:ea typeface="华文中宋"/>
              </a:rPr>
              <a:t>sharedManager</a:t>
            </a:r>
            <a:r>
              <a:rPr lang="en-US" altLang="zh-CN" sz="3600" b="0" dirty="0">
                <a:solidFill>
                  <a:schemeClr val="bg1"/>
                </a:solidFill>
                <a:latin typeface="华文中宋"/>
                <a:ea typeface="华文中宋"/>
              </a:rPr>
              <a:t>]</a:t>
            </a:r>
            <a:r>
              <a:rPr lang="en-US" altLang="zh-CN" sz="3600" b="0" dirty="0" smtClean="0">
                <a:solidFill>
                  <a:schemeClr val="bg1"/>
                </a:solidFill>
                <a:latin typeface="华文中宋"/>
                <a:ea typeface="华文中宋"/>
              </a:rPr>
              <a:t>;</a:t>
            </a:r>
          </a:p>
          <a:p>
            <a:pPr algn="l"/>
            <a:r>
              <a:rPr lang="zh-TW" altLang="en-US" sz="3600" dirty="0">
                <a:solidFill>
                  <a:schemeClr val="bg1"/>
                </a:solidFill>
              </a:rPr>
              <a:t>初始化管理响应序列化</a:t>
            </a:r>
            <a:r>
              <a:rPr lang="zh-TW" altLang="en-US" sz="3600" b="0" dirty="0">
                <a:solidFill>
                  <a:schemeClr val="bg1"/>
                </a:solidFill>
              </a:rPr>
              <a:t>（</a:t>
            </a:r>
            <a:r>
              <a:rPr lang="en-US" altLang="zh-TW" sz="3600" b="0" dirty="0" err="1">
                <a:solidFill>
                  <a:schemeClr val="bg1"/>
                </a:solidFill>
              </a:rPr>
              <a:t>AFJSONResponseSerializer</a:t>
            </a:r>
            <a:r>
              <a:rPr lang="zh-TW" altLang="en-US" sz="3600" b="0" dirty="0">
                <a:solidFill>
                  <a:schemeClr val="bg1"/>
                </a:solidFill>
              </a:rPr>
              <a:t>），</a:t>
            </a:r>
            <a:r>
              <a:rPr lang="zh-TW" altLang="en-US" sz="3600" dirty="0">
                <a:solidFill>
                  <a:schemeClr val="bg1"/>
                </a:solidFill>
              </a:rPr>
              <a:t>安全认证</a:t>
            </a:r>
            <a:r>
              <a:rPr lang="zh-TW" altLang="en-US" sz="3600" b="0" dirty="0">
                <a:solidFill>
                  <a:schemeClr val="bg1"/>
                </a:solidFill>
              </a:rPr>
              <a:t>（</a:t>
            </a:r>
            <a:r>
              <a:rPr lang="en-US" altLang="zh-TW" sz="3600" b="0" dirty="0" err="1">
                <a:solidFill>
                  <a:schemeClr val="bg1"/>
                </a:solidFill>
              </a:rPr>
              <a:t>AFSecurityPolicy</a:t>
            </a:r>
            <a:r>
              <a:rPr lang="zh-TW" altLang="en-US" sz="3600" b="0" dirty="0">
                <a:solidFill>
                  <a:schemeClr val="bg1"/>
                </a:solidFill>
              </a:rPr>
              <a:t>）以及</a:t>
            </a:r>
            <a:r>
              <a:rPr lang="zh-TW" altLang="en-US" sz="3600" dirty="0">
                <a:solidFill>
                  <a:schemeClr val="bg1"/>
                </a:solidFill>
              </a:rPr>
              <a:t>监控网络状态</a:t>
            </a:r>
            <a:r>
              <a:rPr lang="zh-TW" altLang="en-US" sz="3600" b="0" dirty="0">
                <a:solidFill>
                  <a:schemeClr val="bg1"/>
                </a:solidFill>
              </a:rPr>
              <a:t>（</a:t>
            </a:r>
            <a:r>
              <a:rPr lang="en-US" altLang="zh-TW" sz="3600" b="0" dirty="0" err="1">
                <a:solidFill>
                  <a:schemeClr val="bg1"/>
                </a:solidFill>
              </a:rPr>
              <a:t>AFNetworkReachabilityManager</a:t>
            </a:r>
            <a:r>
              <a:rPr lang="zh-TW" altLang="en-US" sz="3600" b="0" dirty="0">
                <a:solidFill>
                  <a:schemeClr val="bg1"/>
                </a:solidFill>
              </a:rPr>
              <a:t>）的实例</a:t>
            </a:r>
            <a:endParaRPr sz="3600" b="0" dirty="0">
              <a:solidFill>
                <a:schemeClr val="bg1"/>
              </a:solidFill>
              <a:latin typeface="华文中宋"/>
              <a:ea typeface="华文中宋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66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我们将以 </a:t>
            </a:r>
            <a:r>
              <a:rPr lang="en-US" altLang="zh-CN" sz="2800" dirty="0">
                <a:solidFill>
                  <a:schemeClr val="bg1"/>
                </a:solidFill>
              </a:rPr>
              <a:t>- [</a:t>
            </a:r>
            <a:r>
              <a:rPr lang="en-US" altLang="zh-CN" sz="2800" dirty="0" err="1">
                <a:solidFill>
                  <a:schemeClr val="bg1"/>
                </a:solidFill>
              </a:rPr>
              <a:t>AFURLSessionManager</a:t>
            </a:r>
            <a:r>
              <a:rPr lang="en-US" altLang="zh-CN" sz="2800" dirty="0">
                <a:solidFill>
                  <a:schemeClr val="bg1"/>
                </a:solidFill>
              </a:rPr>
              <a:t> dataTaskWithRequest:uploadProgress:downloadProgress:completionHandler:] </a:t>
            </a:r>
            <a:r>
              <a:rPr lang="zh-CN" altLang="en-US" sz="2800" dirty="0">
                <a:solidFill>
                  <a:schemeClr val="bg1"/>
                </a:solidFill>
              </a:rPr>
              <a:t>方法的实现为例，分析它是如何实例化并返回一个 </a:t>
            </a:r>
            <a:r>
              <a:rPr lang="en-US" altLang="zh-CN" sz="2800" dirty="0" err="1">
                <a:solidFill>
                  <a:schemeClr val="bg1"/>
                </a:solidFill>
              </a:rPr>
              <a:t>NSURLSessionTask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的实例的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 1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__block </a:t>
            </a:r>
            <a:r>
              <a:rPr lang="en-US" altLang="zh-CN" sz="2800" dirty="0" err="1">
                <a:solidFill>
                  <a:schemeClr val="bg1"/>
                </a:solidFill>
              </a:rPr>
              <a:t>NSURLSessionDataTask</a:t>
            </a:r>
            <a:r>
              <a:rPr lang="en-US" altLang="zh-CN" sz="2800" dirty="0">
                <a:solidFill>
                  <a:schemeClr val="bg1"/>
                </a:solidFill>
              </a:rPr>
              <a:t> *</a:t>
            </a:r>
            <a:r>
              <a:rPr lang="en-US" altLang="zh-CN" sz="2800" dirty="0" err="1">
                <a:solidFill>
                  <a:schemeClr val="bg1"/>
                </a:solidFill>
              </a:rPr>
              <a:t>dataTask</a:t>
            </a:r>
            <a:r>
              <a:rPr lang="en-US" altLang="zh-CN" sz="2800" dirty="0">
                <a:solidFill>
                  <a:schemeClr val="bg1"/>
                </a:solidFill>
              </a:rPr>
              <a:t> = nil;</a:t>
            </a: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    </a:t>
            </a:r>
            <a:r>
              <a:rPr lang="en-US" altLang="zh-CN" sz="2800" dirty="0" err="1">
                <a:solidFill>
                  <a:schemeClr val="bg1"/>
                </a:solidFill>
              </a:rPr>
              <a:t>url_session_manager_create_task_safely</a:t>
            </a:r>
            <a:r>
              <a:rPr lang="en-US" altLang="zh-CN" sz="2800" dirty="0">
                <a:solidFill>
                  <a:schemeClr val="bg1"/>
                </a:solidFill>
              </a:rPr>
              <a:t>(^{</a:t>
            </a: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        </a:t>
            </a:r>
            <a:r>
              <a:rPr lang="en-US" altLang="zh-CN" sz="2800" dirty="0" err="1">
                <a:solidFill>
                  <a:schemeClr val="bg1"/>
                </a:solidFill>
              </a:rPr>
              <a:t>dataTask</a:t>
            </a:r>
            <a:r>
              <a:rPr lang="en-US" altLang="zh-CN" sz="2800" dirty="0">
                <a:solidFill>
                  <a:schemeClr val="bg1"/>
                </a:solidFill>
              </a:rPr>
              <a:t> = [</a:t>
            </a:r>
            <a:r>
              <a:rPr lang="en-US" altLang="zh-CN" sz="2800" dirty="0" err="1">
                <a:solidFill>
                  <a:schemeClr val="bg1"/>
                </a:solidFill>
              </a:rPr>
              <a:t>self.session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dataTaskWithRequest:request</a:t>
            </a:r>
            <a:r>
              <a:rPr lang="en-US" altLang="zh-CN" sz="2800" dirty="0">
                <a:solidFill>
                  <a:schemeClr val="bg1"/>
                </a:solidFill>
              </a:rPr>
              <a:t>];</a:t>
            </a:r>
          </a:p>
          <a:p>
            <a:pPr algn="l"/>
            <a:r>
              <a:rPr lang="de-DE" altLang="zh-CN" sz="2800" dirty="0">
                <a:solidFill>
                  <a:schemeClr val="bg1"/>
                </a:solidFill>
              </a:rPr>
              <a:t>    })</a:t>
            </a:r>
            <a:r>
              <a:rPr lang="de-DE" altLang="zh-CN" sz="2800" dirty="0" smtClean="0">
                <a:solidFill>
                  <a:schemeClr val="bg1"/>
                </a:solidFill>
              </a:rPr>
              <a:t>;</a:t>
            </a:r>
            <a:endParaRPr lang="de-DE" altLang="zh-CN" sz="2800" dirty="0">
              <a:solidFill>
                <a:schemeClr val="bg1"/>
              </a:solidFill>
            </a:endParaRPr>
          </a:p>
          <a:p>
            <a:pPr algn="l"/>
            <a:r>
              <a:rPr lang="de-DE" altLang="zh-CN" sz="2800" dirty="0">
                <a:solidFill>
                  <a:schemeClr val="bg1"/>
                </a:solidFill>
              </a:rPr>
              <a:t>    [</a:t>
            </a:r>
            <a:r>
              <a:rPr lang="de-DE" altLang="zh-CN" sz="2800" dirty="0" err="1">
                <a:solidFill>
                  <a:schemeClr val="bg1"/>
                </a:solidFill>
              </a:rPr>
              <a:t>self</a:t>
            </a:r>
            <a:r>
              <a:rPr lang="de-DE" altLang="zh-CN" sz="2800" dirty="0">
                <a:solidFill>
                  <a:schemeClr val="bg1"/>
                </a:solidFill>
              </a:rPr>
              <a:t> </a:t>
            </a:r>
            <a:r>
              <a:rPr lang="de-DE" altLang="zh-CN" sz="2800" dirty="0" err="1">
                <a:solidFill>
                  <a:schemeClr val="bg1"/>
                </a:solidFill>
              </a:rPr>
              <a:t>addDelegateForDataTask:dataTask</a:t>
            </a:r>
            <a:r>
              <a:rPr lang="de-DE" altLang="zh-CN" sz="2800" dirty="0">
                <a:solidFill>
                  <a:schemeClr val="bg1"/>
                </a:solidFill>
              </a:rPr>
              <a:t> </a:t>
            </a:r>
            <a:r>
              <a:rPr lang="de-DE" altLang="zh-CN" sz="2800" dirty="0" err="1">
                <a:solidFill>
                  <a:schemeClr val="bg1"/>
                </a:solidFill>
              </a:rPr>
              <a:t>uploadProgress:uploadProgressBlock</a:t>
            </a:r>
            <a:r>
              <a:rPr lang="de-DE" altLang="zh-CN" sz="2800" dirty="0">
                <a:solidFill>
                  <a:schemeClr val="bg1"/>
                </a:solidFill>
              </a:rPr>
              <a:t> </a:t>
            </a:r>
            <a:r>
              <a:rPr lang="de-DE" altLang="zh-CN" sz="2800" dirty="0" err="1">
                <a:solidFill>
                  <a:schemeClr val="bg1"/>
                </a:solidFill>
              </a:rPr>
              <a:t>downloadProgress:downloadProgressBlock</a:t>
            </a:r>
            <a:r>
              <a:rPr lang="de-DE" altLang="zh-CN" sz="2800" dirty="0">
                <a:solidFill>
                  <a:schemeClr val="bg1"/>
                </a:solidFill>
              </a:rPr>
              <a:t> </a:t>
            </a:r>
            <a:r>
              <a:rPr lang="de-DE" altLang="zh-CN" sz="2800" dirty="0" err="1">
                <a:solidFill>
                  <a:schemeClr val="bg1"/>
                </a:solidFill>
              </a:rPr>
              <a:t>completionHandler:completionHandler</a:t>
            </a:r>
            <a:r>
              <a:rPr lang="de-DE" altLang="zh-CN" sz="2800" dirty="0">
                <a:solidFill>
                  <a:schemeClr val="bg1"/>
                </a:solidFill>
              </a:rPr>
              <a:t>];</a:t>
            </a:r>
          </a:p>
          <a:p>
            <a:pPr algn="l"/>
            <a:endParaRPr lang="de-DE" altLang="zh-CN" sz="2800" dirty="0">
              <a:solidFill>
                <a:schemeClr val="bg1"/>
              </a:solidFill>
            </a:endParaRPr>
          </a:p>
          <a:p>
            <a:pPr algn="l"/>
            <a:r>
              <a:rPr lang="de-DE" altLang="zh-CN" sz="2800" dirty="0">
                <a:solidFill>
                  <a:schemeClr val="bg1"/>
                </a:solidFill>
              </a:rPr>
              <a:t>    </a:t>
            </a:r>
            <a:r>
              <a:rPr lang="de-DE" altLang="zh-CN" sz="2800" dirty="0" err="1">
                <a:solidFill>
                  <a:schemeClr val="bg1"/>
                </a:solidFill>
              </a:rPr>
              <a:t>return</a:t>
            </a:r>
            <a:r>
              <a:rPr lang="de-DE" altLang="zh-CN" sz="2800" dirty="0">
                <a:solidFill>
                  <a:schemeClr val="bg1"/>
                </a:solidFill>
              </a:rPr>
              <a:t> </a:t>
            </a:r>
            <a:r>
              <a:rPr lang="de-DE" altLang="zh-CN" sz="2800" dirty="0" err="1">
                <a:solidFill>
                  <a:schemeClr val="bg1"/>
                </a:solidFill>
              </a:rPr>
              <a:t>dataTask</a:t>
            </a:r>
            <a:r>
              <a:rPr lang="de-DE" altLang="zh-CN" sz="2800" dirty="0" smtClean="0">
                <a:solidFill>
                  <a:schemeClr val="bg1"/>
                </a:solidFill>
              </a:rPr>
              <a:t>;</a:t>
            </a:r>
          </a:p>
          <a:p>
            <a:pPr algn="l"/>
            <a:endParaRPr lang="de-DE" altLang="zh-CN" sz="2800" dirty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de-DE" altLang="zh-CN" sz="2800" dirty="0" err="1" smtClean="0">
                <a:solidFill>
                  <a:schemeClr val="bg1"/>
                </a:solidFill>
              </a:rPr>
              <a:t>addDelegateForDataTask:dataTask</a:t>
            </a:r>
            <a:r>
              <a:rPr lang="de-DE" altLang="zh-CN" sz="28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setDelegate</a:t>
            </a:r>
            <a:endParaRPr lang="de-DE" altLang="zh-CN" sz="2800" dirty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    [</a:t>
            </a:r>
            <a:r>
              <a:rPr lang="en-US" altLang="zh-CN" sz="2800" dirty="0" err="1">
                <a:solidFill>
                  <a:schemeClr val="bg1"/>
                </a:solidFill>
              </a:rPr>
              <a:t>self.lock</a:t>
            </a:r>
            <a:r>
              <a:rPr lang="en-US" altLang="zh-CN" sz="2800" dirty="0">
                <a:solidFill>
                  <a:schemeClr val="bg1"/>
                </a:solidFill>
              </a:rPr>
              <a:t> lock];</a:t>
            </a: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    </a:t>
            </a:r>
            <a:r>
              <a:rPr lang="en-US" altLang="zh-CN" sz="2800" dirty="0" err="1">
                <a:solidFill>
                  <a:schemeClr val="bg1"/>
                </a:solidFill>
              </a:rPr>
              <a:t>self.mutableTaskDelegatesKeyedByTaskIdentifier</a:t>
            </a:r>
            <a:r>
              <a:rPr lang="en-US" altLang="zh-CN" sz="2800" dirty="0">
                <a:solidFill>
                  <a:schemeClr val="bg1"/>
                </a:solidFill>
              </a:rPr>
              <a:t>[@(</a:t>
            </a:r>
            <a:r>
              <a:rPr lang="en-US" altLang="zh-CN" sz="2800" dirty="0" err="1">
                <a:solidFill>
                  <a:schemeClr val="bg1"/>
                </a:solidFill>
              </a:rPr>
              <a:t>task.taskIdentifier</a:t>
            </a:r>
            <a:r>
              <a:rPr lang="en-US" altLang="zh-CN" sz="2800" dirty="0">
                <a:solidFill>
                  <a:schemeClr val="bg1"/>
                </a:solidFill>
              </a:rPr>
              <a:t>)] = delegate;</a:t>
            </a: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    [delegate </a:t>
            </a:r>
            <a:r>
              <a:rPr lang="en-US" altLang="zh-CN" sz="2800" dirty="0" err="1">
                <a:solidFill>
                  <a:schemeClr val="bg1"/>
                </a:solidFill>
              </a:rPr>
              <a:t>setupProgressForTask:task</a:t>
            </a:r>
            <a:r>
              <a:rPr lang="en-US" altLang="zh-CN" sz="2800" dirty="0">
                <a:solidFill>
                  <a:schemeClr val="bg1"/>
                </a:solidFill>
              </a:rPr>
              <a:t>];</a:t>
            </a: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    [self </a:t>
            </a:r>
            <a:r>
              <a:rPr lang="en-US" altLang="zh-CN" sz="2800" dirty="0" err="1">
                <a:solidFill>
                  <a:schemeClr val="bg1"/>
                </a:solidFill>
              </a:rPr>
              <a:t>addNotificationObserverForTask:task</a:t>
            </a:r>
            <a:r>
              <a:rPr lang="en-US" altLang="zh-CN" sz="2800" dirty="0">
                <a:solidFill>
                  <a:schemeClr val="bg1"/>
                </a:solidFill>
              </a:rPr>
              <a:t>];</a:t>
            </a: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    [</a:t>
            </a:r>
            <a:r>
              <a:rPr lang="en-US" altLang="zh-CN" sz="2800" dirty="0" err="1">
                <a:solidFill>
                  <a:schemeClr val="bg1"/>
                </a:solidFill>
              </a:rPr>
              <a:t>self.lock</a:t>
            </a:r>
            <a:r>
              <a:rPr lang="en-US" altLang="zh-CN" sz="2800" dirty="0">
                <a:solidFill>
                  <a:schemeClr val="bg1"/>
                </a:solidFill>
              </a:rPr>
              <a:t> unlock]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altLang="zh-TW" sz="2800" dirty="0" smtClean="0">
                <a:solidFill>
                  <a:schemeClr val="bg1"/>
                </a:solidFill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AFNRUSessionManager</a:t>
            </a:r>
            <a:r>
              <a:rPr lang="zh-TW" altLang="en-US" sz="2800" dirty="0" smtClean="0">
                <a:solidFill>
                  <a:schemeClr val="bg1"/>
                </a:solidFill>
              </a:rPr>
              <a:t> </a:t>
            </a:r>
            <a:r>
              <a:rPr lang="zh-TW" altLang="en-US" sz="2800" dirty="0">
                <a:solidFill>
                  <a:schemeClr val="bg1"/>
                </a:solidFill>
              </a:rPr>
              <a:t>就是通过字典 </a:t>
            </a:r>
            <a:r>
              <a:rPr lang="en-US" altLang="zh-TW" sz="2800" dirty="0" err="1">
                <a:solidFill>
                  <a:schemeClr val="bg1"/>
                </a:solidFill>
              </a:rPr>
              <a:t>mutableTaskDelegatesKeyedByTaskIdentifier</a:t>
            </a:r>
            <a:r>
              <a:rPr lang="zh-TW" altLang="en-US" sz="2800" dirty="0">
                <a:solidFill>
                  <a:schemeClr val="bg1"/>
                </a:solidFill>
              </a:rPr>
              <a:t> 来存储并管理每一个 </a:t>
            </a:r>
            <a:r>
              <a:rPr lang="en-US" altLang="zh-TW" sz="2800" dirty="0" err="1">
                <a:solidFill>
                  <a:schemeClr val="bg1"/>
                </a:solidFill>
              </a:rPr>
              <a:t>NSURLSessionTask</a:t>
            </a:r>
            <a:r>
              <a:rPr lang="zh-TW" altLang="en-US" sz="2800" dirty="0">
                <a:solidFill>
                  <a:schemeClr val="bg1"/>
                </a:solidFill>
              </a:rPr>
              <a:t>，它以 </a:t>
            </a:r>
            <a:r>
              <a:rPr lang="en-US" altLang="zh-TW" sz="2800" dirty="0" smtClean="0">
                <a:solidFill>
                  <a:schemeClr val="bg1"/>
                </a:solidFill>
              </a:rPr>
              <a:t>         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taskIdentifier</a:t>
            </a:r>
            <a:r>
              <a:rPr lang="zh-TW" altLang="en-US" sz="2800" dirty="0" smtClean="0">
                <a:solidFill>
                  <a:schemeClr val="bg1"/>
                </a:solidFill>
              </a:rPr>
              <a:t> </a:t>
            </a:r>
            <a:r>
              <a:rPr lang="zh-TW" altLang="en-US" sz="2800" dirty="0">
                <a:solidFill>
                  <a:schemeClr val="bg1"/>
                </a:solidFill>
              </a:rPr>
              <a:t>为键存储 </a:t>
            </a:r>
            <a:r>
              <a:rPr lang="en-US" altLang="zh-TW" sz="2800" dirty="0">
                <a:solidFill>
                  <a:schemeClr val="bg1"/>
                </a:solidFill>
              </a:rPr>
              <a:t>task</a:t>
            </a:r>
            <a:r>
              <a:rPr lang="zh-TW" altLang="en-US" sz="2800" dirty="0">
                <a:solidFill>
                  <a:schemeClr val="bg1"/>
                </a:solidFill>
              </a:rPr>
              <a:t>。</a:t>
            </a:r>
          </a:p>
          <a:p>
            <a:pPr algn="l"/>
            <a:r>
              <a:rPr lang="en-US" altLang="zh-TW" sz="2800" dirty="0" smtClean="0">
                <a:solidFill>
                  <a:schemeClr val="bg1"/>
                </a:solidFill>
              </a:rPr>
              <a:t>    </a:t>
            </a:r>
            <a:r>
              <a:rPr lang="zh-TW" altLang="en-US" sz="2800" dirty="0" smtClean="0">
                <a:solidFill>
                  <a:schemeClr val="bg1"/>
                </a:solidFill>
              </a:rPr>
              <a:t>该</a:t>
            </a:r>
            <a:r>
              <a:rPr lang="zh-TW" altLang="en-US" sz="2800" dirty="0">
                <a:solidFill>
                  <a:schemeClr val="bg1"/>
                </a:solidFill>
              </a:rPr>
              <a:t>方法使用 </a:t>
            </a:r>
            <a:r>
              <a:rPr lang="en-US" altLang="zh-TW" sz="2800" dirty="0" err="1">
                <a:solidFill>
                  <a:schemeClr val="bg1"/>
                </a:solidFill>
              </a:rPr>
              <a:t>NSLock</a:t>
            </a:r>
            <a:r>
              <a:rPr lang="zh-TW" altLang="en-US" sz="2800" dirty="0">
                <a:solidFill>
                  <a:schemeClr val="bg1"/>
                </a:solidFill>
              </a:rPr>
              <a:t> 来保证不同线程使用 </a:t>
            </a:r>
            <a:r>
              <a:rPr lang="en-US" altLang="zh-TW" sz="2800" dirty="0" err="1">
                <a:solidFill>
                  <a:schemeClr val="bg1"/>
                </a:solidFill>
              </a:rPr>
              <a:t>mutableTaskDelegatesKeyedByTaskIdentifier</a:t>
            </a:r>
            <a:r>
              <a:rPr lang="zh-TW" altLang="en-US" sz="2800" dirty="0">
                <a:solidFill>
                  <a:schemeClr val="bg1"/>
                </a:solidFill>
              </a:rPr>
              <a:t> 时，不会出现</a:t>
            </a:r>
            <a:r>
              <a:rPr lang="zh-TW" altLang="en-US" sz="2800" b="1" dirty="0">
                <a:solidFill>
                  <a:schemeClr val="bg1"/>
                </a:solidFill>
              </a:rPr>
              <a:t>线程竞争</a:t>
            </a:r>
            <a:r>
              <a:rPr lang="zh-TW" altLang="en-US" sz="2800" dirty="0">
                <a:solidFill>
                  <a:schemeClr val="bg1"/>
                </a:solidFill>
              </a:rPr>
              <a:t>的问题。</a:t>
            </a:r>
            <a:endParaRPr lang="en-US" altLang="zh-CN" sz="2800" dirty="0" smtClean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504921"/>
            <a:ext cx="2300297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bg2"/>
                </a:solidFill>
                <a:latin typeface="+mn-ea"/>
                <a:ea typeface="+mn-ea"/>
              </a:rPr>
              <a:t>管理 </a:t>
            </a:r>
            <a:r>
              <a:rPr lang="en-US" altLang="zh-CN" sz="4400" dirty="0" err="1">
                <a:solidFill>
                  <a:schemeClr val="bg2"/>
                </a:solidFill>
                <a:latin typeface="+mn-ea"/>
                <a:ea typeface="+mn-ea"/>
              </a:rPr>
              <a:t>NSURLSessionTask</a:t>
            </a:r>
            <a:endParaRPr lang="en-US" altLang="zh-CN" sz="44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8460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74142"/>
            <a:ext cx="230029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/>
              <a:t>AFURLResponseSerialization&amp;AFURLRequestSerialization</a:t>
            </a:r>
            <a:endParaRPr sz="4800" dirty="0">
              <a:solidFill>
                <a:srgbClr val="66666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2183" y="2354448"/>
            <a:ext cx="22725070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前者是处理响应的模块，将请求返回的数据解析成对应的格式</a:t>
            </a:r>
            <a:r>
              <a:rPr lang="zh-CN" altLang="en-US" sz="3600" dirty="0" smtClean="0">
                <a:solidFill>
                  <a:schemeClr val="bg1"/>
                </a:solidFill>
              </a:rPr>
              <a:t>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而</a:t>
            </a:r>
            <a:r>
              <a:rPr lang="zh-CN" altLang="en-US" sz="3600" dirty="0">
                <a:solidFill>
                  <a:schemeClr val="bg1"/>
                </a:solidFill>
              </a:rPr>
              <a:t>后者的主要作用是修改请求（主要是 </a:t>
            </a:r>
            <a:r>
              <a:rPr lang="en-US" altLang="zh-CN" sz="3600" dirty="0">
                <a:solidFill>
                  <a:schemeClr val="bg1"/>
                </a:solidFill>
              </a:rPr>
              <a:t>HTTP </a:t>
            </a:r>
            <a:r>
              <a:rPr lang="zh-CN" altLang="en-US" sz="3600" dirty="0">
                <a:solidFill>
                  <a:schemeClr val="bg1"/>
                </a:solidFill>
              </a:rPr>
              <a:t>请求）的头部</a:t>
            </a:r>
            <a:r>
              <a:rPr lang="zh-CN" altLang="en-US" sz="3600" dirty="0" smtClean="0">
                <a:solidFill>
                  <a:schemeClr val="bg1"/>
                </a:solidFill>
              </a:rPr>
              <a:t>，提供了一些语义明确</a:t>
            </a:r>
            <a:r>
              <a:rPr lang="zh-CN" altLang="en-US" sz="3600" dirty="0">
                <a:solidFill>
                  <a:schemeClr val="bg1"/>
                </a:solidFill>
              </a:rPr>
              <a:t>的接口设置 </a:t>
            </a:r>
            <a:r>
              <a:rPr lang="en-US" altLang="zh-CN" sz="3600" dirty="0">
                <a:solidFill>
                  <a:schemeClr val="bg1"/>
                </a:solidFill>
              </a:rPr>
              <a:t>HTTP </a:t>
            </a:r>
            <a:r>
              <a:rPr lang="zh-CN" altLang="en-US" sz="3600" dirty="0">
                <a:solidFill>
                  <a:schemeClr val="bg1"/>
                </a:solidFill>
              </a:rPr>
              <a:t>头部字段。</a:t>
            </a:r>
          </a:p>
          <a:p>
            <a:pPr algn="l"/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 smtClean="0">
                <a:solidFill>
                  <a:schemeClr val="bg1"/>
                </a:solidFill>
              </a:rPr>
              <a:t>首先</a:t>
            </a:r>
            <a:r>
              <a:rPr lang="zh-CN" altLang="en-US" sz="3600" dirty="0" smtClean="0">
                <a:solidFill>
                  <a:schemeClr val="bg1"/>
                </a:solidFill>
              </a:rPr>
              <a:t>对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AFURLResponseSerialization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zh-TW" altLang="en-US" sz="3600" dirty="0">
                <a:solidFill>
                  <a:schemeClr val="bg1"/>
                </a:solidFill>
              </a:rPr>
              <a:t>进行简单的介绍</a:t>
            </a:r>
            <a:r>
              <a:rPr lang="zh-TW" altLang="en-US" sz="3600" dirty="0" smtClean="0">
                <a:solidFill>
                  <a:schemeClr val="bg1"/>
                </a:solidFill>
              </a:rPr>
              <a:t>，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 smtClean="0">
                <a:solidFill>
                  <a:schemeClr val="bg1"/>
                </a:solidFill>
              </a:rPr>
              <a:t>因为这个模块</a:t>
            </a:r>
            <a:r>
              <a:rPr lang="zh-TW" altLang="en-US" sz="3600" dirty="0">
                <a:solidFill>
                  <a:schemeClr val="bg1"/>
                </a:solidFill>
              </a:rPr>
              <a:t>使用在 </a:t>
            </a:r>
            <a:r>
              <a:rPr lang="en-US" altLang="zh-TW" sz="3600" dirty="0" err="1">
                <a:solidFill>
                  <a:schemeClr val="bg1"/>
                </a:solidFill>
              </a:rPr>
              <a:t>AFURLSessionManager</a:t>
            </a:r>
            <a:r>
              <a:rPr lang="zh-TW" altLang="en-US" sz="3600" dirty="0">
                <a:solidFill>
                  <a:schemeClr val="bg1"/>
                </a:solidFill>
              </a:rPr>
              <a:t> 也就是核心类中</a:t>
            </a:r>
            <a:r>
              <a:rPr lang="zh-TW" altLang="en-US" sz="3600" dirty="0" smtClean="0">
                <a:solidFill>
                  <a:schemeClr val="bg1"/>
                </a:solidFill>
              </a:rPr>
              <a:t>，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 smtClean="0">
                <a:solidFill>
                  <a:schemeClr val="bg1"/>
                </a:solidFill>
              </a:rPr>
              <a:t>而</a:t>
            </a:r>
            <a:r>
              <a:rPr lang="zh-TW" altLang="en-US" sz="3600" dirty="0">
                <a:solidFill>
                  <a:schemeClr val="bg1"/>
                </a:solidFill>
              </a:rPr>
              <a:t>后者 </a:t>
            </a:r>
            <a:r>
              <a:rPr lang="en-US" altLang="zh-TW" sz="3600" dirty="0" err="1">
                <a:solidFill>
                  <a:schemeClr val="bg1"/>
                </a:solidFill>
              </a:rPr>
              <a:t>AFURLRequestSerialization</a:t>
            </a:r>
            <a:r>
              <a:rPr lang="zh-TW" altLang="en-US" sz="3600" dirty="0">
                <a:solidFill>
                  <a:schemeClr val="bg1"/>
                </a:solidFill>
              </a:rPr>
              <a:t> 主要用于 </a:t>
            </a:r>
            <a:r>
              <a:rPr lang="en-US" altLang="zh-TW" sz="3600" dirty="0" err="1">
                <a:solidFill>
                  <a:schemeClr val="bg1"/>
                </a:solidFill>
              </a:rPr>
              <a:t>AFHTTPSessionManager</a:t>
            </a:r>
            <a:r>
              <a:rPr lang="zh-TW" altLang="en-US" sz="3600" dirty="0">
                <a:solidFill>
                  <a:schemeClr val="bg1"/>
                </a:solidFill>
              </a:rPr>
              <a:t> 中</a:t>
            </a:r>
            <a:r>
              <a:rPr lang="zh-TW" altLang="en-US" sz="3600" dirty="0" smtClean="0">
                <a:solidFill>
                  <a:schemeClr val="bg1"/>
                </a:solidFill>
              </a:rPr>
              <a:t>，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 smtClean="0">
                <a:solidFill>
                  <a:schemeClr val="bg1"/>
                </a:solidFill>
              </a:rPr>
              <a:t>因为它主要用于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修改 </a:t>
            </a:r>
            <a:r>
              <a:rPr lang="en-US" altLang="zh-TW" sz="3600" b="1" dirty="0">
                <a:solidFill>
                  <a:schemeClr val="bg1"/>
                </a:solidFill>
              </a:rPr>
              <a:t>HTTP </a:t>
            </a:r>
            <a:r>
              <a:rPr lang="zh-TW" altLang="en-US" sz="3600" b="1" dirty="0">
                <a:solidFill>
                  <a:schemeClr val="bg1"/>
                </a:solidFill>
              </a:rPr>
              <a:t>头部</a:t>
            </a:r>
            <a:r>
              <a:rPr lang="zh-TW" altLang="en-US" sz="36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43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chemeClr val="bg1"/>
                </a:solidFill>
              </a:rPr>
              <a:t>其实在整个 </a:t>
            </a:r>
            <a:r>
              <a:rPr lang="en-US" altLang="zh-CN" sz="3600" dirty="0" err="1">
                <a:solidFill>
                  <a:schemeClr val="bg1"/>
                </a:solidFill>
              </a:rPr>
              <a:t>AFNetworking</a:t>
            </a:r>
            <a:r>
              <a:rPr lang="zh-CN" altLang="en-US" sz="3600" dirty="0">
                <a:solidFill>
                  <a:schemeClr val="bg1"/>
                </a:solidFill>
              </a:rPr>
              <a:t> 项目中并不存在 </a:t>
            </a:r>
            <a:r>
              <a:rPr lang="en-US" altLang="zh-CN" sz="3600" dirty="0" err="1">
                <a:solidFill>
                  <a:schemeClr val="bg1"/>
                </a:solidFill>
              </a:rPr>
              <a:t>AFURLResponseSerialization</a:t>
            </a:r>
            <a:r>
              <a:rPr lang="zh-CN" altLang="en-US" sz="3600" dirty="0">
                <a:solidFill>
                  <a:schemeClr val="bg1"/>
                </a:solidFill>
              </a:rPr>
              <a:t> 这个类，这只是一个协议，</a:t>
            </a:r>
            <a:r>
              <a:rPr lang="zh-CN" altLang="en-US" sz="3600" b="1" dirty="0">
                <a:solidFill>
                  <a:schemeClr val="bg1"/>
                </a:solidFill>
              </a:rPr>
              <a:t>遵循这个协议的类会将数据解码成更有意义的表现形式</a:t>
            </a:r>
            <a:r>
              <a:rPr lang="zh-CN" altLang="en-US" sz="3600" dirty="0" smtClean="0">
                <a:solidFill>
                  <a:schemeClr val="bg1"/>
                </a:solidFill>
              </a:rPr>
              <a:t>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chemeClr val="bg1"/>
                </a:solidFill>
              </a:rPr>
              <a:t>协议的内容也非常简单，只有一个必须实现的方法。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bg1"/>
                </a:solidFill>
              </a:rPr>
              <a:t>- </a:t>
            </a:r>
            <a:r>
              <a:rPr lang="en-US" altLang="zh-CN" sz="3600" dirty="0">
                <a:solidFill>
                  <a:schemeClr val="bg1"/>
                </a:solidFill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</a:rPr>
              <a:t>nullable</a:t>
            </a:r>
            <a:r>
              <a:rPr lang="en-US" altLang="zh-CN" sz="3600" dirty="0">
                <a:solidFill>
                  <a:schemeClr val="bg1"/>
                </a:solidFill>
              </a:rPr>
              <a:t> id)</a:t>
            </a:r>
            <a:r>
              <a:rPr lang="en-US" altLang="zh-CN" sz="3600" dirty="0" err="1">
                <a:solidFill>
                  <a:schemeClr val="bg1"/>
                </a:solidFill>
              </a:rPr>
              <a:t>responseObjectForResponse</a:t>
            </a:r>
            <a:r>
              <a:rPr lang="en-US" altLang="zh-CN" sz="3600" dirty="0">
                <a:solidFill>
                  <a:schemeClr val="bg1"/>
                </a:solidFill>
              </a:rPr>
              <a:t>:(</a:t>
            </a:r>
            <a:r>
              <a:rPr lang="en-US" altLang="zh-CN" sz="3600" dirty="0" err="1">
                <a:solidFill>
                  <a:schemeClr val="bg1"/>
                </a:solidFill>
              </a:rPr>
              <a:t>nullable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NSURLResponse</a:t>
            </a:r>
            <a:r>
              <a:rPr lang="en-US" altLang="zh-CN" sz="3600" dirty="0">
                <a:solidFill>
                  <a:schemeClr val="bg1"/>
                </a:solidFill>
              </a:rPr>
              <a:t> *)response</a:t>
            </a:r>
          </a:p>
          <a:p>
            <a:r>
              <a:rPr lang="de-DE" altLang="zh-CN" sz="3600" dirty="0">
                <a:solidFill>
                  <a:schemeClr val="bg1"/>
                </a:solidFill>
              </a:rPr>
              <a:t>                           </a:t>
            </a:r>
            <a:r>
              <a:rPr lang="de-DE" altLang="zh-CN" sz="3600" dirty="0" err="1">
                <a:solidFill>
                  <a:schemeClr val="bg1"/>
                </a:solidFill>
              </a:rPr>
              <a:t>data</a:t>
            </a:r>
            <a:r>
              <a:rPr lang="de-DE" altLang="zh-CN" sz="3600" dirty="0">
                <a:solidFill>
                  <a:schemeClr val="bg1"/>
                </a:solidFill>
              </a:rPr>
              <a:t>:(</a:t>
            </a:r>
            <a:r>
              <a:rPr lang="de-DE" altLang="zh-CN" sz="3600" dirty="0" err="1">
                <a:solidFill>
                  <a:schemeClr val="bg1"/>
                </a:solidFill>
              </a:rPr>
              <a:t>nullable</a:t>
            </a:r>
            <a:r>
              <a:rPr lang="de-DE" altLang="zh-CN" sz="3600" dirty="0">
                <a:solidFill>
                  <a:schemeClr val="bg1"/>
                </a:solidFill>
              </a:rPr>
              <a:t> </a:t>
            </a:r>
            <a:r>
              <a:rPr lang="de-DE" altLang="zh-CN" sz="3600" dirty="0" err="1">
                <a:solidFill>
                  <a:schemeClr val="bg1"/>
                </a:solidFill>
              </a:rPr>
              <a:t>NSData</a:t>
            </a:r>
            <a:r>
              <a:rPr lang="de-DE" altLang="zh-CN" sz="3600" dirty="0">
                <a:solidFill>
                  <a:schemeClr val="bg1"/>
                </a:solidFill>
              </a:rPr>
              <a:t> *)</a:t>
            </a:r>
            <a:r>
              <a:rPr lang="de-DE" altLang="zh-CN" sz="3600" dirty="0" err="1">
                <a:solidFill>
                  <a:schemeClr val="bg1"/>
                </a:solidFill>
              </a:rPr>
              <a:t>data</a:t>
            </a:r>
            <a:endParaRPr lang="de-DE" altLang="zh-CN" sz="3600" dirty="0">
              <a:solidFill>
                <a:schemeClr val="bg1"/>
              </a:solidFill>
            </a:endParaRPr>
          </a:p>
          <a:p>
            <a:r>
              <a:rPr lang="de-DE" altLang="zh-CN" sz="3600" dirty="0">
                <a:solidFill>
                  <a:schemeClr val="bg1"/>
                </a:solidFill>
              </a:rPr>
              <a:t>                          </a:t>
            </a:r>
            <a:r>
              <a:rPr lang="de-DE" altLang="zh-CN" sz="3600" dirty="0" err="1">
                <a:solidFill>
                  <a:schemeClr val="bg1"/>
                </a:solidFill>
              </a:rPr>
              <a:t>error</a:t>
            </a:r>
            <a:r>
              <a:rPr lang="de-DE" altLang="zh-CN" sz="3600" dirty="0">
                <a:solidFill>
                  <a:schemeClr val="bg1"/>
                </a:solidFill>
              </a:rPr>
              <a:t>:(</a:t>
            </a:r>
            <a:r>
              <a:rPr lang="de-DE" altLang="zh-CN" sz="3600" dirty="0" err="1">
                <a:solidFill>
                  <a:schemeClr val="bg1"/>
                </a:solidFill>
              </a:rPr>
              <a:t>NSError</a:t>
            </a:r>
            <a:r>
              <a:rPr lang="de-DE" altLang="zh-CN" sz="3600" dirty="0">
                <a:solidFill>
                  <a:schemeClr val="bg1"/>
                </a:solidFill>
              </a:rPr>
              <a:t> * _</a:t>
            </a:r>
            <a:r>
              <a:rPr lang="de-DE" altLang="zh-CN" sz="3600" dirty="0" err="1">
                <a:solidFill>
                  <a:schemeClr val="bg1"/>
                </a:solidFill>
              </a:rPr>
              <a:t>Nullable</a:t>
            </a:r>
            <a:r>
              <a:rPr lang="de-DE" altLang="zh-CN" sz="3600" dirty="0">
                <a:solidFill>
                  <a:schemeClr val="bg1"/>
                </a:solidFill>
              </a:rPr>
              <a:t> __</a:t>
            </a:r>
            <a:r>
              <a:rPr lang="de-DE" altLang="zh-CN" sz="3600" dirty="0" err="1">
                <a:solidFill>
                  <a:schemeClr val="bg1"/>
                </a:solidFill>
              </a:rPr>
              <a:t>autoreleasing</a:t>
            </a:r>
            <a:r>
              <a:rPr lang="de-DE" altLang="zh-CN" sz="3600" dirty="0">
                <a:solidFill>
                  <a:schemeClr val="bg1"/>
                </a:solidFill>
              </a:rPr>
              <a:t> *)</a:t>
            </a:r>
            <a:r>
              <a:rPr lang="de-DE" altLang="zh-CN" sz="3600" dirty="0" err="1">
                <a:solidFill>
                  <a:schemeClr val="bg1"/>
                </a:solidFill>
              </a:rPr>
              <a:t>error</a:t>
            </a:r>
            <a:r>
              <a:rPr lang="de-DE" altLang="zh-CN" sz="3600" dirty="0">
                <a:solidFill>
                  <a:schemeClr val="bg1"/>
                </a:solidFill>
              </a:rPr>
              <a:t> NS_SWIFT_NOTHROW</a:t>
            </a:r>
            <a:r>
              <a:rPr lang="de-DE" altLang="zh-CN" sz="3600" dirty="0" smtClean="0">
                <a:solidFill>
                  <a:schemeClr val="bg1"/>
                </a:solidFill>
              </a:rPr>
              <a:t>;</a:t>
            </a:r>
          </a:p>
          <a:p>
            <a:endParaRPr lang="de-DE" altLang="zh-CN" sz="3600" dirty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[self </a:t>
            </a:r>
            <a:r>
              <a:rPr lang="en-US" altLang="zh-CN" sz="3600" dirty="0" err="1">
                <a:solidFill>
                  <a:schemeClr val="bg1"/>
                </a:solidFill>
              </a:rPr>
              <a:t>validateResponse</a:t>
            </a:r>
            <a:r>
              <a:rPr lang="en-US" altLang="zh-CN" sz="3600" dirty="0">
                <a:solidFill>
                  <a:schemeClr val="bg1"/>
                </a:solidFill>
              </a:rPr>
              <a:t>:(</a:t>
            </a:r>
            <a:r>
              <a:rPr lang="en-US" altLang="zh-CN" sz="3600" dirty="0" err="1">
                <a:solidFill>
                  <a:schemeClr val="bg1"/>
                </a:solidFill>
              </a:rPr>
              <a:t>NSHTTPURLResponse</a:t>
            </a:r>
            <a:r>
              <a:rPr lang="en-US" altLang="zh-CN" sz="3600" dirty="0">
                <a:solidFill>
                  <a:schemeClr val="bg1"/>
                </a:solidFill>
              </a:rPr>
              <a:t> *)response </a:t>
            </a:r>
            <a:r>
              <a:rPr lang="en-US" altLang="zh-CN" sz="3600" dirty="0" err="1">
                <a:solidFill>
                  <a:schemeClr val="bg1"/>
                </a:solidFill>
              </a:rPr>
              <a:t>data:data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error:error</a:t>
            </a:r>
            <a:r>
              <a:rPr lang="en-US" altLang="zh-CN" sz="3600" dirty="0">
                <a:solidFill>
                  <a:schemeClr val="bg1"/>
                </a:solidFill>
              </a:rPr>
              <a:t>]</a:t>
            </a:r>
            <a:r>
              <a:rPr lang="en-US" altLang="zh-CN" sz="3600" dirty="0" smtClean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zh-TW" altLang="en-US" sz="3600" dirty="0">
                <a:solidFill>
                  <a:schemeClr val="bg1"/>
                </a:solidFill>
              </a:rPr>
              <a:t>这个方法根据在初始化方法中初始化的属性 </a:t>
            </a:r>
            <a:r>
              <a:rPr lang="en-US" altLang="zh-TW" sz="3600" dirty="0" err="1">
                <a:solidFill>
                  <a:schemeClr val="bg1"/>
                </a:solidFill>
              </a:rPr>
              <a:t>acceptableContentTypes</a:t>
            </a:r>
            <a:r>
              <a:rPr lang="zh-TW" altLang="en-US" sz="3600" dirty="0">
                <a:solidFill>
                  <a:schemeClr val="bg1"/>
                </a:solidFill>
              </a:rPr>
              <a:t> 和 </a:t>
            </a:r>
            <a:r>
              <a:rPr lang="en-US" altLang="zh-TW" sz="3600" dirty="0" err="1">
                <a:solidFill>
                  <a:schemeClr val="bg1"/>
                </a:solidFill>
              </a:rPr>
              <a:t>acceptableStatusCodes</a:t>
            </a:r>
            <a:r>
              <a:rPr lang="zh-TW" altLang="en-US" sz="3600" dirty="0">
                <a:solidFill>
                  <a:schemeClr val="bg1"/>
                </a:solidFill>
              </a:rPr>
              <a:t> 来判断当前响应是否有效。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endParaRPr lang="de-DE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 smtClean="0">
                <a:solidFill>
                  <a:schemeClr val="bg1"/>
                </a:solidFill>
              </a:rPr>
              <a:t>遵循这个协议</a:t>
            </a:r>
            <a:r>
              <a:rPr lang="zh-TW" altLang="en-US" sz="3600" dirty="0">
                <a:solidFill>
                  <a:schemeClr val="bg1"/>
                </a:solidFill>
              </a:rPr>
              <a:t>的类同时也要遵循 </a:t>
            </a:r>
            <a:r>
              <a:rPr lang="en-US" altLang="zh-TW" sz="3600" dirty="0" err="1">
                <a:solidFill>
                  <a:schemeClr val="bg1"/>
                </a:solidFill>
              </a:rPr>
              <a:t>NSObject</a:t>
            </a:r>
            <a:r>
              <a:rPr lang="zh-TW" altLang="en-US" sz="3600" dirty="0">
                <a:solidFill>
                  <a:schemeClr val="bg1"/>
                </a:solidFill>
              </a:rPr>
              <a:t>、</a:t>
            </a:r>
            <a:r>
              <a:rPr lang="en-US" altLang="zh-TW" sz="3600" dirty="0" err="1">
                <a:solidFill>
                  <a:schemeClr val="bg1"/>
                </a:solidFill>
              </a:rPr>
              <a:t>NSSecureCoding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zh-TW" altLang="en-US" sz="3600" dirty="0">
                <a:solidFill>
                  <a:schemeClr val="bg1"/>
                </a:solidFill>
              </a:rPr>
              <a:t>和 </a:t>
            </a:r>
            <a:r>
              <a:rPr lang="en-US" altLang="zh-TW" sz="3600" dirty="0" err="1">
                <a:solidFill>
                  <a:schemeClr val="bg1"/>
                </a:solidFill>
              </a:rPr>
              <a:t>NSCopying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zh-TW" altLang="en-US" sz="3600" dirty="0">
                <a:solidFill>
                  <a:schemeClr val="bg1"/>
                </a:solidFill>
              </a:rPr>
              <a:t>这三个协议</a:t>
            </a:r>
            <a:r>
              <a:rPr lang="zh-TW" altLang="en-US" sz="3600" dirty="0" smtClean="0">
                <a:solidFill>
                  <a:schemeClr val="bg1"/>
                </a:solidFill>
              </a:rPr>
              <a:t>，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 smtClean="0">
                <a:solidFill>
                  <a:schemeClr val="bg1"/>
                </a:solidFill>
              </a:rPr>
              <a:t>实现</a:t>
            </a:r>
            <a:r>
              <a:rPr lang="zh-TW" altLang="en-US" sz="3600" dirty="0">
                <a:solidFill>
                  <a:schemeClr val="bg1"/>
                </a:solidFill>
              </a:rPr>
              <a:t>安全编码、拷贝以及 </a:t>
            </a:r>
            <a:r>
              <a:rPr lang="en-US" altLang="zh-TW" sz="3600" dirty="0">
                <a:solidFill>
                  <a:schemeClr val="bg1"/>
                </a:solidFill>
              </a:rPr>
              <a:t>Objective-C </a:t>
            </a:r>
            <a:r>
              <a:rPr lang="zh-TW" altLang="en-US" sz="3600" dirty="0">
                <a:solidFill>
                  <a:schemeClr val="bg1"/>
                </a:solidFill>
              </a:rPr>
              <a:t>对象的基本行为</a:t>
            </a:r>
            <a:r>
              <a:rPr lang="zh-TW" altLang="en-US" sz="3600" dirty="0" smtClean="0">
                <a:solidFill>
                  <a:schemeClr val="bg1"/>
                </a:solidFill>
              </a:rPr>
              <a:t>。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endParaRPr lang="en-US" altLang="zh-CN" sz="3600" dirty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/>
            <a:r>
              <a:rPr lang="en-US" altLang="zh-CN" sz="3600" dirty="0" err="1">
                <a:solidFill>
                  <a:schemeClr val="bg1"/>
                </a:solidFill>
              </a:rPr>
              <a:t>AFURLResponseSerialization</a:t>
            </a:r>
            <a:r>
              <a:rPr lang="zh-CN" altLang="en-US" sz="3600" dirty="0">
                <a:solidFill>
                  <a:schemeClr val="bg1"/>
                </a:solidFill>
              </a:rPr>
              <a:t> 协议对类的要求还是十分的简单，返回</a:t>
            </a:r>
            <a:r>
              <a:rPr lang="zh-CN" altLang="en-US" sz="3600" b="1" dirty="0">
                <a:solidFill>
                  <a:schemeClr val="bg1"/>
                </a:solidFill>
              </a:rPr>
              <a:t>对特定响应的数据解码后的对象</a:t>
            </a:r>
            <a:r>
              <a:rPr lang="en-US" altLang="zh-CN" sz="3600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zh-CN" sz="3600" dirty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/>
            <a:r>
              <a:rPr lang="en-US" altLang="zh-CN" sz="3600" dirty="0" err="1" smtClean="0">
                <a:solidFill>
                  <a:schemeClr val="bg1"/>
                </a:solidFill>
              </a:rPr>
              <a:t>AFHTTPResponseSerializer</a:t>
            </a:r>
            <a:r>
              <a:rPr lang="zh-CN" altLang="en-US" sz="3600" dirty="0" smtClean="0">
                <a:solidFill>
                  <a:schemeClr val="bg1"/>
                </a:solidFill>
              </a:rPr>
              <a:t>是</a:t>
            </a:r>
            <a:r>
              <a:rPr lang="zh-CN" altLang="en-US" sz="3600" dirty="0">
                <a:solidFill>
                  <a:schemeClr val="bg1"/>
                </a:solidFill>
              </a:rPr>
              <a:t>在 </a:t>
            </a:r>
            <a:r>
              <a:rPr lang="en-US" altLang="zh-CN" sz="3600" dirty="0" err="1">
                <a:solidFill>
                  <a:schemeClr val="bg1"/>
                </a:solidFill>
              </a:rPr>
              <a:t>AFURLResponseSerialization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zh-CN" altLang="en-US" sz="3600" dirty="0">
                <a:solidFill>
                  <a:schemeClr val="bg1"/>
                </a:solidFill>
              </a:rPr>
              <a:t>模块中</a:t>
            </a:r>
            <a:r>
              <a:rPr lang="zh-CN" altLang="en-US" sz="3600" dirty="0" smtClean="0">
                <a:solidFill>
                  <a:schemeClr val="bg1"/>
                </a:solidFill>
              </a:rPr>
              <a:t>最基本的类</a:t>
            </a:r>
            <a:endParaRPr lang="zh-CN" altLang="en-US" sz="3600" dirty="0" smtClean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74142"/>
            <a:ext cx="230029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/>
              <a:t>AFURLResponseSerialization</a:t>
            </a:r>
            <a:endParaRPr sz="4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1253842"/>
            <a:ext cx="23959047" cy="1229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algn="l"/>
            <a:r>
              <a:rPr lang="en-US" altLang="zh-CN" sz="4400" b="0" dirty="0" err="1">
                <a:solidFill>
                  <a:schemeClr val="bg1"/>
                </a:solidFill>
              </a:rPr>
              <a:t>self.stringEncoding</a:t>
            </a:r>
            <a:r>
              <a:rPr lang="en-US" altLang="zh-CN" sz="4400" b="0" dirty="0">
                <a:solidFill>
                  <a:schemeClr val="bg1"/>
                </a:solidFill>
              </a:rPr>
              <a:t> = NSUTF8StringEncoding;</a:t>
            </a:r>
          </a:p>
          <a:p>
            <a:pPr algn="l"/>
            <a:endParaRPr lang="en-US" altLang="zh-CN" sz="4400" b="0" dirty="0">
              <a:solidFill>
                <a:schemeClr val="bg1"/>
              </a:solidFill>
            </a:endParaRPr>
          </a:p>
          <a:p>
            <a:pPr algn="l"/>
            <a:r>
              <a:rPr lang="en-US" altLang="zh-CN" sz="4400" b="0" dirty="0">
                <a:solidFill>
                  <a:schemeClr val="bg1"/>
                </a:solidFill>
              </a:rPr>
              <a:t> </a:t>
            </a:r>
            <a:r>
              <a:rPr lang="en-US" altLang="zh-CN" sz="4400" b="0" dirty="0" err="1" smtClean="0">
                <a:solidFill>
                  <a:schemeClr val="bg1"/>
                </a:solidFill>
              </a:rPr>
              <a:t>self.acceptableStatusCodes</a:t>
            </a:r>
            <a:r>
              <a:rPr lang="en-US" altLang="zh-CN" sz="4400" b="0" dirty="0" smtClean="0">
                <a:solidFill>
                  <a:schemeClr val="bg1"/>
                </a:solidFill>
              </a:rPr>
              <a:t> </a:t>
            </a:r>
            <a:r>
              <a:rPr lang="en-US" altLang="zh-CN" sz="4400" b="0" dirty="0">
                <a:solidFill>
                  <a:schemeClr val="bg1"/>
                </a:solidFill>
              </a:rPr>
              <a:t>= [</a:t>
            </a:r>
            <a:r>
              <a:rPr lang="en-US" altLang="zh-CN" sz="4400" b="0" dirty="0" err="1">
                <a:solidFill>
                  <a:schemeClr val="bg1"/>
                </a:solidFill>
              </a:rPr>
              <a:t>NSIndexSet</a:t>
            </a:r>
            <a:r>
              <a:rPr lang="en-US" altLang="zh-CN" sz="4400" b="0" dirty="0">
                <a:solidFill>
                  <a:schemeClr val="bg1"/>
                </a:solidFill>
              </a:rPr>
              <a:t> </a:t>
            </a:r>
            <a:r>
              <a:rPr lang="en-US" altLang="zh-CN" sz="4400" b="0" dirty="0" err="1">
                <a:solidFill>
                  <a:schemeClr val="bg1"/>
                </a:solidFill>
              </a:rPr>
              <a:t>indexSetWithIndexesInRange:NSMakeRange</a:t>
            </a:r>
            <a:r>
              <a:rPr lang="en-US" altLang="zh-CN" sz="4400" b="0" dirty="0">
                <a:solidFill>
                  <a:schemeClr val="bg1"/>
                </a:solidFill>
              </a:rPr>
              <a:t>(200, 100)]</a:t>
            </a:r>
            <a:r>
              <a:rPr lang="en-US" altLang="zh-CN" sz="4400" b="0" dirty="0" smtClean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altLang="zh-CN" sz="4400" b="0" dirty="0">
              <a:solidFill>
                <a:schemeClr val="bg1"/>
              </a:solidFill>
            </a:endParaRPr>
          </a:p>
          <a:p>
            <a:pPr algn="l"/>
            <a:r>
              <a:rPr lang="en-US" altLang="zh-CN" sz="4400" b="0" dirty="0" smtClean="0">
                <a:solidFill>
                  <a:schemeClr val="bg1"/>
                </a:solidFill>
              </a:rPr>
              <a:t> </a:t>
            </a:r>
            <a:r>
              <a:rPr lang="en-US" altLang="zh-CN" sz="4400" b="0" dirty="0" err="1">
                <a:solidFill>
                  <a:schemeClr val="bg1"/>
                </a:solidFill>
              </a:rPr>
              <a:t>self.acceptableContentTypes</a:t>
            </a:r>
            <a:r>
              <a:rPr lang="en-US" altLang="zh-CN" sz="4400" b="0" dirty="0">
                <a:solidFill>
                  <a:schemeClr val="bg1"/>
                </a:solidFill>
              </a:rPr>
              <a:t> = nil</a:t>
            </a:r>
            <a:r>
              <a:rPr lang="en-US" altLang="zh-CN" sz="4400" b="0" dirty="0" smtClean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altLang="zh-TW" sz="4400" b="0" dirty="0">
              <a:solidFill>
                <a:schemeClr val="bg1"/>
              </a:solidFill>
            </a:endParaRPr>
          </a:p>
          <a:p>
            <a:pPr algn="l"/>
            <a:r>
              <a:rPr lang="zh-TW" altLang="en-US" sz="4400" b="0" dirty="0" smtClean="0">
                <a:solidFill>
                  <a:schemeClr val="bg1"/>
                </a:solidFill>
              </a:rPr>
              <a:t>因为是对 </a:t>
            </a:r>
            <a:r>
              <a:rPr lang="en-US" altLang="zh-TW" sz="4400" b="0" dirty="0">
                <a:solidFill>
                  <a:schemeClr val="bg1"/>
                </a:solidFill>
              </a:rPr>
              <a:t>HTTP </a:t>
            </a:r>
            <a:r>
              <a:rPr lang="zh-TW" altLang="en-US" sz="4400" b="0" dirty="0">
                <a:solidFill>
                  <a:schemeClr val="bg1"/>
                </a:solidFill>
              </a:rPr>
              <a:t>响应进行序列化，所以这里设置了 </a:t>
            </a:r>
            <a:r>
              <a:rPr lang="en-US" altLang="zh-TW" sz="4400" b="0" dirty="0" err="1">
                <a:solidFill>
                  <a:schemeClr val="bg1"/>
                </a:solidFill>
              </a:rPr>
              <a:t>stringEncoding</a:t>
            </a:r>
            <a:r>
              <a:rPr lang="zh-TW" altLang="en-US" sz="4400" b="0" dirty="0">
                <a:solidFill>
                  <a:schemeClr val="bg1"/>
                </a:solidFill>
              </a:rPr>
              <a:t> 为 </a:t>
            </a:r>
            <a:r>
              <a:rPr lang="en-US" altLang="zh-TW" sz="4400" b="0" dirty="0" smtClean="0">
                <a:solidFill>
                  <a:schemeClr val="bg1"/>
                </a:solidFill>
              </a:rPr>
              <a:t>NSUTF8StringEncoding</a:t>
            </a:r>
          </a:p>
          <a:p>
            <a:pPr algn="l"/>
            <a:r>
              <a:rPr lang="zh-TW" altLang="en-US" sz="4400" b="0" dirty="0" smtClean="0">
                <a:solidFill>
                  <a:schemeClr val="bg1"/>
                </a:solidFill>
              </a:rPr>
              <a:t> </a:t>
            </a:r>
            <a:r>
              <a:rPr lang="zh-TW" altLang="en-US" sz="4400" b="0" dirty="0">
                <a:solidFill>
                  <a:schemeClr val="bg1"/>
                </a:solidFill>
              </a:rPr>
              <a:t>而且没有对接收的内容类型加以限制。</a:t>
            </a:r>
          </a:p>
          <a:p>
            <a:pPr algn="l"/>
            <a:r>
              <a:rPr lang="zh-TW" altLang="en-US" sz="4400" b="0" dirty="0">
                <a:solidFill>
                  <a:schemeClr val="bg1"/>
                </a:solidFill>
              </a:rPr>
              <a:t>将 </a:t>
            </a:r>
            <a:r>
              <a:rPr lang="en-US" altLang="zh-TW" sz="4400" b="0" dirty="0" err="1">
                <a:solidFill>
                  <a:schemeClr val="bg1"/>
                </a:solidFill>
              </a:rPr>
              <a:t>acceptableStatusCodes</a:t>
            </a:r>
            <a:r>
              <a:rPr lang="zh-TW" altLang="en-US" sz="4400" b="0" dirty="0">
                <a:solidFill>
                  <a:schemeClr val="bg1"/>
                </a:solidFill>
              </a:rPr>
              <a:t> 设置为从 </a:t>
            </a:r>
            <a:r>
              <a:rPr lang="en-US" altLang="zh-TW" sz="4400" b="0" dirty="0">
                <a:solidFill>
                  <a:schemeClr val="bg1"/>
                </a:solidFill>
              </a:rPr>
              <a:t>200 </a:t>
            </a:r>
            <a:r>
              <a:rPr lang="zh-TW" altLang="en-US" sz="4400" b="0" dirty="0">
                <a:solidFill>
                  <a:schemeClr val="bg1"/>
                </a:solidFill>
              </a:rPr>
              <a:t>到 </a:t>
            </a:r>
            <a:r>
              <a:rPr lang="en-US" altLang="zh-TW" sz="4400" b="0" dirty="0">
                <a:solidFill>
                  <a:schemeClr val="bg1"/>
                </a:solidFill>
              </a:rPr>
              <a:t>299 </a:t>
            </a:r>
            <a:r>
              <a:rPr lang="zh-TW" altLang="en-US" sz="4400" b="0" dirty="0">
                <a:solidFill>
                  <a:schemeClr val="bg1"/>
                </a:solidFill>
              </a:rPr>
              <a:t>之间的状态码</a:t>
            </a:r>
            <a:r>
              <a:rPr lang="en-US" altLang="zh-TW" sz="4400" b="0" dirty="0">
                <a:solidFill>
                  <a:schemeClr val="bg1"/>
                </a:solidFill>
              </a:rPr>
              <a:t>, </a:t>
            </a:r>
            <a:r>
              <a:rPr lang="zh-TW" altLang="en-US" sz="4400" b="0" dirty="0">
                <a:solidFill>
                  <a:schemeClr val="bg1"/>
                </a:solidFill>
              </a:rPr>
              <a:t>因为只有这些状态码表示获得了有效的响应</a:t>
            </a:r>
            <a:r>
              <a:rPr lang="zh-TW" altLang="en-US" sz="4400" b="0" dirty="0" smtClean="0">
                <a:solidFill>
                  <a:schemeClr val="bg1"/>
                </a:solidFill>
              </a:rPr>
              <a:t>。</a:t>
            </a:r>
            <a:endParaRPr lang="en-US" altLang="zh-TW" sz="4400" b="0" dirty="0" smtClean="0">
              <a:solidFill>
                <a:schemeClr val="bg1"/>
              </a:solidFill>
            </a:endParaRPr>
          </a:p>
          <a:p>
            <a:pPr algn="l"/>
            <a:endParaRPr lang="en-US" altLang="zh-TW" sz="4400" b="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4400" b="0" dirty="0" err="1" smtClean="0">
                <a:solidFill>
                  <a:schemeClr val="bg1"/>
                </a:solidFill>
              </a:rPr>
              <a:t>AFJSONResponseSerializer</a:t>
            </a:r>
            <a:endParaRPr lang="en-US" altLang="zh-CN" sz="4400" b="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sz="4400" b="0" dirty="0" err="1" smtClean="0">
                <a:solidFill>
                  <a:schemeClr val="bg1"/>
                </a:solidFill>
              </a:rPr>
              <a:t>AFJSONResponseSerializer</a:t>
            </a:r>
            <a:r>
              <a:rPr lang="zh-TW" altLang="en-US" sz="4400" b="0" dirty="0" smtClean="0">
                <a:solidFill>
                  <a:schemeClr val="bg1"/>
                </a:solidFill>
              </a:rPr>
              <a:t> </a:t>
            </a:r>
            <a:r>
              <a:rPr lang="zh-TW" altLang="en-US" sz="4400" b="0" dirty="0">
                <a:solidFill>
                  <a:schemeClr val="bg1"/>
                </a:solidFill>
              </a:rPr>
              <a:t>这个继承自 </a:t>
            </a:r>
            <a:r>
              <a:rPr lang="en-US" altLang="zh-TW" sz="4400" b="0" dirty="0" err="1">
                <a:solidFill>
                  <a:schemeClr val="bg1"/>
                </a:solidFill>
              </a:rPr>
              <a:t>AFHTTPResponseSerializer</a:t>
            </a:r>
            <a:r>
              <a:rPr lang="zh-TW" altLang="en-US" sz="4400" b="0" dirty="0">
                <a:solidFill>
                  <a:schemeClr val="bg1"/>
                </a:solidFill>
              </a:rPr>
              <a:t> 类的实现。</a:t>
            </a:r>
          </a:p>
          <a:p>
            <a:pPr algn="l"/>
            <a:r>
              <a:rPr lang="zh-TW" altLang="en-US" sz="4400" b="0" dirty="0">
                <a:solidFill>
                  <a:schemeClr val="bg1"/>
                </a:solidFill>
              </a:rPr>
              <a:t>初始化方法只是在调用父类的初始化方法之后更新了 </a:t>
            </a:r>
            <a:r>
              <a:rPr lang="en-US" altLang="zh-TW" sz="4400" b="0" dirty="0" err="1">
                <a:solidFill>
                  <a:schemeClr val="bg1"/>
                </a:solidFill>
              </a:rPr>
              <a:t>acceptableContentTypes</a:t>
            </a:r>
            <a:r>
              <a:rPr lang="zh-TW" altLang="en-US" sz="4400" b="0" dirty="0">
                <a:solidFill>
                  <a:schemeClr val="bg1"/>
                </a:solidFill>
              </a:rPr>
              <a:t> 属性</a:t>
            </a:r>
            <a:r>
              <a:rPr lang="zh-TW" altLang="en-US" sz="4400" b="0" dirty="0" smtClean="0">
                <a:solidFill>
                  <a:schemeClr val="bg1"/>
                </a:solidFill>
              </a:rPr>
              <a:t>：</a:t>
            </a:r>
            <a:endParaRPr lang="en-US" altLang="zh-TW" sz="4400" b="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4400" b="0" dirty="0" err="1">
                <a:solidFill>
                  <a:schemeClr val="bg1"/>
                </a:solidFill>
              </a:rPr>
              <a:t>self.acceptableContentTypes</a:t>
            </a:r>
            <a:r>
              <a:rPr lang="en-US" altLang="zh-CN" sz="4400" b="0" dirty="0">
                <a:solidFill>
                  <a:schemeClr val="bg1"/>
                </a:solidFill>
              </a:rPr>
              <a:t> = [</a:t>
            </a:r>
            <a:r>
              <a:rPr lang="en-US" altLang="zh-CN" sz="4400" b="0" dirty="0" err="1">
                <a:solidFill>
                  <a:schemeClr val="bg1"/>
                </a:solidFill>
              </a:rPr>
              <a:t>NSSet</a:t>
            </a:r>
            <a:r>
              <a:rPr lang="en-US" altLang="zh-CN" sz="4400" b="0" dirty="0">
                <a:solidFill>
                  <a:schemeClr val="bg1"/>
                </a:solidFill>
              </a:rPr>
              <a:t> </a:t>
            </a:r>
            <a:r>
              <a:rPr lang="en-US" altLang="zh-CN" sz="4400" b="0" dirty="0" err="1">
                <a:solidFill>
                  <a:schemeClr val="bg1"/>
                </a:solidFill>
              </a:rPr>
              <a:t>setWithObjects</a:t>
            </a:r>
            <a:r>
              <a:rPr lang="en-US" altLang="zh-CN" sz="4400" b="0" dirty="0">
                <a:solidFill>
                  <a:schemeClr val="bg1"/>
                </a:solidFill>
              </a:rPr>
              <a:t>:@"application/</a:t>
            </a:r>
            <a:r>
              <a:rPr lang="en-US" altLang="zh-CN" sz="4400" b="0" dirty="0" err="1">
                <a:solidFill>
                  <a:schemeClr val="bg1"/>
                </a:solidFill>
              </a:rPr>
              <a:t>json</a:t>
            </a:r>
            <a:r>
              <a:rPr lang="en-US" altLang="zh-CN" sz="4400" b="0" dirty="0">
                <a:solidFill>
                  <a:schemeClr val="bg1"/>
                </a:solidFill>
              </a:rPr>
              <a:t>", @"text/</a:t>
            </a:r>
            <a:r>
              <a:rPr lang="en-US" altLang="zh-CN" sz="4400" b="0" dirty="0" err="1">
                <a:solidFill>
                  <a:schemeClr val="bg1"/>
                </a:solidFill>
              </a:rPr>
              <a:t>json</a:t>
            </a:r>
            <a:r>
              <a:rPr lang="en-US" altLang="zh-CN" sz="4400" b="0" dirty="0">
                <a:solidFill>
                  <a:schemeClr val="bg1"/>
                </a:solidFill>
              </a:rPr>
              <a:t>", @"text/</a:t>
            </a:r>
            <a:r>
              <a:rPr lang="en-US" altLang="zh-CN" sz="4400" b="0" dirty="0" err="1">
                <a:solidFill>
                  <a:schemeClr val="bg1"/>
                </a:solidFill>
              </a:rPr>
              <a:t>javascript</a:t>
            </a:r>
            <a:r>
              <a:rPr lang="en-US" altLang="zh-CN" sz="4400" b="0" dirty="0">
                <a:solidFill>
                  <a:schemeClr val="bg1"/>
                </a:solidFill>
              </a:rPr>
              <a:t>", nil]</a:t>
            </a:r>
            <a:r>
              <a:rPr lang="en-US" altLang="zh-CN" sz="4400" b="0" dirty="0" smtClean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zh-TW" altLang="en-US" sz="4400" b="0" dirty="0">
                <a:solidFill>
                  <a:schemeClr val="bg1"/>
                </a:solidFill>
              </a:rPr>
              <a:t>这个类中与父类差别最大的就是对 </a:t>
            </a:r>
            <a:r>
              <a:rPr lang="en-US" altLang="zh-TW" sz="4400" b="0" dirty="0" err="1">
                <a:solidFill>
                  <a:schemeClr val="bg1"/>
                </a:solidFill>
              </a:rPr>
              <a:t>AFURLResponseSerialization</a:t>
            </a:r>
            <a:r>
              <a:rPr lang="zh-TW" altLang="en-US" sz="4400" b="0" dirty="0">
                <a:solidFill>
                  <a:schemeClr val="bg1"/>
                </a:solidFill>
              </a:rPr>
              <a:t> 协议</a:t>
            </a:r>
            <a:r>
              <a:rPr lang="zh-TW" altLang="en-US" sz="4400" b="0" dirty="0" smtClean="0">
                <a:solidFill>
                  <a:schemeClr val="bg1"/>
                </a:solidFill>
              </a:rPr>
              <a:t>的实</a:t>
            </a:r>
            <a:r>
              <a:rPr lang="zh-CN" altLang="en-US" sz="4400" b="0" dirty="0" smtClean="0">
                <a:solidFill>
                  <a:schemeClr val="bg1"/>
                </a:solidFill>
              </a:rPr>
              <a:t>现。</a:t>
            </a:r>
            <a:endParaRPr lang="en-US" altLang="zh-CN" sz="4400" b="0" dirty="0">
              <a:solidFill>
                <a:schemeClr val="bg1"/>
              </a:solidFill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504919"/>
            <a:ext cx="2300297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4400" dirty="0" err="1">
                <a:solidFill>
                  <a:schemeClr val="bg1"/>
                </a:solidFill>
              </a:rPr>
              <a:t>AFHTTPResponseSerializer</a:t>
            </a:r>
            <a:endParaRPr sz="4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9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AFNetworking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zh-CN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3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.x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网络解析详解</a:t>
            </a:r>
            <a:endParaRPr sz="540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  <a:sym typeface="Noto Sans CJK SC Regula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1676400" y="9310142"/>
            <a:ext cx="1884680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zh-CN" dirty="0" smtClean="0">
                <a:solidFill>
                  <a:schemeClr val="bg1"/>
                </a:solidFill>
              </a:rPr>
              <a:t>AFNetworking3.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实际上只是对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NSURLSession</a:t>
            </a:r>
            <a:r>
              <a:rPr lang="zh-CN" altLang="en-US" dirty="0">
                <a:solidFill>
                  <a:schemeClr val="bg1"/>
                </a:solidFill>
              </a:rPr>
              <a:t> 高度地封装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提供一些简单</a:t>
            </a:r>
            <a:r>
              <a:rPr lang="zh-CN" altLang="en-US" dirty="0">
                <a:solidFill>
                  <a:schemeClr val="bg1"/>
                </a:solidFill>
              </a:rPr>
              <a:t>易用的 </a:t>
            </a:r>
            <a:r>
              <a:rPr lang="en-US" altLang="zh-CN" dirty="0">
                <a:solidFill>
                  <a:schemeClr val="bg1"/>
                </a:solidFill>
              </a:rPr>
              <a:t>API </a:t>
            </a:r>
            <a:r>
              <a:rPr lang="zh-CN" altLang="en-US" dirty="0">
                <a:solidFill>
                  <a:schemeClr val="bg1"/>
                </a:solidFill>
              </a:rPr>
              <a:t>方便我们在 </a:t>
            </a:r>
            <a:r>
              <a:rPr lang="en-US" altLang="zh-CN" dirty="0" err="1">
                <a:solidFill>
                  <a:schemeClr val="bg1"/>
                </a:solidFill>
              </a:rPr>
              <a:t>iOS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开发中发出网络请求并在</a:t>
            </a:r>
            <a:r>
              <a:rPr lang="zh-CN" altLang="en-US" dirty="0" smtClean="0">
                <a:solidFill>
                  <a:schemeClr val="bg1"/>
                </a:solidFill>
              </a:rPr>
              <a:t>其上更快地构建网络层组件并</a:t>
            </a:r>
            <a:r>
              <a:rPr lang="zh-CN" altLang="en-US" dirty="0">
                <a:solidFill>
                  <a:schemeClr val="bg1"/>
                </a:solidFill>
              </a:rPr>
              <a:t>提供合理的接口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6400" y="1933477"/>
            <a:ext cx="18846800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AFNetworking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简介：</a:t>
            </a:r>
            <a:r>
              <a:rPr lang="zh-CN" altLang="en-US" dirty="0">
                <a:solidFill>
                  <a:schemeClr val="bg1"/>
                </a:solidFill>
              </a:rPr>
              <a:t>是如今 </a:t>
            </a:r>
            <a:r>
              <a:rPr lang="en-US" altLang="zh-CN" dirty="0" err="1">
                <a:solidFill>
                  <a:schemeClr val="bg1"/>
                </a:solidFill>
              </a:rPr>
              <a:t>iOS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开发中不可缺少的组件之一。它的 </a:t>
            </a:r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配置上是如下介绍的：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Perhaps the most important feature of all, however, is the amazing community of developers who use and contribute to </a:t>
            </a:r>
            <a:r>
              <a:rPr lang="en-US" altLang="zh-CN" dirty="0" err="1">
                <a:solidFill>
                  <a:schemeClr val="bg1"/>
                </a:solidFill>
              </a:rPr>
              <a:t>AFNetworking</a:t>
            </a:r>
            <a:r>
              <a:rPr lang="en-US" altLang="zh-CN" dirty="0">
                <a:solidFill>
                  <a:schemeClr val="bg1"/>
                </a:solidFill>
              </a:rPr>
              <a:t> every day. </a:t>
            </a:r>
            <a:r>
              <a:rPr lang="en-US" altLang="zh-CN" dirty="0" err="1">
                <a:solidFill>
                  <a:schemeClr val="bg1"/>
                </a:solidFill>
              </a:rPr>
              <a:t>AFNetworking</a:t>
            </a:r>
            <a:r>
              <a:rPr lang="en-US" altLang="zh-CN" dirty="0">
                <a:solidFill>
                  <a:schemeClr val="bg1"/>
                </a:solidFill>
              </a:rPr>
              <a:t> powers some of the most popular and critically</a:t>
            </a:r>
            <a:r>
              <a:rPr lang="en-US" altLang="zh-CN" dirty="0" smtClean="0">
                <a:solidFill>
                  <a:schemeClr val="bg1"/>
                </a:solidFill>
              </a:rPr>
              <a:t>-acclaimed apps </a:t>
            </a:r>
            <a:r>
              <a:rPr lang="en-US" altLang="zh-CN" dirty="0">
                <a:solidFill>
                  <a:schemeClr val="bg1"/>
                </a:solidFill>
              </a:rPr>
              <a:t>on the iPhone, </a:t>
            </a:r>
            <a:r>
              <a:rPr lang="en-US" altLang="zh-CN" dirty="0" err="1">
                <a:solidFill>
                  <a:schemeClr val="bg1"/>
                </a:solidFill>
              </a:rPr>
              <a:t>iPad</a:t>
            </a:r>
            <a:r>
              <a:rPr lang="en-US" altLang="zh-CN" dirty="0">
                <a:solidFill>
                  <a:schemeClr val="bg1"/>
                </a:solidFill>
              </a:rPr>
              <a:t>, and Mac.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AFNetworking3.x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 flipH="1">
            <a:off x="1320800" y="1750135"/>
            <a:ext cx="21767800" cy="12567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首先了解一下</a:t>
            </a:r>
            <a:r>
              <a:rPr lang="en-US" altLang="zh-TW" dirty="0" err="1" smtClean="0">
                <a:solidFill>
                  <a:schemeClr val="bg1"/>
                </a:solidFill>
              </a:rPr>
              <a:t>NSURLSession</a:t>
            </a:r>
            <a:r>
              <a:rPr lang="zh-CN" altLang="en-US" dirty="0" smtClean="0">
                <a:solidFill>
                  <a:schemeClr val="bg1"/>
                </a:solidFill>
              </a:rPr>
              <a:t>加载的流程，</a:t>
            </a:r>
            <a:r>
              <a:rPr lang="zh-TW" altLang="en-US" dirty="0" smtClean="0">
                <a:solidFill>
                  <a:schemeClr val="bg1"/>
                </a:solidFill>
              </a:rPr>
              <a:t>无论</a:t>
            </a:r>
            <a:r>
              <a:rPr lang="zh-TW" altLang="en-US" dirty="0">
                <a:solidFill>
                  <a:schemeClr val="bg1"/>
                </a:solidFill>
              </a:rPr>
              <a:t>是</a:t>
            </a:r>
            <a:r>
              <a:rPr lang="en-US" altLang="zh-TW" dirty="0" err="1">
                <a:solidFill>
                  <a:schemeClr val="bg1"/>
                </a:solidFill>
              </a:rPr>
              <a:t>NSURLSession</a:t>
            </a:r>
            <a:r>
              <a:rPr lang="zh-TW" altLang="en-US" dirty="0">
                <a:solidFill>
                  <a:schemeClr val="bg1"/>
                </a:solidFill>
              </a:rPr>
              <a:t>类还是</a:t>
            </a:r>
            <a:r>
              <a:rPr lang="en-US" altLang="zh-TW" dirty="0" err="1">
                <a:solidFill>
                  <a:schemeClr val="bg1"/>
                </a:solidFill>
              </a:rPr>
              <a:t>NSURLConnection</a:t>
            </a:r>
            <a:r>
              <a:rPr lang="zh-TW" altLang="en-US" dirty="0">
                <a:solidFill>
                  <a:schemeClr val="bg1"/>
                </a:solidFill>
              </a:rPr>
              <a:t>类，其网络请求都是通过</a:t>
            </a:r>
            <a:r>
              <a:rPr lang="en-US" altLang="zh-TW" dirty="0" err="1">
                <a:solidFill>
                  <a:schemeClr val="bg1"/>
                </a:solidFill>
              </a:rPr>
              <a:t>NSURLRequest</a:t>
            </a:r>
            <a:r>
              <a:rPr lang="zh-TW" altLang="en-US" dirty="0">
                <a:solidFill>
                  <a:schemeClr val="bg1"/>
                </a:solidFill>
              </a:rPr>
              <a:t>类进行发起</a:t>
            </a:r>
            <a:r>
              <a:rPr lang="zh-TW" altLang="en-US" dirty="0" smtClean="0">
                <a:solidFill>
                  <a:schemeClr val="bg1"/>
                </a:solidFill>
              </a:rPr>
              <a:t>的：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、实例化一个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NSURLRequest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NSMutableURLRequest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>
                <a:solidFill>
                  <a:schemeClr val="bg1"/>
                </a:solidFill>
              </a:rPr>
              <a:t>，设置 </a:t>
            </a:r>
            <a:r>
              <a:rPr lang="en-US" altLang="zh-CN" dirty="0">
                <a:solidFill>
                  <a:schemeClr val="bg1"/>
                </a:solidFill>
              </a:rPr>
              <a:t>URL 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、通过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sharedSession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>
                <a:solidFill>
                  <a:schemeClr val="bg1"/>
                </a:solidFill>
              </a:rPr>
              <a:t>方法获取 </a:t>
            </a:r>
            <a:r>
              <a:rPr lang="en-US" altLang="zh-CN" dirty="0" err="1">
                <a:solidFill>
                  <a:schemeClr val="bg1"/>
                </a:solidFill>
              </a:rPr>
              <a:t>NSURLSession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、在 </a:t>
            </a:r>
            <a:r>
              <a:rPr lang="en-US" altLang="zh-CN" dirty="0">
                <a:solidFill>
                  <a:schemeClr val="bg1"/>
                </a:solidFill>
              </a:rPr>
              <a:t>session </a:t>
            </a:r>
            <a:r>
              <a:rPr lang="zh-CN" altLang="en-US" dirty="0">
                <a:solidFill>
                  <a:schemeClr val="bg1"/>
                </a:solidFill>
              </a:rPr>
              <a:t>上调用 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dataTaskWithRequest:completionHandler</a:t>
            </a:r>
            <a:r>
              <a:rPr lang="en-US" altLang="zh-CN" dirty="0">
                <a:solidFill>
                  <a:schemeClr val="bg1"/>
                </a:solidFill>
              </a:rPr>
              <a:t>: </a:t>
            </a:r>
            <a:r>
              <a:rPr lang="zh-CN" altLang="en-US" dirty="0">
                <a:solidFill>
                  <a:schemeClr val="bg1"/>
                </a:solidFill>
              </a:rPr>
              <a:t>方法返回一个 </a:t>
            </a:r>
            <a:r>
              <a:rPr lang="en-US" altLang="zh-CN" dirty="0" err="1" smtClean="0">
                <a:solidFill>
                  <a:schemeClr val="bg1"/>
                </a:solidFill>
              </a:rPr>
              <a:t>NSURLSessionDataTask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、向 </a:t>
            </a:r>
            <a:r>
              <a:rPr lang="en-US" altLang="zh-CN" dirty="0">
                <a:solidFill>
                  <a:schemeClr val="bg1"/>
                </a:solidFill>
              </a:rPr>
              <a:t>data task </a:t>
            </a:r>
            <a:r>
              <a:rPr lang="zh-CN" altLang="en-US" dirty="0">
                <a:solidFill>
                  <a:schemeClr val="bg1"/>
                </a:solidFill>
              </a:rPr>
              <a:t>发送消息 </a:t>
            </a:r>
            <a:r>
              <a:rPr lang="en-US" altLang="zh-CN" dirty="0">
                <a:solidFill>
                  <a:schemeClr val="bg1"/>
                </a:solidFill>
              </a:rPr>
              <a:t>- resume </a:t>
            </a:r>
            <a:r>
              <a:rPr lang="zh-CN" altLang="en-US" dirty="0">
                <a:solidFill>
                  <a:schemeClr val="bg1"/>
                </a:solidFill>
              </a:rPr>
              <a:t>，开始执行这个任务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3000" dirty="0" err="1">
                <a:solidFill>
                  <a:schemeClr val="accent1"/>
                </a:solidFill>
              </a:rPr>
              <a:t>NSURLRequest</a:t>
            </a:r>
            <a:r>
              <a:rPr lang="en-US" altLang="zh-CN" sz="3000" dirty="0">
                <a:solidFill>
                  <a:schemeClr val="accent1"/>
                </a:solidFill>
              </a:rPr>
              <a:t> *request = [</a:t>
            </a:r>
            <a:r>
              <a:rPr lang="en-US" altLang="zh-CN" sz="3000" dirty="0" err="1">
                <a:solidFill>
                  <a:schemeClr val="accent1"/>
                </a:solidFill>
              </a:rPr>
              <a:t>NSURLRequest</a:t>
            </a:r>
            <a:r>
              <a:rPr lang="en-US" altLang="zh-CN" sz="3000" dirty="0">
                <a:solidFill>
                  <a:schemeClr val="accent1"/>
                </a:solidFill>
              </a:rPr>
              <a:t> </a:t>
            </a:r>
            <a:r>
              <a:rPr lang="en-US" altLang="zh-CN" sz="3000" dirty="0" err="1">
                <a:solidFill>
                  <a:schemeClr val="accent1"/>
                </a:solidFill>
              </a:rPr>
              <a:t>requestWithURL</a:t>
            </a:r>
            <a:r>
              <a:rPr lang="en-US" altLang="zh-CN" sz="3000" dirty="0">
                <a:solidFill>
                  <a:schemeClr val="accent1"/>
                </a:solidFill>
              </a:rPr>
              <a:t>:[NSURL </a:t>
            </a:r>
            <a:r>
              <a:rPr lang="en-US" altLang="zh-CN" sz="3000" dirty="0" err="1">
                <a:solidFill>
                  <a:schemeClr val="accent1"/>
                </a:solidFill>
              </a:rPr>
              <a:t>URLWithString:TopPaidAppsFeed</a:t>
            </a:r>
            <a:r>
              <a:rPr lang="en-US" altLang="zh-CN" sz="3000" dirty="0">
                <a:solidFill>
                  <a:schemeClr val="accent1"/>
                </a:solidFill>
              </a:rPr>
              <a:t>]];</a:t>
            </a:r>
          </a:p>
          <a:p>
            <a:pPr algn="l"/>
            <a:r>
              <a:rPr lang="en-US" altLang="zh-CN" sz="3000" dirty="0">
                <a:solidFill>
                  <a:schemeClr val="accent1"/>
                </a:solidFill>
              </a:rPr>
              <a:t>    </a:t>
            </a:r>
            <a:r>
              <a:rPr lang="en-US" altLang="zh-CN" sz="3000" dirty="0" err="1">
                <a:solidFill>
                  <a:schemeClr val="accent1"/>
                </a:solidFill>
              </a:rPr>
              <a:t>NSURLSession</a:t>
            </a:r>
            <a:r>
              <a:rPr lang="en-US" altLang="zh-CN" sz="3000" dirty="0">
                <a:solidFill>
                  <a:schemeClr val="accent1"/>
                </a:solidFill>
              </a:rPr>
              <a:t> *session = [</a:t>
            </a:r>
            <a:r>
              <a:rPr lang="en-US" altLang="zh-CN" sz="3000" dirty="0" err="1">
                <a:solidFill>
                  <a:schemeClr val="accent1"/>
                </a:solidFill>
              </a:rPr>
              <a:t>NSURLSession</a:t>
            </a:r>
            <a:r>
              <a:rPr lang="en-US" altLang="zh-CN" sz="3000" dirty="0">
                <a:solidFill>
                  <a:schemeClr val="accent1"/>
                </a:solidFill>
              </a:rPr>
              <a:t> </a:t>
            </a:r>
            <a:r>
              <a:rPr lang="en-US" altLang="zh-CN" sz="3000" dirty="0" err="1">
                <a:solidFill>
                  <a:schemeClr val="accent1"/>
                </a:solidFill>
              </a:rPr>
              <a:t>sharedSession</a:t>
            </a:r>
            <a:r>
              <a:rPr lang="en-US" altLang="zh-CN" sz="3000" dirty="0">
                <a:solidFill>
                  <a:schemeClr val="accent1"/>
                </a:solidFill>
              </a:rPr>
              <a:t>];</a:t>
            </a:r>
          </a:p>
          <a:p>
            <a:pPr algn="l"/>
            <a:r>
              <a:rPr lang="en-US" altLang="zh-CN" sz="3000" dirty="0">
                <a:solidFill>
                  <a:schemeClr val="accent1"/>
                </a:solidFill>
              </a:rPr>
              <a:t>    </a:t>
            </a:r>
            <a:r>
              <a:rPr lang="en-US" altLang="zh-CN" sz="3000" dirty="0" err="1">
                <a:solidFill>
                  <a:schemeClr val="accent1"/>
                </a:solidFill>
              </a:rPr>
              <a:t>NSURLSessionDataTask</a:t>
            </a:r>
            <a:r>
              <a:rPr lang="en-US" altLang="zh-CN" sz="3000" dirty="0">
                <a:solidFill>
                  <a:schemeClr val="accent1"/>
                </a:solidFill>
              </a:rPr>
              <a:t> *</a:t>
            </a:r>
            <a:r>
              <a:rPr lang="en-US" altLang="zh-CN" sz="3000" dirty="0" err="1">
                <a:solidFill>
                  <a:schemeClr val="accent1"/>
                </a:solidFill>
              </a:rPr>
              <a:t>sessionDataTask</a:t>
            </a:r>
            <a:r>
              <a:rPr lang="en-US" altLang="zh-CN" sz="3000" dirty="0">
                <a:solidFill>
                  <a:schemeClr val="accent1"/>
                </a:solidFill>
              </a:rPr>
              <a:t> = [session </a:t>
            </a:r>
            <a:r>
              <a:rPr lang="en-US" altLang="zh-CN" sz="3000" dirty="0" err="1">
                <a:solidFill>
                  <a:schemeClr val="accent1"/>
                </a:solidFill>
              </a:rPr>
              <a:t>dataTaskWithRequest:request</a:t>
            </a:r>
            <a:endParaRPr lang="en-US" altLang="zh-CN" sz="3000" dirty="0">
              <a:solidFill>
                <a:schemeClr val="accent1"/>
              </a:solidFill>
            </a:endParaRPr>
          </a:p>
          <a:p>
            <a:pPr algn="l"/>
            <a:r>
              <a:rPr lang="en-US" altLang="zh-CN" sz="3000" dirty="0">
                <a:solidFill>
                  <a:schemeClr val="accent1"/>
                </a:solidFill>
              </a:rPr>
              <a:t>                                                       </a:t>
            </a:r>
            <a:r>
              <a:rPr lang="en-US" altLang="zh-CN" sz="3000" dirty="0" err="1">
                <a:solidFill>
                  <a:schemeClr val="accent1"/>
                </a:solidFill>
              </a:rPr>
              <a:t>completionHandler</a:t>
            </a:r>
            <a:r>
              <a:rPr lang="en-US" altLang="zh-CN" sz="3000" dirty="0">
                <a:solidFill>
                  <a:schemeClr val="accent1"/>
                </a:solidFill>
              </a:rPr>
              <a:t>:^(</a:t>
            </a:r>
            <a:r>
              <a:rPr lang="en-US" altLang="zh-CN" sz="3000" dirty="0" err="1">
                <a:solidFill>
                  <a:schemeClr val="accent1"/>
                </a:solidFill>
              </a:rPr>
              <a:t>NSData</a:t>
            </a:r>
            <a:r>
              <a:rPr lang="en-US" altLang="zh-CN" sz="3000" dirty="0">
                <a:solidFill>
                  <a:schemeClr val="accent1"/>
                </a:solidFill>
              </a:rPr>
              <a:t> * data, </a:t>
            </a:r>
            <a:r>
              <a:rPr lang="en-US" altLang="zh-CN" sz="3000" dirty="0" err="1">
                <a:solidFill>
                  <a:schemeClr val="accent1"/>
                </a:solidFill>
              </a:rPr>
              <a:t>NSURLResponse</a:t>
            </a:r>
            <a:r>
              <a:rPr lang="en-US" altLang="zh-CN" sz="3000" dirty="0">
                <a:solidFill>
                  <a:schemeClr val="accent1"/>
                </a:solidFill>
              </a:rPr>
              <a:t> *response, </a:t>
            </a:r>
            <a:r>
              <a:rPr lang="en-US" altLang="zh-CN" sz="3000" dirty="0" err="1">
                <a:solidFill>
                  <a:schemeClr val="accent1"/>
                </a:solidFill>
              </a:rPr>
              <a:t>NSError</a:t>
            </a:r>
            <a:r>
              <a:rPr lang="en-US" altLang="zh-CN" sz="3000" dirty="0">
                <a:solidFill>
                  <a:schemeClr val="accent1"/>
                </a:solidFill>
              </a:rPr>
              <a:t> *error) {</a:t>
            </a:r>
          </a:p>
          <a:p>
            <a:pPr algn="l"/>
            <a:r>
              <a:rPr lang="en-US" altLang="zh-CN" sz="3000" dirty="0">
                <a:solidFill>
                  <a:schemeClr val="accent1"/>
                </a:solidFill>
              </a:rPr>
              <a:t>        if (!error) {</a:t>
            </a:r>
          </a:p>
          <a:p>
            <a:pPr algn="l"/>
            <a:r>
              <a:rPr lang="de-DE" altLang="zh-CN" sz="3000" dirty="0">
                <a:solidFill>
                  <a:schemeClr val="accent1"/>
                </a:solidFill>
              </a:rPr>
              <a:t>            </a:t>
            </a:r>
            <a:r>
              <a:rPr lang="de-DE" altLang="zh-CN" sz="3000" dirty="0" err="1">
                <a:solidFill>
                  <a:schemeClr val="accent1"/>
                </a:solidFill>
              </a:rPr>
              <a:t>NSLog</a:t>
            </a:r>
            <a:r>
              <a:rPr lang="de-DE" altLang="zh-CN" sz="3000" dirty="0">
                <a:solidFill>
                  <a:schemeClr val="accent1"/>
                </a:solidFill>
              </a:rPr>
              <a:t>(@"1");</a:t>
            </a:r>
          </a:p>
          <a:p>
            <a:pPr algn="l"/>
            <a:r>
              <a:rPr lang="de-DE" altLang="zh-CN" sz="3000" dirty="0">
                <a:solidFill>
                  <a:schemeClr val="accent1"/>
                </a:solidFill>
              </a:rPr>
              <a:t>            [</a:t>
            </a:r>
            <a:r>
              <a:rPr lang="de-DE" altLang="zh-CN" sz="3000" dirty="0" err="1">
                <a:solidFill>
                  <a:schemeClr val="accent1"/>
                </a:solidFill>
              </a:rPr>
              <a:t>self.XMLparserModel</a:t>
            </a:r>
            <a:r>
              <a:rPr lang="de-DE" altLang="zh-CN" sz="3000" dirty="0">
                <a:solidFill>
                  <a:schemeClr val="accent1"/>
                </a:solidFill>
              </a:rPr>
              <a:t> </a:t>
            </a:r>
            <a:r>
              <a:rPr lang="de-DE" altLang="zh-CN" sz="3000" dirty="0" err="1">
                <a:solidFill>
                  <a:schemeClr val="accent1"/>
                </a:solidFill>
              </a:rPr>
              <a:t>parserXMLWithData:data</a:t>
            </a:r>
            <a:r>
              <a:rPr lang="de-DE" altLang="zh-CN" sz="3000" dirty="0">
                <a:solidFill>
                  <a:schemeClr val="accent1"/>
                </a:solidFill>
              </a:rPr>
              <a:t>];</a:t>
            </a:r>
          </a:p>
          <a:p>
            <a:pPr algn="l"/>
            <a:r>
              <a:rPr lang="en-US" altLang="zh-CN" sz="3000" dirty="0">
                <a:solidFill>
                  <a:schemeClr val="accent1"/>
                </a:solidFill>
              </a:rPr>
              <a:t>        } else {</a:t>
            </a:r>
          </a:p>
          <a:p>
            <a:pPr algn="l"/>
            <a:r>
              <a:rPr lang="de-DE" altLang="zh-CN" sz="3000" dirty="0">
                <a:solidFill>
                  <a:schemeClr val="accent1"/>
                </a:solidFill>
              </a:rPr>
              <a:t>            </a:t>
            </a:r>
            <a:r>
              <a:rPr lang="de-DE" altLang="zh-CN" sz="3000" dirty="0" err="1">
                <a:solidFill>
                  <a:schemeClr val="accent1"/>
                </a:solidFill>
              </a:rPr>
              <a:t>NSLog</a:t>
            </a:r>
            <a:r>
              <a:rPr lang="de-DE" altLang="zh-CN" sz="3000" dirty="0">
                <a:solidFill>
                  <a:schemeClr val="accent1"/>
                </a:solidFill>
              </a:rPr>
              <a:t>(@"0")</a:t>
            </a:r>
            <a:r>
              <a:rPr lang="de-DE" altLang="zh-CN" sz="3000" dirty="0" smtClean="0">
                <a:solidFill>
                  <a:schemeClr val="accent1"/>
                </a:solidFill>
              </a:rPr>
              <a:t>;   </a:t>
            </a:r>
            <a:endParaRPr lang="de-DE" altLang="zh-CN" sz="3000" dirty="0">
              <a:solidFill>
                <a:schemeClr val="accent1"/>
              </a:solidFill>
            </a:endParaRPr>
          </a:p>
          <a:p>
            <a:pPr algn="l"/>
            <a:r>
              <a:rPr lang="de-DE" altLang="zh-CN" sz="3000" dirty="0">
                <a:solidFill>
                  <a:schemeClr val="accent1"/>
                </a:solidFill>
              </a:rPr>
              <a:t>        </a:t>
            </a:r>
            <a:r>
              <a:rPr lang="de-DE" altLang="zh-CN" sz="3000" dirty="0" smtClean="0">
                <a:solidFill>
                  <a:schemeClr val="accent1"/>
                </a:solidFill>
              </a:rPr>
              <a:t>}</a:t>
            </a:r>
            <a:endParaRPr lang="de-DE" altLang="zh-CN" sz="3000" dirty="0">
              <a:solidFill>
                <a:schemeClr val="accent1"/>
              </a:solidFill>
            </a:endParaRPr>
          </a:p>
          <a:p>
            <a:pPr algn="l"/>
            <a:r>
              <a:rPr lang="de-DE" altLang="zh-CN" sz="3000" dirty="0">
                <a:solidFill>
                  <a:schemeClr val="accent1"/>
                </a:solidFill>
              </a:rPr>
              <a:t>    }];</a:t>
            </a:r>
          </a:p>
          <a:p>
            <a:pPr algn="l"/>
            <a:r>
              <a:rPr lang="de-DE" altLang="zh-CN" sz="3000" dirty="0">
                <a:solidFill>
                  <a:schemeClr val="accent1"/>
                </a:solidFill>
              </a:rPr>
              <a:t>    [</a:t>
            </a:r>
            <a:r>
              <a:rPr lang="de-DE" altLang="zh-CN" sz="3000" dirty="0" err="1">
                <a:solidFill>
                  <a:schemeClr val="accent1"/>
                </a:solidFill>
              </a:rPr>
              <a:t>sessionDataTask</a:t>
            </a:r>
            <a:r>
              <a:rPr lang="de-DE" altLang="zh-CN" sz="3000" dirty="0">
                <a:solidFill>
                  <a:schemeClr val="accent1"/>
                </a:solidFill>
              </a:rPr>
              <a:t> </a:t>
            </a:r>
            <a:r>
              <a:rPr lang="de-DE" altLang="zh-CN" sz="3000" dirty="0" err="1">
                <a:solidFill>
                  <a:schemeClr val="accent1"/>
                </a:solidFill>
              </a:rPr>
              <a:t>resume</a:t>
            </a:r>
            <a:r>
              <a:rPr lang="de-DE" altLang="zh-CN" sz="3000" dirty="0">
                <a:solidFill>
                  <a:schemeClr val="accent1"/>
                </a:solidFill>
              </a:rPr>
              <a:t>];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 rtl="0" latinLnBrk="1" hangingPunct="0"/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AFNetworking3.x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99" y="3505199"/>
            <a:ext cx="17198129" cy="78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AFNetworking3.x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476" y="2412623"/>
            <a:ext cx="2358732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fi-FI" dirty="0" smtClean="0">
                <a:solidFill>
                  <a:schemeClr val="bg1"/>
                </a:solidFill>
              </a:rPr>
              <a:t> </a:t>
            </a:r>
            <a:r>
              <a:rPr lang="fi-FI" altLang="zh-CN" dirty="0" err="1">
                <a:solidFill>
                  <a:schemeClr val="bg1"/>
                </a:solidFill>
              </a:rPr>
              <a:t>AFURLSessionManager</a:t>
            </a:r>
            <a:r>
              <a:rPr lang="fi-FI" altLang="zh-CN" dirty="0">
                <a:solidFill>
                  <a:schemeClr val="bg1"/>
                </a:solidFill>
              </a:rPr>
              <a:t> </a:t>
            </a:r>
            <a:r>
              <a:rPr lang="zh-CN" altLang="fi-FI" dirty="0">
                <a:solidFill>
                  <a:schemeClr val="bg1"/>
                </a:solidFill>
              </a:rPr>
              <a:t>是 </a:t>
            </a:r>
            <a:r>
              <a:rPr lang="fi-FI" altLang="zh-CN" dirty="0" err="1">
                <a:solidFill>
                  <a:schemeClr val="bg1"/>
                </a:solidFill>
              </a:rPr>
              <a:t>AFHTTPSessionManager</a:t>
            </a:r>
            <a:r>
              <a:rPr lang="fi-FI" altLang="zh-CN" dirty="0">
                <a:solidFill>
                  <a:schemeClr val="bg1"/>
                </a:solidFill>
              </a:rPr>
              <a:t> </a:t>
            </a:r>
            <a:r>
              <a:rPr lang="zh-CN" altLang="fi-FI" dirty="0">
                <a:solidFill>
                  <a:schemeClr val="bg1"/>
                </a:solidFill>
              </a:rPr>
              <a:t>的父类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dirty="0" err="1" smtClean="0">
                <a:solidFill>
                  <a:schemeClr val="bg1"/>
                </a:solidFill>
              </a:rPr>
              <a:t>AFURLSessionManager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负责生成 </a:t>
            </a:r>
            <a:r>
              <a:rPr lang="en-US" altLang="zh-TW" dirty="0" err="1">
                <a:solidFill>
                  <a:schemeClr val="bg1"/>
                </a:solidFill>
              </a:rPr>
              <a:t>NSURLSession</a:t>
            </a:r>
            <a:r>
              <a:rPr lang="zh-TW" altLang="en-US" dirty="0">
                <a:solidFill>
                  <a:schemeClr val="bg1"/>
                </a:solidFill>
              </a:rPr>
              <a:t> 的实例，管理 </a:t>
            </a:r>
            <a:r>
              <a:rPr lang="en-US" altLang="zh-TW" dirty="0" err="1">
                <a:solidFill>
                  <a:schemeClr val="bg1"/>
                </a:solidFill>
              </a:rPr>
              <a:t>AFSecurityPolicy</a:t>
            </a:r>
            <a:r>
              <a:rPr lang="zh-TW" altLang="en-US" dirty="0">
                <a:solidFill>
                  <a:schemeClr val="bg1"/>
                </a:solidFill>
              </a:rPr>
              <a:t> 和 </a:t>
            </a:r>
            <a:r>
              <a:rPr lang="en-US" altLang="zh-TW" dirty="0" err="1" smtClean="0">
                <a:solidFill>
                  <a:schemeClr val="bg1"/>
                </a:solidFill>
              </a:rPr>
              <a:t>AFNetworkReachabilityManager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l"/>
            <a:endParaRPr lang="zh-TW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TW" dirty="0" err="1" smtClean="0">
                <a:solidFill>
                  <a:schemeClr val="bg1"/>
                </a:solidFill>
              </a:rPr>
              <a:t>AFHTTPSessionManager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有着 </a:t>
            </a:r>
            <a:r>
              <a:rPr lang="zh-TW" altLang="en-US" b="1" dirty="0">
                <a:solidFill>
                  <a:schemeClr val="bg1"/>
                </a:solidFill>
              </a:rPr>
              <a:t>自己的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AFHTTPRequestSerializer</a:t>
            </a:r>
            <a:r>
              <a:rPr lang="zh-TW" altLang="en-US" dirty="0">
                <a:solidFill>
                  <a:schemeClr val="bg1"/>
                </a:solidFill>
              </a:rPr>
              <a:t> 和 </a:t>
            </a:r>
            <a:r>
              <a:rPr lang="en-US" altLang="zh-CN" dirty="0" err="1">
                <a:solidFill>
                  <a:schemeClr val="bg1"/>
                </a:solidFill>
              </a:rPr>
              <a:t>AFHTTPResponseSerialize</a:t>
            </a:r>
            <a:r>
              <a:rPr lang="en-US" altLang="zh-CN" dirty="0" err="1"/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来管理请求和响应</a:t>
            </a:r>
            <a:r>
              <a:rPr lang="zh-TW" altLang="en-US" dirty="0">
                <a:solidFill>
                  <a:schemeClr val="bg1"/>
                </a:solidFill>
              </a:rPr>
              <a:t>的序列化，同时 </a:t>
            </a:r>
            <a:r>
              <a:rPr lang="zh-TW" altLang="en-US" b="1" dirty="0">
                <a:solidFill>
                  <a:schemeClr val="bg1"/>
                </a:solidFill>
              </a:rPr>
              <a:t>依赖父类提供的接口</a:t>
            </a:r>
            <a:r>
              <a:rPr lang="zh-TW" altLang="en-US" dirty="0">
                <a:solidFill>
                  <a:schemeClr val="bg1"/>
                </a:solidFill>
              </a:rPr>
              <a:t> 保证安全、监控网络状态，实现发出 </a:t>
            </a:r>
            <a:r>
              <a:rPr lang="en-US" altLang="zh-TW" dirty="0">
                <a:solidFill>
                  <a:schemeClr val="bg1"/>
                </a:solidFill>
              </a:rPr>
              <a:t>HTTP </a:t>
            </a:r>
            <a:r>
              <a:rPr lang="zh-TW" altLang="en-US" dirty="0">
                <a:solidFill>
                  <a:schemeClr val="bg1"/>
                </a:solidFill>
              </a:rPr>
              <a:t>请求这一核心功</a:t>
            </a:r>
            <a:r>
              <a:rPr lang="zh-TW" altLang="en-US" dirty="0" smtClean="0">
                <a:solidFill>
                  <a:schemeClr val="bg1"/>
                </a:solidFill>
              </a:rPr>
              <a:t>能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后面会对这几个类单独详细讲解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简单使用：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8800" y="1810465"/>
            <a:ext cx="20701000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000" dirty="0" err="1">
                <a:solidFill>
                  <a:schemeClr val="bg1"/>
                </a:solidFill>
              </a:rPr>
              <a:t>AFHTTPSessionManager</a:t>
            </a:r>
            <a:r>
              <a:rPr lang="en-US" altLang="zh-CN" sz="3000" dirty="0">
                <a:solidFill>
                  <a:schemeClr val="bg1"/>
                </a:solidFill>
              </a:rPr>
              <a:t> *manager= [[</a:t>
            </a:r>
            <a:r>
              <a:rPr lang="en-US" altLang="zh-CN" sz="3000" dirty="0" err="1">
                <a:solidFill>
                  <a:schemeClr val="bg1"/>
                </a:solidFill>
              </a:rPr>
              <a:t>AFHTTPSessionManager</a:t>
            </a:r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 err="1">
                <a:solidFill>
                  <a:schemeClr val="bg1"/>
                </a:solidFill>
              </a:rPr>
              <a:t>alloc</a:t>
            </a:r>
            <a:r>
              <a:rPr lang="en-US" altLang="zh-CN" sz="3000" dirty="0">
                <a:solidFill>
                  <a:schemeClr val="bg1"/>
                </a:solidFill>
              </a:rPr>
              <a:t>] </a:t>
            </a:r>
            <a:r>
              <a:rPr lang="en-US" altLang="zh-CN" sz="3000" dirty="0" err="1">
                <a:solidFill>
                  <a:schemeClr val="bg1"/>
                </a:solidFill>
              </a:rPr>
              <a:t>initWithBaseURL</a:t>
            </a:r>
            <a:r>
              <a:rPr lang="en-US" altLang="zh-CN" sz="3000" dirty="0">
                <a:solidFill>
                  <a:schemeClr val="bg1"/>
                </a:solidFill>
              </a:rPr>
              <a:t>:[[NSURL </a:t>
            </a:r>
            <a:r>
              <a:rPr lang="en-US" altLang="zh-CN" sz="3000" dirty="0" err="1">
                <a:solidFill>
                  <a:schemeClr val="bg1"/>
                </a:solidFill>
              </a:rPr>
              <a:t>alloc</a:t>
            </a:r>
            <a:r>
              <a:rPr lang="en-US" altLang="zh-CN" sz="3000" dirty="0">
                <a:solidFill>
                  <a:schemeClr val="bg1"/>
                </a:solidFill>
              </a:rPr>
              <a:t>] </a:t>
            </a:r>
            <a:r>
              <a:rPr lang="en-US" altLang="zh-CN" sz="3000" dirty="0" err="1">
                <a:solidFill>
                  <a:schemeClr val="bg1"/>
                </a:solidFill>
              </a:rPr>
              <a:t>initWithString</a:t>
            </a:r>
            <a:r>
              <a:rPr lang="en-US" altLang="zh-CN" sz="3000" dirty="0">
                <a:solidFill>
                  <a:schemeClr val="bg1"/>
                </a:solidFill>
              </a:rPr>
              <a:t>:@"hostname"]]</a:t>
            </a:r>
            <a:r>
              <a:rPr lang="en-US" altLang="zh-CN" sz="3000" dirty="0" smtClean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altLang="zh-CN" sz="3000" dirty="0">
              <a:solidFill>
                <a:schemeClr val="bg1"/>
              </a:solidFill>
            </a:endParaRPr>
          </a:p>
          <a:p>
            <a:pPr algn="l"/>
            <a:r>
              <a:rPr lang="en-US" altLang="zh-CN" sz="3000" dirty="0" smtClean="0">
                <a:solidFill>
                  <a:schemeClr val="bg1"/>
                </a:solidFill>
              </a:rPr>
              <a:t>[manager GET:@"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relative_url"parameters:nil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progress:nil</a:t>
            </a:r>
            <a:r>
              <a:rPr lang="en-US" altLang="zh-CN" sz="3000" dirty="0" smtClean="0">
                <a:solidFill>
                  <a:schemeClr val="bg1"/>
                </a:solidFill>
              </a:rPr>
              <a:t> success:^(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NSURLSessionDataTask</a:t>
            </a:r>
            <a:r>
              <a:rPr lang="en-US" altLang="zh-CN" sz="3000" dirty="0" smtClean="0">
                <a:solidFill>
                  <a:schemeClr val="bg1"/>
                </a:solidFill>
              </a:rPr>
              <a:t> * _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Nonnull</a:t>
            </a:r>
            <a:r>
              <a:rPr lang="en-US" altLang="zh-CN" sz="3000" dirty="0" smtClean="0">
                <a:solidFill>
                  <a:schemeClr val="bg1"/>
                </a:solidFill>
              </a:rPr>
              <a:t> task, id _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Nullable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responseObject</a:t>
            </a:r>
            <a:r>
              <a:rPr lang="en-US" altLang="zh-CN" sz="3000" dirty="0" smtClean="0">
                <a:solidFill>
                  <a:schemeClr val="bg1"/>
                </a:solidFill>
              </a:rPr>
              <a:t>) {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NSLog</a:t>
            </a:r>
            <a:r>
              <a:rPr lang="en-US" altLang="zh-CN" sz="3000" dirty="0" smtClean="0">
                <a:solidFill>
                  <a:schemeClr val="bg1"/>
                </a:solidFill>
              </a:rPr>
              <a:t>(@"%@" ,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responseObject</a:t>
            </a:r>
            <a:r>
              <a:rPr lang="en-US" altLang="zh-CN" sz="3000" dirty="0" smtClean="0">
                <a:solidFill>
                  <a:schemeClr val="bg1"/>
                </a:solidFill>
              </a:rPr>
              <a:t>); } failure:^(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NSURLSessionDataTask</a:t>
            </a:r>
            <a:r>
              <a:rPr lang="en-US" altLang="zh-CN" sz="3000" dirty="0" smtClean="0">
                <a:solidFill>
                  <a:schemeClr val="bg1"/>
                </a:solidFill>
              </a:rPr>
              <a:t> * _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Nullable</a:t>
            </a:r>
            <a:r>
              <a:rPr lang="en-US" altLang="zh-CN" sz="3000" dirty="0" smtClean="0">
                <a:solidFill>
                  <a:schemeClr val="bg1"/>
                </a:solidFill>
              </a:rPr>
              <a:t> task,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NSError</a:t>
            </a:r>
            <a:r>
              <a:rPr lang="en-US" altLang="zh-CN" sz="3000" dirty="0" smtClean="0">
                <a:solidFill>
                  <a:schemeClr val="bg1"/>
                </a:solidFill>
              </a:rPr>
              <a:t> * _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Nonnull</a:t>
            </a:r>
            <a:r>
              <a:rPr lang="en-US" altLang="zh-CN" sz="3000" dirty="0" smtClean="0">
                <a:solidFill>
                  <a:schemeClr val="bg1"/>
                </a:solidFill>
              </a:rPr>
              <a:t> error) {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NSLog</a:t>
            </a:r>
            <a:r>
              <a:rPr lang="en-US" altLang="zh-CN" sz="3000" dirty="0" smtClean="0">
                <a:solidFill>
                  <a:schemeClr val="bg1"/>
                </a:solidFill>
              </a:rPr>
              <a:t>(@"%@", error); }];</a:t>
            </a:r>
          </a:p>
          <a:p>
            <a:pPr algn="l"/>
            <a:endParaRPr lang="en-US" altLang="zh-CN" sz="3000" dirty="0" smtClean="0">
              <a:solidFill>
                <a:schemeClr val="bg1"/>
              </a:solidFill>
            </a:endParaRPr>
          </a:p>
          <a:p>
            <a:pPr algn="l"/>
            <a:endParaRPr lang="en-US" altLang="zh-CN" sz="3000" dirty="0">
              <a:solidFill>
                <a:schemeClr val="bg1"/>
              </a:solidFill>
            </a:endParaRPr>
          </a:p>
          <a:p>
            <a:pPr algn="l"/>
            <a:r>
              <a:rPr lang="en-US" altLang="zh-CN" sz="3200" dirty="0" err="1">
                <a:solidFill>
                  <a:schemeClr val="bg1"/>
                </a:solidFill>
              </a:rPr>
              <a:t>AFNetworking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默认接收 </a:t>
            </a:r>
            <a:r>
              <a:rPr lang="en-US" altLang="zh-CN" sz="3200" dirty="0" err="1">
                <a:solidFill>
                  <a:schemeClr val="bg1"/>
                </a:solidFill>
              </a:rPr>
              <a:t>json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格式的响应（因为这是在 </a:t>
            </a:r>
            <a:r>
              <a:rPr lang="en-US" altLang="zh-CN" sz="3200" dirty="0" err="1">
                <a:solidFill>
                  <a:schemeClr val="bg1"/>
                </a:solidFill>
              </a:rPr>
              <a:t>iOS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平台上的框架，一般不需要 </a:t>
            </a:r>
            <a:r>
              <a:rPr lang="en-US" altLang="zh-CN" sz="3200" dirty="0">
                <a:solidFill>
                  <a:schemeClr val="bg1"/>
                </a:solidFill>
              </a:rPr>
              <a:t>text/html</a:t>
            </a:r>
            <a:r>
              <a:rPr lang="zh-CN" altLang="en-US" sz="3200" dirty="0">
                <a:solidFill>
                  <a:schemeClr val="bg1"/>
                </a:solidFill>
              </a:rPr>
              <a:t>），如果想要返回 </a:t>
            </a:r>
            <a:r>
              <a:rPr lang="en-US" altLang="zh-CN" sz="3200" dirty="0">
                <a:solidFill>
                  <a:schemeClr val="bg1"/>
                </a:solidFill>
              </a:rPr>
              <a:t>html</a:t>
            </a:r>
            <a:r>
              <a:rPr lang="zh-CN" altLang="en-US" sz="3200" dirty="0">
                <a:solidFill>
                  <a:schemeClr val="bg1"/>
                </a:solidFill>
              </a:rPr>
              <a:t>，需要设置 </a:t>
            </a:r>
            <a:r>
              <a:rPr lang="en-US" altLang="zh-CN" sz="3200" dirty="0" err="1">
                <a:solidFill>
                  <a:schemeClr val="bg1"/>
                </a:solidFill>
              </a:rPr>
              <a:t>acceptableContentTypes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</a:p>
          <a:p>
            <a:pPr algn="l"/>
            <a:r>
              <a:rPr lang="en-US" altLang="zh-CN" sz="3200" dirty="0" err="1">
                <a:solidFill>
                  <a:schemeClr val="bg1"/>
                </a:solidFill>
              </a:rPr>
              <a:t>sessionManager.responseSerializer.acceptableContentTypes</a:t>
            </a:r>
            <a:r>
              <a:rPr lang="en-US" altLang="zh-CN" sz="3200" dirty="0">
                <a:solidFill>
                  <a:schemeClr val="bg1"/>
                </a:solidFill>
              </a:rPr>
              <a:t> = [</a:t>
            </a:r>
            <a:r>
              <a:rPr lang="en-US" altLang="zh-CN" sz="3200" dirty="0" err="1">
                <a:solidFill>
                  <a:schemeClr val="bg1"/>
                </a:solidFill>
              </a:rPr>
              <a:t>NSSet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setWithObjects</a:t>
            </a:r>
            <a:r>
              <a:rPr lang="en-US" altLang="zh-CN" sz="3200" dirty="0">
                <a:solidFill>
                  <a:schemeClr val="bg1"/>
                </a:solidFill>
              </a:rPr>
              <a:t>:@"text/plain" ,@"application/</a:t>
            </a:r>
            <a:r>
              <a:rPr lang="en-US" altLang="zh-CN" sz="3200" dirty="0" err="1">
                <a:solidFill>
                  <a:schemeClr val="bg1"/>
                </a:solidFill>
              </a:rPr>
              <a:t>json</a:t>
            </a:r>
            <a:r>
              <a:rPr lang="en-US" altLang="zh-CN" sz="3200" dirty="0">
                <a:solidFill>
                  <a:schemeClr val="bg1"/>
                </a:solidFill>
              </a:rPr>
              <a:t>", @"text/</a:t>
            </a:r>
            <a:r>
              <a:rPr lang="en-US" altLang="zh-CN" sz="3200" dirty="0" err="1">
                <a:solidFill>
                  <a:schemeClr val="bg1"/>
                </a:solidFill>
              </a:rPr>
              <a:t>json</a:t>
            </a:r>
            <a:r>
              <a:rPr lang="en-US" altLang="zh-CN" sz="3200" dirty="0">
                <a:solidFill>
                  <a:schemeClr val="bg1"/>
                </a:solidFill>
              </a:rPr>
              <a:t>", @"text/</a:t>
            </a:r>
            <a:r>
              <a:rPr lang="en-US" altLang="zh-CN" sz="3200" dirty="0" err="1">
                <a:solidFill>
                  <a:schemeClr val="bg1"/>
                </a:solidFill>
              </a:rPr>
              <a:t>javascript</a:t>
            </a:r>
            <a:r>
              <a:rPr lang="en-US" altLang="zh-CN" sz="3200" dirty="0">
                <a:solidFill>
                  <a:schemeClr val="bg1"/>
                </a:solidFill>
              </a:rPr>
              <a:t>",@"text/</a:t>
            </a:r>
            <a:r>
              <a:rPr lang="en-US" altLang="zh-CN" sz="3200" dirty="0" err="1">
                <a:solidFill>
                  <a:schemeClr val="bg1"/>
                </a:solidFill>
              </a:rPr>
              <a:t>html",@"image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png</a:t>
            </a:r>
            <a:r>
              <a:rPr lang="en-US" altLang="zh-CN" sz="3200" dirty="0">
                <a:solidFill>
                  <a:schemeClr val="bg1"/>
                </a:solidFill>
              </a:rPr>
              <a:t>",@"image/</a:t>
            </a:r>
            <a:r>
              <a:rPr lang="en-US" altLang="zh-CN" sz="3200" dirty="0" err="1">
                <a:solidFill>
                  <a:schemeClr val="bg1"/>
                </a:solidFill>
              </a:rPr>
              <a:t>jpeg",@"application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rtf",@"image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gif",@"application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zip",@"audio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x-wav",@"image</a:t>
            </a:r>
            <a:r>
              <a:rPr lang="en-US" altLang="zh-CN" sz="3200" dirty="0">
                <a:solidFill>
                  <a:schemeClr val="bg1"/>
                </a:solidFill>
              </a:rPr>
              <a:t>/tiff",@" application/</a:t>
            </a:r>
            <a:r>
              <a:rPr lang="en-US" altLang="zh-CN" sz="3200" dirty="0" err="1">
                <a:solidFill>
                  <a:schemeClr val="bg1"/>
                </a:solidFill>
              </a:rPr>
              <a:t>x-shockwave-flash",@"application</a:t>
            </a:r>
            <a:r>
              <a:rPr lang="en-US" altLang="zh-CN" sz="3200" dirty="0">
                <a:solidFill>
                  <a:schemeClr val="bg1"/>
                </a:solidFill>
              </a:rPr>
              <a:t>/vnd.</a:t>
            </a:r>
            <a:r>
              <a:rPr lang="en-US" altLang="zh-CN" sz="3200" dirty="0" err="1">
                <a:solidFill>
                  <a:schemeClr val="bg1"/>
                </a:solidFill>
              </a:rPr>
              <a:t>ms-powerpoint</a:t>
            </a:r>
            <a:r>
              <a:rPr lang="en-US" altLang="zh-CN" sz="3200" dirty="0">
                <a:solidFill>
                  <a:schemeClr val="bg1"/>
                </a:solidFill>
              </a:rPr>
              <a:t>",@"video/</a:t>
            </a:r>
            <a:r>
              <a:rPr lang="en-US" altLang="zh-CN" sz="3200" dirty="0" err="1">
                <a:solidFill>
                  <a:schemeClr val="bg1"/>
                </a:solidFill>
              </a:rPr>
              <a:t>mpeg",@"video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quicktime</a:t>
            </a:r>
            <a:r>
              <a:rPr lang="en-US" altLang="zh-CN" sz="3200" dirty="0">
                <a:solidFill>
                  <a:schemeClr val="bg1"/>
                </a:solidFill>
              </a:rPr>
              <a:t>",@"application/</a:t>
            </a:r>
            <a:r>
              <a:rPr lang="en-US" altLang="zh-CN" sz="3200" dirty="0" err="1">
                <a:solidFill>
                  <a:schemeClr val="bg1"/>
                </a:solidFill>
              </a:rPr>
              <a:t>x-javascript</a:t>
            </a:r>
            <a:r>
              <a:rPr lang="en-US" altLang="zh-CN" sz="3200" dirty="0">
                <a:solidFill>
                  <a:schemeClr val="bg1"/>
                </a:solidFill>
              </a:rPr>
              <a:t>",@"application/</a:t>
            </a:r>
            <a:r>
              <a:rPr lang="en-US" altLang="zh-CN" sz="3200" dirty="0" err="1">
                <a:solidFill>
                  <a:schemeClr val="bg1"/>
                </a:solidFill>
              </a:rPr>
              <a:t>x-gzip</a:t>
            </a:r>
            <a:r>
              <a:rPr lang="en-US" altLang="zh-CN" sz="3200" dirty="0">
                <a:solidFill>
                  <a:schemeClr val="bg1"/>
                </a:solidFill>
              </a:rPr>
              <a:t>",@"application/</a:t>
            </a:r>
            <a:r>
              <a:rPr lang="en-US" altLang="zh-CN" sz="3200" dirty="0" err="1">
                <a:solidFill>
                  <a:schemeClr val="bg1"/>
                </a:solidFill>
              </a:rPr>
              <a:t>x-gtar</a:t>
            </a:r>
            <a:r>
              <a:rPr lang="en-US" altLang="zh-CN" sz="3200" dirty="0">
                <a:solidFill>
                  <a:schemeClr val="bg1"/>
                </a:solidFill>
              </a:rPr>
              <a:t>",@"application/</a:t>
            </a:r>
            <a:r>
              <a:rPr lang="en-US" altLang="zh-CN" sz="3200" dirty="0" err="1">
                <a:solidFill>
                  <a:schemeClr val="bg1"/>
                </a:solidFill>
              </a:rPr>
              <a:t>msword</a:t>
            </a:r>
            <a:r>
              <a:rPr lang="en-US" altLang="zh-CN" sz="3200" dirty="0">
                <a:solidFill>
                  <a:schemeClr val="bg1"/>
                </a:solidFill>
              </a:rPr>
              <a:t>",@"text/</a:t>
            </a:r>
            <a:r>
              <a:rPr lang="en-US" altLang="zh-CN" sz="3200" dirty="0" err="1">
                <a:solidFill>
                  <a:schemeClr val="bg1"/>
                </a:solidFill>
              </a:rPr>
              <a:t>css</a:t>
            </a:r>
            <a:r>
              <a:rPr lang="en-US" altLang="zh-CN" sz="3200" dirty="0">
                <a:solidFill>
                  <a:schemeClr val="bg1"/>
                </a:solidFill>
              </a:rPr>
              <a:t>",@"video/</a:t>
            </a:r>
            <a:r>
              <a:rPr lang="en-US" altLang="zh-CN" sz="3200" dirty="0" err="1">
                <a:solidFill>
                  <a:schemeClr val="bg1"/>
                </a:solidFill>
              </a:rPr>
              <a:t>x-msvideo</a:t>
            </a:r>
            <a:r>
              <a:rPr lang="en-US" altLang="zh-CN" sz="3200" dirty="0">
                <a:solidFill>
                  <a:schemeClr val="bg1"/>
                </a:solidFill>
              </a:rPr>
              <a:t>",@"text/xml", nil]; </a:t>
            </a:r>
          </a:p>
          <a:p>
            <a:pPr algn="l"/>
            <a:endParaRPr lang="en-US" altLang="zh-C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分析一下</a:t>
            </a:r>
            <a:r>
              <a:rPr lang="zh-CN" altLang="en-US" sz="3600" dirty="0">
                <a:solidFill>
                  <a:schemeClr val="bg1"/>
                </a:solidFill>
              </a:rPr>
              <a:t>在上面两个方法的调用栈，首先来看的是 </a:t>
            </a:r>
            <a:r>
              <a:rPr lang="en-US" altLang="zh-CN" sz="3600" dirty="0" err="1">
                <a:solidFill>
                  <a:schemeClr val="bg1"/>
                </a:solidFill>
              </a:rPr>
              <a:t>AFHTTPSessionManager</a:t>
            </a:r>
            <a:r>
              <a:rPr lang="zh-CN" altLang="en-US" sz="3600" dirty="0">
                <a:solidFill>
                  <a:schemeClr val="bg1"/>
                </a:solidFill>
              </a:rPr>
              <a:t> 的初始化方法 </a:t>
            </a:r>
            <a:r>
              <a:rPr lang="en-US" altLang="zh-CN" sz="3600" dirty="0">
                <a:solidFill>
                  <a:schemeClr val="bg1"/>
                </a:solidFill>
              </a:rPr>
              <a:t>- 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initWithBaseUR</a:t>
            </a:r>
            <a:r>
              <a:rPr lang="en-US" altLang="zh-CN" sz="3600" dirty="0">
                <a:solidFill>
                  <a:schemeClr val="bg1"/>
                </a:solidFill>
              </a:rPr>
              <a:t>- [</a:t>
            </a:r>
            <a:r>
              <a:rPr lang="en-US" altLang="zh-CN" sz="3600" dirty="0" err="1">
                <a:solidFill>
                  <a:schemeClr val="bg1"/>
                </a:solidFill>
              </a:rPr>
              <a:t>AFHTTPSessionManager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initWithBaseURL</a:t>
            </a:r>
            <a:r>
              <a:rPr lang="en-US" altLang="zh-CN" sz="3600" dirty="0">
                <a:solidFill>
                  <a:schemeClr val="bg1"/>
                </a:solidFill>
              </a:rPr>
              <a:t>:</a:t>
            </a:r>
            <a:r>
              <a:rPr lang="en-US" altLang="zh-CN" sz="3600" dirty="0" smtClean="0">
                <a:solidFill>
                  <a:schemeClr val="bg1"/>
                </a:solidFill>
              </a:rPr>
              <a:t>]</a:t>
            </a:r>
          </a:p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初始化方法很好地揭示了 </a:t>
            </a:r>
            <a:r>
              <a:rPr lang="en-US" altLang="zh-CN" sz="3600" dirty="0" err="1">
                <a:solidFill>
                  <a:schemeClr val="bg1"/>
                </a:solidFill>
              </a:rPr>
              <a:t>AFNetworking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zh-CN" altLang="en-US" sz="3600" dirty="0">
                <a:solidFill>
                  <a:schemeClr val="bg1"/>
                </a:solidFill>
              </a:rPr>
              <a:t>整个框架的架构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- [</a:t>
            </a:r>
            <a:r>
              <a:rPr lang="en-US" altLang="zh-CN" sz="3600" dirty="0" err="1">
                <a:solidFill>
                  <a:schemeClr val="bg1"/>
                </a:solidFill>
              </a:rPr>
              <a:t>AFHTTPSessionManager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initWithBaseURL:sessionConfiguration</a:t>
            </a:r>
            <a:r>
              <a:rPr lang="en-US" altLang="zh-CN" sz="3600" dirty="0">
                <a:solidFill>
                  <a:schemeClr val="bg1"/>
                </a:solidFill>
              </a:rPr>
              <a:t>:]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AFURLSessionManager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initWithSessionConfiguration</a:t>
            </a:r>
            <a:r>
              <a:rPr lang="en-US" altLang="zh-CN" sz="3600" dirty="0">
                <a:solidFill>
                  <a:schemeClr val="bg1"/>
                </a:solidFill>
              </a:rPr>
              <a:t>:]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NSURLSession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sessionWithConfiguration:delegate:delegateQueue</a:t>
            </a:r>
            <a:r>
              <a:rPr lang="en-US" altLang="zh-CN" sz="3600" dirty="0">
                <a:solidFill>
                  <a:schemeClr val="bg1"/>
                </a:solidFill>
              </a:rPr>
              <a:t>:]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AFJSONResponseSerializer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serializer</a:t>
            </a:r>
            <a:r>
              <a:rPr lang="en-US" altLang="zh-CN" sz="3600" dirty="0">
                <a:solidFill>
                  <a:schemeClr val="bg1"/>
                </a:solidFill>
              </a:rPr>
              <a:t>] // </a:t>
            </a:r>
            <a:r>
              <a:rPr lang="zh-CN" altLang="en-US" sz="3600" dirty="0">
                <a:solidFill>
                  <a:schemeClr val="bg1"/>
                </a:solidFill>
              </a:rPr>
              <a:t>负责序列化响应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AFSecurityPolicy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defaultPolicy</a:t>
            </a:r>
            <a:r>
              <a:rPr lang="en-US" altLang="zh-CN" sz="3600" dirty="0">
                <a:solidFill>
                  <a:schemeClr val="bg1"/>
                </a:solidFill>
              </a:rPr>
              <a:t>] // </a:t>
            </a:r>
            <a:r>
              <a:rPr lang="zh-CN" altLang="en-US" sz="3600" dirty="0">
                <a:solidFill>
                  <a:schemeClr val="bg1"/>
                </a:solidFill>
              </a:rPr>
              <a:t>负责身份认证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AFNetworkReachabilityManager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sharedManager</a:t>
            </a:r>
            <a:r>
              <a:rPr lang="en-US" altLang="zh-CN" sz="3600" dirty="0">
                <a:solidFill>
                  <a:schemeClr val="bg1"/>
                </a:solidFill>
              </a:rPr>
              <a:t>] // </a:t>
            </a:r>
            <a:r>
              <a:rPr lang="zh-CN" altLang="en-US" sz="3600" dirty="0">
                <a:solidFill>
                  <a:schemeClr val="bg1"/>
                </a:solidFill>
              </a:rPr>
              <a:t>查看网络连接情况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AFHTTPRequestSerializer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serializer</a:t>
            </a:r>
            <a:r>
              <a:rPr lang="en-US" altLang="zh-CN" sz="3600" dirty="0">
                <a:solidFill>
                  <a:schemeClr val="bg1"/>
                </a:solidFill>
              </a:rPr>
              <a:t>] // </a:t>
            </a:r>
            <a:r>
              <a:rPr lang="zh-CN" altLang="en-US" sz="3600" dirty="0">
                <a:solidFill>
                  <a:schemeClr val="bg1"/>
                </a:solidFill>
              </a:rPr>
              <a:t>负责序列化请求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AFJSONResponseSerializer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serializer</a:t>
            </a:r>
            <a:r>
              <a:rPr lang="en-US" altLang="zh-CN" sz="3600" dirty="0">
                <a:solidFill>
                  <a:schemeClr val="bg1"/>
                </a:solidFill>
              </a:rPr>
              <a:t>] // </a:t>
            </a:r>
            <a:r>
              <a:rPr lang="zh-CN" altLang="en-US" sz="3600" dirty="0">
                <a:solidFill>
                  <a:schemeClr val="bg1"/>
                </a:solidFill>
              </a:rPr>
              <a:t>负责序列化响应</a:t>
            </a:r>
            <a:r>
              <a:rPr lang="en-US" altLang="zh-CN" sz="3600" dirty="0" smtClean="0">
                <a:solidFill>
                  <a:schemeClr val="bg1"/>
                </a:solidFill>
              </a:rPr>
              <a:t>L:</a:t>
            </a:r>
          </a:p>
          <a:p>
            <a:pPr algn="l"/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zh-CN" altLang="fi-FI" sz="3600" dirty="0" smtClean="0">
                <a:solidFill>
                  <a:schemeClr val="bg1"/>
                </a:solidFill>
              </a:rPr>
              <a:t>其</a:t>
            </a:r>
            <a:r>
              <a:rPr lang="zh-CN" altLang="fi-FI" sz="3600" dirty="0">
                <a:solidFill>
                  <a:schemeClr val="bg1"/>
                </a:solidFill>
              </a:rPr>
              <a:t>中 </a:t>
            </a:r>
            <a:r>
              <a:rPr lang="fi-FI" altLang="zh-CN" sz="3600" dirty="0" err="1">
                <a:solidFill>
                  <a:schemeClr val="bg1"/>
                </a:solidFill>
              </a:rPr>
              <a:t>AFURLSessionManager</a:t>
            </a:r>
            <a:r>
              <a:rPr lang="fi-FI" altLang="zh-CN" sz="3600" dirty="0">
                <a:solidFill>
                  <a:schemeClr val="bg1"/>
                </a:solidFill>
              </a:rPr>
              <a:t> </a:t>
            </a:r>
            <a:r>
              <a:rPr lang="zh-CN" altLang="fi-FI" sz="3600" dirty="0">
                <a:solidFill>
                  <a:schemeClr val="bg1"/>
                </a:solidFill>
              </a:rPr>
              <a:t>是 </a:t>
            </a:r>
            <a:r>
              <a:rPr lang="fi-FI" altLang="zh-CN" sz="3600" dirty="0" err="1">
                <a:solidFill>
                  <a:schemeClr val="bg1"/>
                </a:solidFill>
              </a:rPr>
              <a:t>AFHTTPSessionManager</a:t>
            </a:r>
            <a:r>
              <a:rPr lang="fi-FI" altLang="zh-CN" sz="3600" dirty="0">
                <a:solidFill>
                  <a:schemeClr val="bg1"/>
                </a:solidFill>
              </a:rPr>
              <a:t> </a:t>
            </a:r>
            <a:r>
              <a:rPr lang="zh-CN" altLang="fi-FI" sz="3600" dirty="0">
                <a:solidFill>
                  <a:schemeClr val="bg1"/>
                </a:solidFill>
              </a:rPr>
              <a:t>的父类 </a:t>
            </a:r>
          </a:p>
          <a:p>
            <a:pPr algn="l"/>
            <a:r>
              <a:rPr lang="en-US" altLang="zh-TW" sz="3600" dirty="0" err="1" smtClean="0">
                <a:solidFill>
                  <a:schemeClr val="bg1"/>
                </a:solidFill>
              </a:rPr>
              <a:t>AFURLSessionManager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zh-TW" altLang="en-US" sz="3600" dirty="0">
                <a:solidFill>
                  <a:schemeClr val="bg1"/>
                </a:solidFill>
              </a:rPr>
              <a:t>负责生成 </a:t>
            </a:r>
            <a:r>
              <a:rPr lang="en-US" altLang="zh-TW" sz="3600" dirty="0" err="1">
                <a:solidFill>
                  <a:schemeClr val="bg1"/>
                </a:solidFill>
              </a:rPr>
              <a:t>NSURLSession</a:t>
            </a:r>
            <a:r>
              <a:rPr lang="zh-TW" altLang="en-US" sz="3600" dirty="0">
                <a:solidFill>
                  <a:schemeClr val="bg1"/>
                </a:solidFill>
              </a:rPr>
              <a:t> 的实例，管理 </a:t>
            </a:r>
            <a:r>
              <a:rPr lang="en-US" altLang="zh-TW" sz="3600" dirty="0" err="1">
                <a:solidFill>
                  <a:schemeClr val="bg1"/>
                </a:solidFill>
              </a:rPr>
              <a:t>AFSecurityPolicy</a:t>
            </a:r>
            <a:r>
              <a:rPr lang="zh-TW" altLang="en-US" sz="3600" dirty="0">
                <a:solidFill>
                  <a:schemeClr val="bg1"/>
                </a:solidFill>
              </a:rPr>
              <a:t> 和 </a:t>
            </a:r>
            <a:r>
              <a:rPr lang="en-US" altLang="zh-TW" sz="3600" dirty="0" err="1">
                <a:solidFill>
                  <a:schemeClr val="bg1"/>
                </a:solidFill>
              </a:rPr>
              <a:t>AFNetworkReachabilityManager</a:t>
            </a:r>
            <a:r>
              <a:rPr lang="zh-TW" altLang="en-US" sz="3600" dirty="0">
                <a:solidFill>
                  <a:schemeClr val="bg1"/>
                </a:solidFill>
              </a:rPr>
              <a:t> ，来保证请求的安全和查看网络连接情况，它有一个 </a:t>
            </a:r>
            <a:r>
              <a:rPr lang="en-US" altLang="zh-TW" sz="3600" dirty="0" err="1">
                <a:solidFill>
                  <a:schemeClr val="bg1"/>
                </a:solidFill>
              </a:rPr>
              <a:t>AFJSONResponseSerializer</a:t>
            </a:r>
            <a:r>
              <a:rPr lang="zh-TW" altLang="en-US" sz="3600" dirty="0">
                <a:solidFill>
                  <a:schemeClr val="bg1"/>
                </a:solidFill>
              </a:rPr>
              <a:t> 的实例来序列化 </a:t>
            </a:r>
            <a:r>
              <a:rPr lang="en-US" altLang="zh-TW" sz="3600" dirty="0">
                <a:solidFill>
                  <a:schemeClr val="bg1"/>
                </a:solidFill>
              </a:rPr>
              <a:t>HTTP </a:t>
            </a:r>
            <a:r>
              <a:rPr lang="zh-TW" altLang="en-US" sz="3600" dirty="0">
                <a:solidFill>
                  <a:schemeClr val="bg1"/>
                </a:solidFill>
              </a:rPr>
              <a:t>响应 </a:t>
            </a:r>
          </a:p>
          <a:p>
            <a:pPr algn="l"/>
            <a:r>
              <a:rPr lang="en-US" altLang="zh-TW" sz="3600" dirty="0" err="1" smtClean="0">
                <a:solidFill>
                  <a:schemeClr val="bg1"/>
                </a:solidFill>
              </a:rPr>
              <a:t>AFHTTPSessionManager</a:t>
            </a:r>
            <a:r>
              <a:rPr lang="zh-TW" altLang="en-US" sz="3600" dirty="0" smtClean="0">
                <a:solidFill>
                  <a:schemeClr val="bg1"/>
                </a:solidFill>
              </a:rPr>
              <a:t> </a:t>
            </a:r>
            <a:r>
              <a:rPr lang="zh-TW" altLang="en-US" sz="3600" dirty="0">
                <a:solidFill>
                  <a:schemeClr val="bg1"/>
                </a:solidFill>
              </a:rPr>
              <a:t>有着 </a:t>
            </a:r>
            <a:r>
              <a:rPr lang="zh-TW" altLang="en-US" sz="3600" b="1" dirty="0">
                <a:solidFill>
                  <a:schemeClr val="bg1"/>
                </a:solidFill>
              </a:rPr>
              <a:t>自己的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AFHTTPRequestSerializer</a:t>
            </a:r>
            <a:r>
              <a:rPr lang="zh-TW" altLang="en-US" sz="3600" dirty="0">
                <a:solidFill>
                  <a:schemeClr val="bg1"/>
                </a:solidFill>
              </a:rPr>
              <a:t> 和 </a:t>
            </a:r>
            <a:r>
              <a:rPr lang="en-US" altLang="zh-TW" sz="3600" dirty="0" err="1">
                <a:solidFill>
                  <a:schemeClr val="bg1"/>
                </a:solidFill>
              </a:rPr>
              <a:t>AFJSONResponseSerializer</a:t>
            </a:r>
            <a:r>
              <a:rPr lang="zh-TW" altLang="en-US" sz="3600" dirty="0">
                <a:solidFill>
                  <a:schemeClr val="bg1"/>
                </a:solidFill>
              </a:rPr>
              <a:t> 来管理请求和响应的序列化，同时 </a:t>
            </a:r>
            <a:r>
              <a:rPr lang="zh-TW" altLang="en-US" sz="3600" b="1" dirty="0">
                <a:solidFill>
                  <a:schemeClr val="bg1"/>
                </a:solidFill>
              </a:rPr>
              <a:t>依赖父类提供的接口</a:t>
            </a:r>
            <a:r>
              <a:rPr lang="zh-TW" altLang="en-US" sz="3600" dirty="0">
                <a:solidFill>
                  <a:schemeClr val="bg1"/>
                </a:solidFill>
              </a:rPr>
              <a:t> 保证安全、监控网络状态，实现发出 </a:t>
            </a:r>
            <a:r>
              <a:rPr lang="en-US" altLang="zh-TW" sz="3600" dirty="0">
                <a:solidFill>
                  <a:schemeClr val="bg1"/>
                </a:solidFill>
              </a:rPr>
              <a:t>HTTP </a:t>
            </a:r>
            <a:r>
              <a:rPr lang="zh-TW" altLang="en-US" sz="3600" dirty="0">
                <a:solidFill>
                  <a:schemeClr val="bg1"/>
                </a:solidFill>
              </a:rPr>
              <a:t>请求这一核心功能</a:t>
            </a:r>
            <a:endParaRPr lang="en-US" altLang="zh-CN" sz="3600" dirty="0" smtClean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06177"/>
            <a:ext cx="23002974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r>
              <a:rPr lang="en-US" altLang="zh-CN" b="1" dirty="0" err="1" smtClean="0"/>
              <a:t>AFNetworking</a:t>
            </a:r>
            <a:r>
              <a:rPr lang="en-US" altLang="zh-CN" b="1" dirty="0" smtClean="0"/>
              <a:t> </a:t>
            </a:r>
            <a:r>
              <a:rPr lang="zh-CN" altLang="en-US" b="1" dirty="0"/>
              <a:t>的调用栈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TW" altLang="en-US" sz="3600" dirty="0">
                <a:solidFill>
                  <a:schemeClr val="bg1"/>
                </a:solidFill>
              </a:rPr>
              <a:t>接下来我们要通过分析另一个方法 </a:t>
            </a:r>
            <a:r>
              <a:rPr lang="en-US" altLang="zh-TW" sz="3600" dirty="0">
                <a:solidFill>
                  <a:schemeClr val="bg1"/>
                </a:solidFill>
              </a:rPr>
              <a:t>- </a:t>
            </a:r>
            <a:r>
              <a:rPr lang="en-US" altLang="zh-TW" sz="3600" dirty="0" err="1">
                <a:solidFill>
                  <a:schemeClr val="bg1"/>
                </a:solidFill>
              </a:rPr>
              <a:t>GET:parameters:process:success:failure</a:t>
            </a:r>
            <a:r>
              <a:rPr lang="en-US" altLang="zh-TW" sz="3600" dirty="0">
                <a:solidFill>
                  <a:schemeClr val="bg1"/>
                </a:solidFill>
              </a:rPr>
              <a:t>:</a:t>
            </a:r>
            <a:r>
              <a:rPr lang="zh-TW" altLang="en-US" sz="3600" dirty="0">
                <a:solidFill>
                  <a:schemeClr val="bg1"/>
                </a:solidFill>
              </a:rPr>
              <a:t> 的调用栈，看一下 </a:t>
            </a:r>
            <a:r>
              <a:rPr lang="en-US" altLang="zh-TW" sz="3600" dirty="0">
                <a:solidFill>
                  <a:schemeClr val="bg1"/>
                </a:solidFill>
              </a:rPr>
              <a:t>HTTP </a:t>
            </a:r>
            <a:r>
              <a:rPr lang="zh-TW" altLang="en-US" sz="3600" dirty="0">
                <a:solidFill>
                  <a:schemeClr val="bg1"/>
                </a:solidFill>
              </a:rPr>
              <a:t>请求是如何发</a:t>
            </a:r>
            <a:r>
              <a:rPr lang="zh-TW" altLang="en-US" sz="3600" dirty="0" smtClean="0">
                <a:solidFill>
                  <a:schemeClr val="bg1"/>
                </a:solidFill>
              </a:rPr>
              <a:t>出的，</a:t>
            </a:r>
            <a:r>
              <a:rPr lang="zh-CN" altLang="en-US" sz="3600" dirty="0" smtClean="0">
                <a:solidFill>
                  <a:schemeClr val="bg1"/>
                </a:solidFill>
              </a:rPr>
              <a:t>分析的思路很多，但都是创建并开启了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NSURLSessionDataTask</a:t>
            </a:r>
            <a:r>
              <a:rPr lang="zh-CN" altLang="en-US" sz="3600" dirty="0" smtClean="0">
                <a:solidFill>
                  <a:schemeClr val="bg1"/>
                </a:solidFill>
              </a:rPr>
              <a:t>并在某些事件执行时通知了代理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- [</a:t>
            </a:r>
            <a:r>
              <a:rPr lang="en-US" altLang="zh-CN" sz="3600" dirty="0" err="1">
                <a:solidFill>
                  <a:schemeClr val="bg1"/>
                </a:solidFill>
              </a:rPr>
              <a:t>AFHTTPSessionManager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GET:parameters:process:success:failure</a:t>
            </a:r>
            <a:r>
              <a:rPr lang="en-US" altLang="zh-CN" sz="3600" dirty="0">
                <a:solidFill>
                  <a:schemeClr val="bg1"/>
                </a:solidFill>
              </a:rPr>
              <a:t>:]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- [</a:t>
            </a:r>
            <a:r>
              <a:rPr lang="en-US" altLang="zh-CN" sz="3600" dirty="0" err="1">
                <a:solidFill>
                  <a:schemeClr val="bg1"/>
                </a:solidFill>
              </a:rPr>
              <a:t>AFHTTPSessionManager</a:t>
            </a:r>
            <a:r>
              <a:rPr lang="en-US" altLang="zh-CN" sz="3600" dirty="0">
                <a:solidFill>
                  <a:schemeClr val="bg1"/>
                </a:solidFill>
              </a:rPr>
              <a:t> dataTaskWithHTTPMethod:parameters:uploadProgress:downloadProgress:success:failure:] // </a:t>
            </a:r>
            <a:r>
              <a:rPr lang="zh-CN" altLang="en-US" sz="3600" dirty="0">
                <a:solidFill>
                  <a:schemeClr val="bg1"/>
                </a:solidFill>
              </a:rPr>
              <a:t>返回 </a:t>
            </a:r>
            <a:r>
              <a:rPr lang="en-US" altLang="zh-CN" sz="3600" dirty="0" err="1">
                <a:solidFill>
                  <a:schemeClr val="bg1"/>
                </a:solidFill>
              </a:rPr>
              <a:t>NSURLSessionDataTask</a:t>
            </a:r>
            <a:r>
              <a:rPr lang="en-US" altLang="zh-CN" sz="3600" dirty="0">
                <a:solidFill>
                  <a:schemeClr val="bg1"/>
                </a:solidFill>
              </a:rPr>
              <a:t> #1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AFHTTPRequestSerializer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requestWithMethod:URLString:parameters:error</a:t>
            </a:r>
            <a:r>
              <a:rPr lang="en-US" altLang="zh-CN" sz="3600" dirty="0">
                <a:solidFill>
                  <a:schemeClr val="bg1"/>
                </a:solidFill>
              </a:rPr>
              <a:t>:] // </a:t>
            </a:r>
            <a:r>
              <a:rPr lang="zh-CN" altLang="en-US" sz="3600" dirty="0">
                <a:solidFill>
                  <a:schemeClr val="bg1"/>
                </a:solidFill>
              </a:rPr>
              <a:t>返回 </a:t>
            </a:r>
            <a:r>
              <a:rPr lang="en-US" altLang="zh-CN" sz="3600" dirty="0" err="1">
                <a:solidFill>
                  <a:schemeClr val="bg1"/>
                </a:solidFill>
              </a:rPr>
              <a:t>NSMutableURLRequest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AFURLSessionManager</a:t>
            </a:r>
            <a:r>
              <a:rPr lang="en-US" altLang="zh-CN" sz="3600" dirty="0">
                <a:solidFill>
                  <a:schemeClr val="bg1"/>
                </a:solidFill>
              </a:rPr>
              <a:t> dataTaskWithRequest:uploadProgress:downloadProgress:completionHandler:] // </a:t>
            </a:r>
            <a:r>
              <a:rPr lang="zh-CN" altLang="en-US" sz="3600" dirty="0">
                <a:solidFill>
                  <a:schemeClr val="bg1"/>
                </a:solidFill>
              </a:rPr>
              <a:t>返回 </a:t>
            </a:r>
            <a:r>
              <a:rPr lang="en-US" altLang="zh-CN" sz="3600" dirty="0" err="1">
                <a:solidFill>
                  <a:schemeClr val="bg1"/>
                </a:solidFill>
              </a:rPr>
              <a:t>NSURLSessionDataTask</a:t>
            </a:r>
            <a:r>
              <a:rPr lang="en-US" altLang="zh-CN" sz="3600" dirty="0">
                <a:solidFill>
                  <a:schemeClr val="bg1"/>
                </a:solidFill>
              </a:rPr>
              <a:t> #2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NSURLSession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dataTaskWithRequest</a:t>
            </a:r>
            <a:r>
              <a:rPr lang="en-US" altLang="zh-CN" sz="3600" dirty="0">
                <a:solidFill>
                  <a:schemeClr val="bg1"/>
                </a:solidFill>
              </a:rPr>
              <a:t>:] // </a:t>
            </a:r>
            <a:r>
              <a:rPr lang="zh-CN" altLang="en-US" sz="3600" dirty="0">
                <a:solidFill>
                  <a:schemeClr val="bg1"/>
                </a:solidFill>
              </a:rPr>
              <a:t>返回 </a:t>
            </a:r>
            <a:r>
              <a:rPr lang="en-US" altLang="zh-CN" sz="3600" dirty="0" err="1">
                <a:solidFill>
                  <a:schemeClr val="bg1"/>
                </a:solidFill>
              </a:rPr>
              <a:t>NSURLSessionDataTask</a:t>
            </a:r>
            <a:r>
              <a:rPr lang="en-US" altLang="zh-CN" sz="3600" dirty="0">
                <a:solidFill>
                  <a:schemeClr val="bg1"/>
                </a:solidFill>
              </a:rPr>
              <a:t> #3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AFURLSessionManager</a:t>
            </a:r>
            <a:r>
              <a:rPr lang="en-US" altLang="zh-CN" sz="3600" dirty="0">
                <a:solidFill>
                  <a:schemeClr val="bg1"/>
                </a:solidFill>
              </a:rPr>
              <a:t> addDelegateForDataTask:uploadProgress:downloadProgress:completionHandler:]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AFURLSessionManagerTaskDelegate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init</a:t>
            </a:r>
            <a:r>
              <a:rPr lang="en-US" altLang="zh-CN" sz="3600" dirty="0">
                <a:solidFill>
                  <a:schemeClr val="bg1"/>
                </a:solidFill>
              </a:rPr>
              <a:t>]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            - [</a:t>
            </a:r>
            <a:r>
              <a:rPr lang="en-US" altLang="zh-CN" sz="3600" dirty="0" err="1">
                <a:solidFill>
                  <a:schemeClr val="bg1"/>
                </a:solidFill>
              </a:rPr>
              <a:t>AFURLSessionManager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setDelegate:forTask</a:t>
            </a:r>
            <a:r>
              <a:rPr lang="en-US" altLang="zh-CN" sz="3600" dirty="0">
                <a:solidFill>
                  <a:schemeClr val="bg1"/>
                </a:solidFill>
              </a:rPr>
              <a:t>:]</a:t>
            </a:r>
          </a:p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    - [</a:t>
            </a:r>
            <a:r>
              <a:rPr lang="en-US" altLang="zh-CN" sz="3600" dirty="0" err="1">
                <a:solidFill>
                  <a:schemeClr val="bg1"/>
                </a:solidFill>
              </a:rPr>
              <a:t>NSURLSessionDataTask</a:t>
            </a:r>
            <a:r>
              <a:rPr lang="en-US" altLang="zh-CN" sz="3600" dirty="0">
                <a:solidFill>
                  <a:schemeClr val="bg1"/>
                </a:solidFill>
              </a:rPr>
              <a:t> resume]</a:t>
            </a:r>
            <a:endParaRPr lang="en-US" altLang="zh-CN" sz="3600" dirty="0" smtClean="0">
              <a:solidFill>
                <a:schemeClr val="bg1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r>
              <a:rPr lang="en-US" altLang="zh-CN" b="1" dirty="0" err="1"/>
              <a:t>AFNetworking</a:t>
            </a:r>
            <a:r>
              <a:rPr lang="en-US" altLang="zh-CN" b="1" dirty="0"/>
              <a:t> </a:t>
            </a:r>
            <a:r>
              <a:rPr lang="zh-CN" altLang="en-US" b="1" dirty="0"/>
              <a:t>的调用栈</a:t>
            </a:r>
          </a:p>
        </p:txBody>
      </p:sp>
    </p:spTree>
    <p:extLst>
      <p:ext uri="{BB962C8B-B14F-4D97-AF65-F5344CB8AC3E}">
        <p14:creationId xmlns:p14="http://schemas.microsoft.com/office/powerpoint/2010/main" val="229028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24953" y="1549687"/>
            <a:ext cx="23959047" cy="1025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algn="l"/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在刚刚看初始化方法源码时我们看到了它负责以下功能</a:t>
            </a:r>
            <a:endParaRPr lang="en-US" altLang="zh-CN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endParaRPr lang="zh-CN" altLang="en-US" sz="4400" dirty="0">
              <a:solidFill>
                <a:schemeClr val="bg1"/>
              </a:solidFill>
              <a:ea typeface="+mn-ea"/>
            </a:endParaRPr>
          </a:p>
          <a:p>
            <a:pPr algn="l"/>
            <a:r>
              <a:rPr lang="en-US" altLang="zh-TW" sz="4400" dirty="0" smtClean="0">
                <a:solidFill>
                  <a:schemeClr val="bg1"/>
                </a:solidFill>
                <a:ea typeface="+mn-ea"/>
              </a:rPr>
              <a:t>1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、</a:t>
            </a:r>
            <a:r>
              <a:rPr lang="zh-TW" altLang="en-US" sz="4400" dirty="0" smtClean="0">
                <a:solidFill>
                  <a:schemeClr val="bg1"/>
                </a:solidFill>
                <a:ea typeface="+mn-ea"/>
              </a:rPr>
              <a:t>负责创</a:t>
            </a:r>
            <a:r>
              <a:rPr lang="zh-TW" altLang="en-US" sz="4400" dirty="0">
                <a:solidFill>
                  <a:schemeClr val="bg1"/>
                </a:solidFill>
                <a:ea typeface="+mn-ea"/>
              </a:rPr>
              <a:t>建和管理 </a:t>
            </a:r>
            <a:r>
              <a:rPr lang="en-US" altLang="zh-TW" sz="4400" dirty="0" err="1" smtClean="0">
                <a:solidFill>
                  <a:schemeClr val="bg1"/>
                </a:solidFill>
                <a:ea typeface="+mn-ea"/>
              </a:rPr>
              <a:t>NSURLSession</a:t>
            </a:r>
            <a:endParaRPr lang="en-US" altLang="zh-TW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endParaRPr lang="en-US" altLang="zh-TW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r>
              <a:rPr lang="zh-TW" altLang="zh-TW" sz="4400" dirty="0" smtClean="0">
                <a:solidFill>
                  <a:schemeClr val="bg1"/>
                </a:solidFill>
                <a:ea typeface="+mn-ea"/>
              </a:rPr>
              <a:t>2</a:t>
            </a:r>
            <a:r>
              <a:rPr lang="zh-TW" altLang="en-US" sz="4400" dirty="0" smtClean="0">
                <a:solidFill>
                  <a:schemeClr val="bg1"/>
                </a:solidFill>
                <a:ea typeface="+mn-ea"/>
              </a:rPr>
              <a:t>、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管理 </a:t>
            </a:r>
            <a:r>
              <a:rPr lang="en-US" altLang="zh-CN" sz="4400" dirty="0" err="1" smtClean="0">
                <a:solidFill>
                  <a:schemeClr val="bg1"/>
                </a:solidFill>
                <a:ea typeface="+mn-ea"/>
              </a:rPr>
              <a:t>NSURLSessionTask</a:t>
            </a:r>
            <a:endParaRPr lang="en-US" altLang="zh-CN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endParaRPr lang="en-US" altLang="zh-CN" sz="4400" dirty="0">
              <a:solidFill>
                <a:schemeClr val="bg1"/>
              </a:solidFill>
              <a:ea typeface="+mn-ea"/>
            </a:endParaRPr>
          </a:p>
          <a:p>
            <a:pPr algn="l"/>
            <a:r>
              <a:rPr lang="en-US" altLang="zh-CN" sz="4400" dirty="0" smtClean="0">
                <a:solidFill>
                  <a:schemeClr val="bg1"/>
                </a:solidFill>
                <a:ea typeface="+mn-ea"/>
              </a:rPr>
              <a:t>3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、实现 </a:t>
            </a:r>
            <a:r>
              <a:rPr lang="en-US" altLang="zh-CN" sz="4400" dirty="0" err="1">
                <a:solidFill>
                  <a:schemeClr val="bg1"/>
                </a:solidFill>
                <a:ea typeface="+mn-ea"/>
              </a:rPr>
              <a:t>NSURLSessionDelegate</a:t>
            </a:r>
            <a:r>
              <a:rPr lang="en-US" altLang="zh-CN" sz="4400" dirty="0">
                <a:solidFill>
                  <a:schemeClr val="bg1"/>
                </a:solidFill>
                <a:ea typeface="+mn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ea typeface="+mn-ea"/>
              </a:rPr>
              <a:t>等协议中的代理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方法</a:t>
            </a:r>
            <a:endParaRPr lang="en-US" altLang="zh-CN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endParaRPr lang="en-US" altLang="zh-CN" sz="4400" dirty="0">
              <a:solidFill>
                <a:schemeClr val="bg1"/>
              </a:solidFill>
              <a:ea typeface="+mn-ea"/>
            </a:endParaRPr>
          </a:p>
          <a:p>
            <a:pPr algn="l"/>
            <a:r>
              <a:rPr lang="en-US" altLang="zh-CN" sz="4400" dirty="0" smtClean="0">
                <a:solidFill>
                  <a:schemeClr val="bg1"/>
                </a:solidFill>
                <a:ea typeface="+mn-ea"/>
              </a:rPr>
              <a:t>4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、使用 </a:t>
            </a:r>
            <a:r>
              <a:rPr lang="en-US" altLang="zh-CN" sz="4400" dirty="0" err="1">
                <a:solidFill>
                  <a:schemeClr val="bg1"/>
                </a:solidFill>
                <a:ea typeface="+mn-ea"/>
              </a:rPr>
              <a:t>AFURLSessionManagerTaskDelegate</a:t>
            </a:r>
            <a:r>
              <a:rPr lang="en-US" altLang="zh-CN" sz="4400" dirty="0">
                <a:solidFill>
                  <a:schemeClr val="bg1"/>
                </a:solidFill>
                <a:ea typeface="+mn-ea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管理进度</a:t>
            </a:r>
            <a:endParaRPr lang="en-US" altLang="zh-CN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endParaRPr lang="en-US" altLang="zh-CN" sz="4400" dirty="0">
              <a:solidFill>
                <a:schemeClr val="bg1"/>
              </a:solidFill>
              <a:ea typeface="+mn-ea"/>
            </a:endParaRPr>
          </a:p>
          <a:p>
            <a:pPr algn="l"/>
            <a:r>
              <a:rPr lang="en-US" altLang="zh-CN" sz="4400" dirty="0" smtClean="0">
                <a:solidFill>
                  <a:schemeClr val="bg1"/>
                </a:solidFill>
                <a:ea typeface="+mn-ea"/>
              </a:rPr>
              <a:t>5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、使用 </a:t>
            </a:r>
            <a:r>
              <a:rPr lang="en-US" altLang="zh-CN" sz="4400" dirty="0">
                <a:solidFill>
                  <a:schemeClr val="bg1"/>
                </a:solidFill>
                <a:ea typeface="+mn-ea"/>
              </a:rPr>
              <a:t>_</a:t>
            </a:r>
            <a:r>
              <a:rPr lang="en-US" altLang="zh-CN" sz="4400" dirty="0" err="1">
                <a:solidFill>
                  <a:schemeClr val="bg1"/>
                </a:solidFill>
                <a:ea typeface="+mn-ea"/>
              </a:rPr>
              <a:t>AFURLSessionTaskSwizzling</a:t>
            </a:r>
            <a:r>
              <a:rPr lang="en-US" altLang="zh-CN" sz="4400" dirty="0">
                <a:solidFill>
                  <a:schemeClr val="bg1"/>
                </a:solidFill>
                <a:ea typeface="+mn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ea typeface="+mn-ea"/>
              </a:rPr>
              <a:t>调剂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方法</a:t>
            </a:r>
            <a:endParaRPr lang="en-US" altLang="zh-CN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endParaRPr lang="en-US" altLang="zh-CN" sz="4400" dirty="0">
              <a:solidFill>
                <a:schemeClr val="bg1"/>
              </a:solidFill>
              <a:ea typeface="+mn-ea"/>
            </a:endParaRPr>
          </a:p>
          <a:p>
            <a:pPr algn="l"/>
            <a:r>
              <a:rPr lang="en-US" altLang="zh-CN" sz="4400" dirty="0" smtClean="0">
                <a:solidFill>
                  <a:schemeClr val="bg1"/>
                </a:solidFill>
                <a:ea typeface="+mn-ea"/>
              </a:rPr>
              <a:t>6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、引入 </a:t>
            </a:r>
            <a:r>
              <a:rPr lang="en-US" altLang="zh-CN" sz="4400" dirty="0" err="1">
                <a:solidFill>
                  <a:schemeClr val="bg1"/>
                </a:solidFill>
                <a:ea typeface="+mn-ea"/>
              </a:rPr>
              <a:t>AFSecurityPolicy</a:t>
            </a:r>
            <a:r>
              <a:rPr lang="en-US" altLang="zh-CN" sz="4400" dirty="0">
                <a:solidFill>
                  <a:schemeClr val="bg1"/>
                </a:solidFill>
                <a:ea typeface="+mn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ea typeface="+mn-ea"/>
              </a:rPr>
              <a:t>保证请求的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安全</a:t>
            </a:r>
            <a:endParaRPr lang="en-US" altLang="zh-CN" sz="4400" dirty="0" smtClean="0">
              <a:solidFill>
                <a:schemeClr val="bg1"/>
              </a:solidFill>
              <a:ea typeface="+mn-ea"/>
            </a:endParaRPr>
          </a:p>
          <a:p>
            <a:pPr algn="l"/>
            <a:endParaRPr lang="en-US" altLang="zh-CN" sz="4400" dirty="0">
              <a:solidFill>
                <a:schemeClr val="bg1"/>
              </a:solidFill>
              <a:ea typeface="+mn-ea"/>
            </a:endParaRPr>
          </a:p>
          <a:p>
            <a:pPr algn="l"/>
            <a:r>
              <a:rPr lang="en-US" altLang="zh-CN" sz="4400" dirty="0" smtClean="0">
                <a:solidFill>
                  <a:schemeClr val="bg1"/>
                </a:solidFill>
                <a:ea typeface="+mn-ea"/>
              </a:rPr>
              <a:t>7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、引入 </a:t>
            </a:r>
            <a:r>
              <a:rPr lang="en-US" altLang="zh-CN" sz="4400" dirty="0" err="1">
                <a:solidFill>
                  <a:schemeClr val="bg1"/>
                </a:solidFill>
                <a:ea typeface="+mn-ea"/>
              </a:rPr>
              <a:t>AFNetworkReachabilityManager</a:t>
            </a:r>
            <a:r>
              <a:rPr lang="en-US" altLang="zh-CN" sz="4400" dirty="0">
                <a:solidFill>
                  <a:schemeClr val="bg1"/>
                </a:solidFill>
                <a:ea typeface="+mn-ea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ea typeface="+mn-ea"/>
              </a:rPr>
              <a:t>监控网络状态</a:t>
            </a:r>
            <a:endParaRPr sz="4400" b="0" dirty="0">
              <a:solidFill>
                <a:schemeClr val="bg1"/>
              </a:solidFill>
              <a:latin typeface="+mn-ea"/>
              <a:ea typeface="+mn-ea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AFURLSessionManager</a:t>
            </a:r>
            <a:r>
              <a:rPr lang="zh-CN" altLang="en-US" sz="5400" dirty="0" smtClean="0">
                <a:solidFill>
                  <a:srgbClr val="666666"/>
                </a:solidFill>
              </a:rPr>
              <a:t>详解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自定义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995</Words>
  <Application>Microsoft Macintosh PowerPoint</Application>
  <PresentationFormat>自定义</PresentationFormat>
  <Paragraphs>155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iOS-aFei 王</cp:lastModifiedBy>
  <cp:revision>364</cp:revision>
  <dcterms:modified xsi:type="dcterms:W3CDTF">2016-09-27T03:19:02Z</dcterms:modified>
</cp:coreProperties>
</file>