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7" r:id="rId8"/>
    <p:sldId id="269" r:id="rId9"/>
    <p:sldId id="287" r:id="rId10"/>
    <p:sldId id="288" r:id="rId11"/>
    <p:sldId id="289" r:id="rId12"/>
    <p:sldId id="272" r:id="rId13"/>
    <p:sldId id="270" r:id="rId14"/>
    <p:sldId id="277" r:id="rId15"/>
    <p:sldId id="273" r:id="rId16"/>
    <p:sldId id="275" r:id="rId17"/>
    <p:sldId id="276" r:id="rId18"/>
    <p:sldId id="280" r:id="rId19"/>
    <p:sldId id="28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025" autoAdjust="0"/>
    <p:restoredTop sz="94660"/>
  </p:normalViewPr>
  <p:slideViewPr>
    <p:cSldViewPr snapToGrid="0">
      <p:cViewPr varScale="1">
        <p:scale>
          <a:sx n="51" d="100"/>
          <a:sy n="51" d="100"/>
        </p:scale>
        <p:origin x="-90" y="-1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56E2D2C-6255-49A3-A217-DC21531C9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0BC832A0-E7B6-4A3B-973F-966B4572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B339544-C9A9-44CF-9294-3EA8D33A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38F-A6B8-4E00-B78E-58B5E8AB6F97}" type="datetimeFigureOut">
              <a:rPr lang="zh-CN" altLang="en-US" smtClean="0"/>
              <a:pPr/>
              <a:t>2019/10/3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F5E2FBA-75A0-421F-8B3E-2B553EDF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5D37154-65A3-4380-BEC6-7CFE00C6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88C3-9074-4011-A8A9-2F37AC5CFF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518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7344BFA-E70E-4E1B-8D18-68305A1E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04D4212A-2C37-4CB8-BD24-71034A2D2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D5522BD-06CF-48DE-86D7-D285F112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38F-A6B8-4E00-B78E-58B5E8AB6F97}" type="datetimeFigureOut">
              <a:rPr lang="zh-CN" altLang="en-US" smtClean="0"/>
              <a:pPr/>
              <a:t>2019/10/3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7D2CBFF-CBE6-4B74-A20D-E38D8F41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21335A1-8387-4311-B985-810D9F73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88C3-9074-4011-A8A9-2F37AC5CFF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6802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DB737AA2-89E1-4D5C-8D3D-4D6CA4A81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28A84809-99EB-46B3-BA8E-46968764A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DCE35E8-477B-4D79-ADED-ECA8761E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38F-A6B8-4E00-B78E-58B5E8AB6F97}" type="datetimeFigureOut">
              <a:rPr lang="zh-CN" altLang="en-US" smtClean="0"/>
              <a:pPr/>
              <a:t>2019/10/3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2FF810B-431B-44F8-BD2B-5FC042C6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1F3516B-7E9A-4D2E-B170-6383F062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88C3-9074-4011-A8A9-2F37AC5CFF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8720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DE4ED37-6E28-4E38-8187-2F498BD8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2BC6553-D391-4BED-9015-C18EC22AE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EBDA3FA-CF0D-41FE-9BB6-888B8948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38F-A6B8-4E00-B78E-58B5E8AB6F97}" type="datetimeFigureOut">
              <a:rPr lang="zh-CN" altLang="en-US" smtClean="0"/>
              <a:pPr/>
              <a:t>2019/10/3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A1B545A-13E5-48C9-9B21-B091B2AD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5EF4555-2418-4CF2-B69D-653E523D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88C3-9074-4011-A8A9-2F37AC5CFF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8962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20A6877-ABB2-4AAA-BAFA-BE54317B8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FFC1B1C-9EA2-478F-BB10-0C2D68764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2BB3CEC-6546-4AE9-BC3E-0641436E3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38F-A6B8-4E00-B78E-58B5E8AB6F97}" type="datetimeFigureOut">
              <a:rPr lang="zh-CN" altLang="en-US" smtClean="0"/>
              <a:pPr/>
              <a:t>2019/10/3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E5DE72B-590F-412E-B59B-18E8E01C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B288ABC-691E-4868-BFA9-74A87C20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88C3-9074-4011-A8A9-2F37AC5CFF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7777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EC114AB-3CEC-431B-AEE1-A78AC87B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F3F1A4A-8A60-47DE-90BC-46C8AC57E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4FECC306-5E01-4C77-A361-21F8C6FE4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B20BED9-3025-417D-A839-38380911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38F-A6B8-4E00-B78E-58B5E8AB6F97}" type="datetimeFigureOut">
              <a:rPr lang="zh-CN" altLang="en-US" smtClean="0"/>
              <a:pPr/>
              <a:t>2019/10/3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C060087A-23F0-4A7D-8DD8-30752C66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E13C1FF-EEA6-401A-8ECB-9DF918E3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88C3-9074-4011-A8A9-2F37AC5CFF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0924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CA52FB1-EAD5-42DF-A045-69056CB8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7442D6B-7CCF-45A2-A3BD-E1EBDA3D0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E61736C2-7238-4433-8C8D-8539A55EA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86F44FC0-8C83-499A-A83E-61B939F66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305E8CDC-DC86-4FF7-94E8-7DA738A3F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1415A6B0-DDAD-4488-B1DD-FB8DD80A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38F-A6B8-4E00-B78E-58B5E8AB6F97}" type="datetimeFigureOut">
              <a:rPr lang="zh-CN" altLang="en-US" smtClean="0"/>
              <a:pPr/>
              <a:t>2019/10/3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ADB4A548-5760-421E-B855-FD3C1CC4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7839BA30-199B-4D81-9C05-6833E640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88C3-9074-4011-A8A9-2F37AC5CFF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6963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BB0B3AC-5ACB-45FB-8740-1E897DF6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70B263B-8C5C-457F-9E49-8AAEE6B7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38F-A6B8-4E00-B78E-58B5E8AB6F97}" type="datetimeFigureOut">
              <a:rPr lang="zh-CN" altLang="en-US" smtClean="0"/>
              <a:pPr/>
              <a:t>2019/10/3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B0FD67B-A437-4423-956F-BFAC3354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27FB023-B8B6-4726-838C-323F5E30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88C3-9074-4011-A8A9-2F37AC5CFF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7491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134C8470-3E2C-43E8-9A18-615DAF3A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38F-A6B8-4E00-B78E-58B5E8AB6F97}" type="datetimeFigureOut">
              <a:rPr lang="zh-CN" altLang="en-US" smtClean="0"/>
              <a:pPr/>
              <a:t>2019/10/3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D8E895CE-1C45-4C38-B0A5-A95C5C34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F1DD163-91A0-4798-9CFE-FBD18799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88C3-9074-4011-A8A9-2F37AC5CFF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7815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674E365-6EAC-4F68-95AE-417131DC8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81932C1-11F7-46B0-B92C-B5C276B8C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CFE13E24-F7CD-4B46-961A-FA581F541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C871BB9-9AB4-4655-9109-DAC6D5E8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38F-A6B8-4E00-B78E-58B5E8AB6F97}" type="datetimeFigureOut">
              <a:rPr lang="zh-CN" altLang="en-US" smtClean="0"/>
              <a:pPr/>
              <a:t>2019/10/3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47FCEC7F-09D2-4B26-9010-E85B5A85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5BBBE07-D49F-4216-9916-79B3C29C8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88C3-9074-4011-A8A9-2F37AC5CFF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5030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3890C7-D356-4705-99EE-0AD80287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2CE2C489-07E4-411E-A1A0-2F967AF34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D5B84DCD-07D9-48A2-A994-FA8A8EECC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9959E589-CD84-49DE-A384-44666578E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38F-A6B8-4E00-B78E-58B5E8AB6F97}" type="datetimeFigureOut">
              <a:rPr lang="zh-CN" altLang="en-US" smtClean="0"/>
              <a:pPr/>
              <a:t>2019/10/3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85F6FD74-567D-429F-A984-F1A6E9A0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06157210-ACC4-4FDE-B67A-CCE1E359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88C3-9074-4011-A8A9-2F37AC5CFF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3358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BB46D8D4-EB6B-46E7-B026-415642BC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CF69C32-68C4-4321-807A-33BBCEC48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26140C9-04F6-44B4-A1E8-27685A530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6038F-A6B8-4E00-B78E-58B5E8AB6F97}" type="datetimeFigureOut">
              <a:rPr lang="zh-CN" altLang="en-US" smtClean="0"/>
              <a:pPr/>
              <a:t>2019/10/3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D6D1094-7B44-4911-AE0D-287B357B1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C05277F-9A98-44AE-B305-F6D802582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888C3-9074-4011-A8A9-2F37AC5CFF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5806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7C3ECEF-5553-4AC7-8B67-33F587411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CSP </a:t>
            </a:r>
            <a:r>
              <a:rPr lang="zh-CN" altLang="en-US" dirty="0"/>
              <a:t>考前动员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1EB2D675-E3B9-4945-B0DD-445AC7A189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83627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C3DDA35-F3B7-4F1F-A9FB-09B932D8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当你遇到会做的题写错了怎么办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1527D2B-5E55-4AB0-A842-B52269160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trike="sngStrike" dirty="0"/>
              <a:t>当然是暴力踩标算辣</a:t>
            </a:r>
            <a:endParaRPr lang="en-US" altLang="zh-CN" strike="sngStrike" dirty="0"/>
          </a:p>
          <a:p>
            <a:r>
              <a:rPr lang="zh-CN" altLang="en-US" dirty="0"/>
              <a:t>如果是样例错：</a:t>
            </a:r>
            <a:endParaRPr lang="en-US" altLang="zh-CN" dirty="0"/>
          </a:p>
          <a:p>
            <a:pPr lvl="1"/>
            <a:r>
              <a:rPr lang="zh-CN" altLang="en-US" dirty="0"/>
              <a:t>回去确认算法是否正确</a:t>
            </a:r>
            <a:endParaRPr lang="en-US" altLang="zh-CN" dirty="0"/>
          </a:p>
          <a:p>
            <a:pPr lvl="1"/>
            <a:r>
              <a:rPr lang="zh-CN" altLang="en-US" dirty="0"/>
              <a:t>人眼查错</a:t>
            </a:r>
            <a:endParaRPr lang="en-US" altLang="zh-CN" dirty="0"/>
          </a:p>
          <a:p>
            <a:pPr lvl="1"/>
            <a:r>
              <a:rPr lang="zh-CN" altLang="en-US" dirty="0"/>
              <a:t>输出中间变量</a:t>
            </a:r>
            <a:endParaRPr lang="en-US" altLang="zh-CN" dirty="0"/>
          </a:p>
          <a:p>
            <a:pPr lvl="1"/>
            <a:r>
              <a:rPr lang="en-US" altLang="zh-CN" dirty="0" err="1"/>
              <a:t>gdb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727AB771-4D7C-46FB-8634-B53E7E0C11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2938272" cy="8966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724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C3DDA35-F3B7-4F1F-A9FB-09B932D8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当你遇到会做的题写错了怎么办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1527D2B-5E55-4AB0-A842-B52269160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trike="sngStrike" dirty="0"/>
              <a:t>当然是暴力踩标算辣</a:t>
            </a:r>
            <a:endParaRPr lang="en-US" altLang="zh-CN" strike="sngStrike" dirty="0"/>
          </a:p>
          <a:p>
            <a:r>
              <a:rPr lang="zh-CN" altLang="en-US" dirty="0"/>
              <a:t>如果是大数据错：</a:t>
            </a:r>
            <a:endParaRPr lang="en-US" altLang="zh-CN" dirty="0"/>
          </a:p>
          <a:p>
            <a:pPr lvl="1"/>
            <a:r>
              <a:rPr lang="zh-CN" altLang="en-US" dirty="0"/>
              <a:t>人眼查错</a:t>
            </a:r>
            <a:endParaRPr lang="en-US" altLang="zh-CN" dirty="0"/>
          </a:p>
          <a:p>
            <a:pPr lvl="1"/>
            <a:r>
              <a:rPr lang="zh-CN" altLang="en-US" dirty="0"/>
              <a:t>检查数组是否开小</a:t>
            </a:r>
            <a:endParaRPr lang="en-US" altLang="zh-CN" dirty="0"/>
          </a:p>
          <a:p>
            <a:pPr lvl="1"/>
            <a:r>
              <a:rPr lang="zh-CN" altLang="en-US" dirty="0"/>
              <a:t>用手造的极限小数据测并回到上一步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727AB771-4D7C-46FB-8634-B53E7E0C11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2938272" cy="8966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1847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C3E7057-0A29-4B19-AF2E-499C1421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当遇到不会做的题怎么办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09631A2-41F7-465E-B3FD-8123EBFEB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trike="sngStrike" dirty="0"/>
              <a:t>当然是坚信自己不会退役辣</a:t>
            </a:r>
            <a:endParaRPr lang="en-US" altLang="zh-CN" strike="sngStrike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70F03B71-240A-4A56-A9DA-8D3A79D3A2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2752725" cy="1676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240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C3E7057-0A29-4B19-AF2E-499C1421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当遇到不会做的题怎么办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09631A2-41F7-465E-B3FD-8123EBFEB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trike="sngStrike" dirty="0"/>
              <a:t>当然是坚信自己不会退役辣</a:t>
            </a:r>
            <a:endParaRPr lang="en-US" altLang="zh-CN" strike="sngStrike" dirty="0"/>
          </a:p>
          <a:p>
            <a:r>
              <a:rPr lang="zh-CN" altLang="en-US" dirty="0"/>
              <a:t>确认以下几点：</a:t>
            </a:r>
            <a:endParaRPr lang="en-US" altLang="zh-CN" dirty="0"/>
          </a:p>
          <a:p>
            <a:pPr lvl="1"/>
            <a:r>
              <a:rPr lang="zh-CN" altLang="en-US" dirty="0"/>
              <a:t>你是不是看对了题</a:t>
            </a:r>
            <a:endParaRPr lang="en-US" altLang="zh-CN" dirty="0"/>
          </a:p>
          <a:p>
            <a:pPr lvl="1"/>
            <a:r>
              <a:rPr lang="zh-CN" altLang="en-US" dirty="0"/>
              <a:t>你是不是看对了数据范围和限制</a:t>
            </a:r>
            <a:endParaRPr lang="en-US" altLang="zh-CN" dirty="0"/>
          </a:p>
          <a:p>
            <a:pPr lvl="1"/>
            <a:r>
              <a:rPr lang="zh-CN" altLang="en-US" dirty="0"/>
              <a:t>你是不是少看</a:t>
            </a:r>
            <a:r>
              <a:rPr lang="en-US" altLang="zh-CN" dirty="0"/>
              <a:t>/</a:t>
            </a:r>
            <a:r>
              <a:rPr lang="zh-CN" altLang="en-US" dirty="0"/>
              <a:t>多看了什么条件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70F03B71-240A-4A56-A9DA-8D3A79D3A2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2752725" cy="1676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3806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C3E7057-0A29-4B19-AF2E-499C1421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当遇到不会做的题怎么办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09631A2-41F7-465E-B3FD-8123EBFEB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trike="sngStrike" dirty="0"/>
              <a:t>当然是坚信自己不会退役辣</a:t>
            </a:r>
            <a:endParaRPr lang="en-US" altLang="zh-CN" strike="sngStrike" dirty="0"/>
          </a:p>
          <a:p>
            <a:r>
              <a:rPr lang="zh-CN" altLang="en-US" dirty="0"/>
              <a:t>确认拿了所有能拿的分之后：</a:t>
            </a:r>
            <a:endParaRPr lang="en-US" altLang="zh-CN" dirty="0"/>
          </a:p>
          <a:p>
            <a:pPr lvl="1"/>
            <a:r>
              <a:rPr lang="zh-CN" altLang="en-US" strike="sngStrike" dirty="0"/>
              <a:t>相信自己能得国一</a:t>
            </a:r>
            <a:endParaRPr lang="en-US" altLang="zh-CN" strike="sngStrike" dirty="0"/>
          </a:p>
          <a:p>
            <a:pPr lvl="1"/>
            <a:r>
              <a:rPr lang="zh-CN" altLang="en-US" dirty="0"/>
              <a:t>防止心态爆炸</a:t>
            </a:r>
            <a:endParaRPr lang="en-US" altLang="zh-CN" dirty="0"/>
          </a:p>
          <a:p>
            <a:pPr lvl="1"/>
            <a:r>
              <a:rPr lang="zh-CN" altLang="en-US" dirty="0"/>
              <a:t>手算样例</a:t>
            </a:r>
            <a:r>
              <a:rPr lang="en-US" altLang="zh-CN" dirty="0"/>
              <a:t>/</a:t>
            </a:r>
            <a:r>
              <a:rPr lang="zh-CN" altLang="en-US" dirty="0"/>
              <a:t>小数据找找规律</a:t>
            </a:r>
            <a:endParaRPr lang="en-US" altLang="zh-CN" dirty="0"/>
          </a:p>
          <a:p>
            <a:pPr lvl="1"/>
            <a:r>
              <a:rPr lang="zh-CN" altLang="en-US" dirty="0"/>
              <a:t>算一算暴力的复杂度</a:t>
            </a:r>
            <a:endParaRPr lang="en-US" altLang="zh-CN" dirty="0"/>
          </a:p>
          <a:p>
            <a:pPr lvl="1"/>
            <a:r>
              <a:rPr lang="zh-CN" altLang="en-US" dirty="0"/>
              <a:t>如果是</a:t>
            </a:r>
            <a:r>
              <a:rPr lang="en-US" altLang="zh-CN" dirty="0" err="1"/>
              <a:t>dp</a:t>
            </a:r>
            <a:r>
              <a:rPr lang="zh-CN" altLang="en-US" dirty="0"/>
              <a:t>题想想怎么简化状态</a:t>
            </a:r>
            <a:endParaRPr lang="en-US" altLang="zh-CN" dirty="0"/>
          </a:p>
          <a:p>
            <a:pPr lvl="2"/>
            <a:r>
              <a:rPr lang="zh-CN" altLang="en-US" dirty="0"/>
              <a:t>参考</a:t>
            </a:r>
            <a:r>
              <a:rPr lang="en-US" altLang="zh-CN" dirty="0" err="1"/>
              <a:t>jls</a:t>
            </a:r>
            <a:r>
              <a:rPr lang="zh-CN" altLang="en-US" dirty="0"/>
              <a:t>江苏集训时候说的“最优状态自动机”</a:t>
            </a:r>
            <a:endParaRPr lang="en-US" altLang="zh-CN" dirty="0"/>
          </a:p>
          <a:p>
            <a:pPr lvl="1"/>
            <a:r>
              <a:rPr lang="zh-CN" altLang="en-US" dirty="0"/>
              <a:t>如果是数据结构题可能加了某个优化之后复杂度变小</a:t>
            </a:r>
            <a:endParaRPr lang="en-US" altLang="zh-CN" dirty="0"/>
          </a:p>
          <a:p>
            <a:pPr lvl="2"/>
            <a:r>
              <a:rPr lang="zh-CN" altLang="en-US" dirty="0"/>
              <a:t>参考各种均摊复杂度套路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70F03B71-240A-4A56-A9DA-8D3A79D3A2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2752725" cy="1676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026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C3E7057-0A29-4B19-AF2E-499C1421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当遇到不会做的题怎么办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09631A2-41F7-465E-B3FD-8123EBFEB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trike="sngStrike" dirty="0"/>
              <a:t>当然是坚信自己不会退役辣</a:t>
            </a:r>
            <a:endParaRPr lang="en-US" altLang="zh-CN" dirty="0"/>
          </a:p>
          <a:p>
            <a:r>
              <a:rPr lang="zh-CN" altLang="en-US" dirty="0"/>
              <a:t>容易被忽略的（伪）正解做法：</a:t>
            </a:r>
            <a:endParaRPr lang="en-US" altLang="zh-CN" dirty="0"/>
          </a:p>
          <a:p>
            <a:pPr lvl="1"/>
            <a:r>
              <a:rPr lang="zh-CN" altLang="en-US" dirty="0"/>
              <a:t>分块（不一定是最优复杂度）</a:t>
            </a:r>
            <a:endParaRPr lang="en-US" altLang="zh-CN" dirty="0"/>
          </a:p>
          <a:p>
            <a:pPr lvl="1"/>
            <a:r>
              <a:rPr lang="zh-CN" altLang="en-US" dirty="0"/>
              <a:t>分治（可能比正解多一个</a:t>
            </a:r>
            <a:r>
              <a:rPr lang="en-US" altLang="zh-CN" dirty="0"/>
              <a:t>log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二分</a:t>
            </a:r>
            <a:r>
              <a:rPr lang="en-US" altLang="zh-CN" dirty="0"/>
              <a:t>/</a:t>
            </a:r>
            <a:r>
              <a:rPr lang="zh-CN" altLang="en-US" dirty="0"/>
              <a:t>三分答案</a:t>
            </a:r>
            <a:endParaRPr lang="en-US" altLang="zh-CN" dirty="0"/>
          </a:p>
          <a:p>
            <a:pPr lvl="1"/>
            <a:r>
              <a:rPr lang="zh-CN" altLang="en-US" dirty="0"/>
              <a:t>差分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70F03B71-240A-4A56-A9DA-8D3A79D3A2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2752725" cy="1676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132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C3E7057-0A29-4B19-AF2E-499C1421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当遇到不会做的题怎么办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09631A2-41F7-465E-B3FD-8123EBFEB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trike="sngStrike" dirty="0"/>
              <a:t>当然是坚信自己不会退役辣</a:t>
            </a:r>
            <a:endParaRPr lang="en-US" altLang="zh-CN" dirty="0"/>
          </a:p>
          <a:p>
            <a:r>
              <a:rPr lang="zh-CN" altLang="en-US" dirty="0"/>
              <a:t>可能被出题人忽略的假</a:t>
            </a:r>
            <a:r>
              <a:rPr lang="en-US" altLang="zh-CN" dirty="0"/>
              <a:t>/</a:t>
            </a:r>
            <a:r>
              <a:rPr lang="zh-CN" altLang="en-US" dirty="0"/>
              <a:t>劣算法：</a:t>
            </a:r>
            <a:endParaRPr lang="en-US" altLang="zh-CN" dirty="0"/>
          </a:p>
          <a:p>
            <a:pPr lvl="1"/>
            <a:r>
              <a:rPr lang="en-US" altLang="zh-CN" dirty="0"/>
              <a:t>k</a:t>
            </a:r>
            <a:r>
              <a:rPr lang="zh-CN" altLang="en-US" dirty="0"/>
              <a:t>个代表</a:t>
            </a:r>
            <a:endParaRPr lang="en-US" altLang="zh-CN" dirty="0"/>
          </a:p>
          <a:p>
            <a:pPr lvl="1"/>
            <a:r>
              <a:rPr lang="zh-CN" altLang="en-US" dirty="0"/>
              <a:t>压位</a:t>
            </a:r>
            <a:endParaRPr lang="en-US" altLang="zh-CN" dirty="0"/>
          </a:p>
          <a:p>
            <a:pPr lvl="1"/>
            <a:r>
              <a:rPr lang="zh-CN" altLang="en-US" dirty="0"/>
              <a:t>某种奇妙的剪枝</a:t>
            </a:r>
            <a:endParaRPr lang="en-US" altLang="zh-CN" dirty="0"/>
          </a:p>
          <a:p>
            <a:pPr lvl="1"/>
            <a:r>
              <a:rPr lang="zh-CN" altLang="en-US" dirty="0"/>
              <a:t>针对某种可能的极限数据设计特殊做法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70F03B71-240A-4A56-A9DA-8D3A79D3A2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1087"/>
            <a:ext cx="2752725" cy="1676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3139B1E8-728A-4661-B199-8A4C990E7CA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7384" y="4413155"/>
            <a:ext cx="7681341" cy="6320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1828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2000720-3733-4F4F-BB5F-314E0E99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trike="sngStrike" dirty="0"/>
              <a:t>当你</a:t>
            </a:r>
            <a:r>
              <a:rPr lang="en-US" altLang="zh-CN" strike="sngStrike" dirty="0"/>
              <a:t>AK</a:t>
            </a:r>
            <a:r>
              <a:rPr lang="zh-CN" altLang="en-US" strike="sngStrike" dirty="0"/>
              <a:t>了之后怎么办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BCB5D0C-3FC0-49AC-A4AF-D292E3F56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trike="sngStrike" dirty="0"/>
              <a:t>当然是玩</a:t>
            </a:r>
            <a:r>
              <a:rPr lang="en-US" altLang="zh-CN" strike="sngStrike" dirty="0"/>
              <a:t>Emacs</a:t>
            </a:r>
            <a:r>
              <a:rPr lang="zh-CN" altLang="en-US" strike="sngStrike" dirty="0"/>
              <a:t>游戏辣</a:t>
            </a:r>
            <a:endParaRPr lang="en-US" altLang="zh-CN" strike="sngStrike" dirty="0"/>
          </a:p>
          <a:p>
            <a:r>
              <a:rPr lang="zh-CN" altLang="en-US" dirty="0"/>
              <a:t>检查文件名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下测试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3495549E-07A5-4137-BFDA-CBCABC57AE5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1690688"/>
            <a:ext cx="4598353" cy="21337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1482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E330A2E-BF15-4C07-8F07-C8EDB427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7AE1583-A40B-4971-9A8C-EA51CE5FF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策略一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ym typeface="Wingdings" panose="05000000000000000000" pitchFamily="2" charset="2"/>
              </a:rPr>
              <a:t>yjz</a:t>
            </a:r>
            <a:r>
              <a:rPr lang="en-US" altLang="zh-CN" dirty="0">
                <a:sym typeface="Wingdings" panose="05000000000000000000" pitchFamily="2" charset="2"/>
              </a:rPr>
              <a:t>) 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zh-CN" altLang="en-US" dirty="0"/>
              <a:t>平推</a:t>
            </a:r>
            <a:endParaRPr lang="en-US" altLang="zh-CN" dirty="0"/>
          </a:p>
          <a:p>
            <a:r>
              <a:rPr lang="zh-CN" altLang="en-US" dirty="0"/>
              <a:t>策略二</a:t>
            </a:r>
            <a:r>
              <a:rPr lang="en-US" altLang="zh-CN" dirty="0"/>
              <a:t>(</a:t>
            </a:r>
            <a:r>
              <a:rPr lang="zh-CN" altLang="en-US" dirty="0"/>
              <a:t>目标国一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T1</a:t>
            </a:r>
            <a:r>
              <a:rPr lang="zh-CN" altLang="en-US" dirty="0"/>
              <a:t>正解，</a:t>
            </a:r>
            <a:r>
              <a:rPr lang="en-US" altLang="zh-CN" dirty="0"/>
              <a:t>T2T3</a:t>
            </a:r>
            <a:r>
              <a:rPr lang="zh-CN" altLang="en-US" dirty="0"/>
              <a:t>暴力</a:t>
            </a:r>
            <a:endParaRPr lang="en-US" altLang="zh-CN" dirty="0"/>
          </a:p>
          <a:p>
            <a:r>
              <a:rPr lang="zh-CN" altLang="en-US" dirty="0"/>
              <a:t>策略三</a:t>
            </a:r>
            <a:r>
              <a:rPr lang="en-US" altLang="zh-CN" dirty="0"/>
              <a:t>(</a:t>
            </a:r>
            <a:r>
              <a:rPr lang="zh-CN" altLang="en-US" dirty="0"/>
              <a:t>目标</a:t>
            </a:r>
            <a:r>
              <a:rPr lang="en-US" altLang="zh-CN" dirty="0"/>
              <a:t>500+)</a:t>
            </a:r>
            <a:r>
              <a:rPr lang="zh-CN" altLang="en-US" dirty="0"/>
              <a:t>：</a:t>
            </a:r>
            <a:r>
              <a:rPr lang="en-US" altLang="zh-CN" dirty="0"/>
              <a:t>T1T2</a:t>
            </a:r>
            <a:r>
              <a:rPr lang="zh-CN" altLang="en-US" dirty="0"/>
              <a:t>正解，</a:t>
            </a:r>
            <a:r>
              <a:rPr lang="en-US" altLang="zh-CN" dirty="0"/>
              <a:t>T3</a:t>
            </a:r>
            <a:r>
              <a:rPr lang="zh-CN" altLang="en-US" dirty="0"/>
              <a:t>暴力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62825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7C3ECEF-5553-4AC7-8B67-33F587411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CSP RP++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1EB2D675-E3B9-4945-B0DD-445AC7A189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447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7C3ECEF-5553-4AC7-8B67-33F587411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CSP </a:t>
            </a:r>
            <a:r>
              <a:rPr lang="zh-CN" altLang="en-US" strike="sngStrike" dirty="0"/>
              <a:t>考前劝退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1EB2D675-E3B9-4945-B0DD-445AC7A189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3917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74C40FB-24D0-4CB6-BADB-1906ABCE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当遇到会做的题怎么办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6FE3ED5-5FF8-42FD-AFBA-26D25A4DF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trike="sngStrike" dirty="0"/>
              <a:t>当然是</a:t>
            </a:r>
            <a:r>
              <a:rPr lang="en-US" altLang="zh-CN" strike="sngStrike" dirty="0"/>
              <a:t>10min</a:t>
            </a:r>
            <a:r>
              <a:rPr lang="zh-CN" altLang="en-US" strike="sngStrike" dirty="0"/>
              <a:t>写完跑辣</a:t>
            </a:r>
            <a:endParaRPr lang="en-US" altLang="zh-CN" strike="sngStrike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C1D02B4-3823-46D6-B6E7-400F9E7860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3642360" cy="16264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1738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74C40FB-24D0-4CB6-BADB-1906ABCE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当遇到会做的题怎么办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6FE3ED5-5FF8-42FD-AFBA-26D25A4DF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trike="sngStrike" dirty="0"/>
              <a:t>当然是</a:t>
            </a:r>
            <a:r>
              <a:rPr lang="en-US" altLang="zh-CN" strike="sngStrike" dirty="0"/>
              <a:t>10min</a:t>
            </a:r>
            <a:r>
              <a:rPr lang="zh-CN" altLang="en-US" strike="sngStrike" dirty="0"/>
              <a:t>写完跑辣</a:t>
            </a:r>
            <a:endParaRPr lang="en-US" altLang="zh-CN" strike="sngStrike" dirty="0"/>
          </a:p>
          <a:p>
            <a:r>
              <a:rPr lang="zh-CN" altLang="en-US" dirty="0"/>
              <a:t>确认以下几点：</a:t>
            </a:r>
            <a:endParaRPr lang="en-US" altLang="zh-CN" dirty="0"/>
          </a:p>
          <a:p>
            <a:pPr lvl="1"/>
            <a:r>
              <a:rPr lang="zh-CN" altLang="en-US" dirty="0"/>
              <a:t>你是不是看对了题</a:t>
            </a:r>
            <a:endParaRPr lang="en-US" altLang="zh-CN" dirty="0"/>
          </a:p>
          <a:p>
            <a:pPr lvl="1"/>
            <a:r>
              <a:rPr lang="zh-CN" altLang="en-US" dirty="0"/>
              <a:t>你是不是看对了数据范围和限制</a:t>
            </a:r>
            <a:endParaRPr lang="en-US" altLang="zh-CN" dirty="0"/>
          </a:p>
          <a:p>
            <a:pPr lvl="1"/>
            <a:r>
              <a:rPr lang="zh-CN" altLang="en-US" dirty="0"/>
              <a:t>你是不是少看</a:t>
            </a:r>
            <a:r>
              <a:rPr lang="en-US" altLang="zh-CN" dirty="0"/>
              <a:t>/</a:t>
            </a:r>
            <a:r>
              <a:rPr lang="zh-CN" altLang="en-US" dirty="0"/>
              <a:t>多看了什么条件</a:t>
            </a:r>
            <a:endParaRPr lang="en-US" altLang="zh-CN" dirty="0"/>
          </a:p>
          <a:p>
            <a:pPr lvl="1"/>
            <a:r>
              <a:rPr lang="zh-CN" altLang="en-US" dirty="0"/>
              <a:t>复杂度有没有算错</a:t>
            </a:r>
            <a:endParaRPr lang="en-US" altLang="zh-CN" dirty="0"/>
          </a:p>
          <a:p>
            <a:pPr lvl="1"/>
            <a:r>
              <a:rPr lang="zh-CN" altLang="en-US" dirty="0"/>
              <a:t>如果基于某个看起来很对的结论，最好试着简单证明它是对的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C1D02B4-3823-46D6-B6E7-400F9E7860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3642360" cy="16264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5451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74C40FB-24D0-4CB6-BADB-1906ABCE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当遇到会做的题怎么办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6FE3ED5-5FF8-42FD-AFBA-26D25A4DF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trike="sngStrike" dirty="0"/>
              <a:t>当然是</a:t>
            </a:r>
            <a:r>
              <a:rPr lang="en-US" altLang="zh-CN" strike="sngStrike" dirty="0"/>
              <a:t>10min</a:t>
            </a:r>
            <a:r>
              <a:rPr lang="zh-CN" altLang="en-US" strike="sngStrike" dirty="0"/>
              <a:t>写完跑辣</a:t>
            </a:r>
            <a:endParaRPr lang="en-US" altLang="zh-CN" strike="sngStrike" dirty="0"/>
          </a:p>
          <a:p>
            <a:r>
              <a:rPr lang="zh-CN" altLang="en-US" dirty="0"/>
              <a:t>确定做法没问题后考虑：</a:t>
            </a:r>
            <a:endParaRPr lang="en-US" altLang="zh-CN" dirty="0"/>
          </a:p>
          <a:p>
            <a:pPr lvl="1"/>
            <a:r>
              <a:rPr lang="zh-CN" altLang="en-US" dirty="0"/>
              <a:t>好不好写</a:t>
            </a:r>
            <a:endParaRPr lang="en-US" altLang="zh-CN" dirty="0"/>
          </a:p>
          <a:p>
            <a:pPr lvl="1"/>
            <a:r>
              <a:rPr lang="zh-CN" altLang="en-US" dirty="0"/>
              <a:t>细节多不多</a:t>
            </a:r>
            <a:endParaRPr lang="en-US" altLang="zh-CN" dirty="0"/>
          </a:p>
          <a:p>
            <a:pPr lvl="1"/>
            <a:r>
              <a:rPr lang="zh-CN" altLang="en-US" dirty="0"/>
              <a:t>有没有可能基于题目性质得到更简单的做法</a:t>
            </a:r>
            <a:endParaRPr lang="en-US" altLang="zh-CN" dirty="0"/>
          </a:p>
          <a:p>
            <a:pPr lvl="1"/>
            <a:r>
              <a:rPr lang="zh-CN" altLang="en-US" dirty="0"/>
              <a:t>如果有卡时或者卡空间的风险，多半说明你的做法不是最优的</a:t>
            </a:r>
            <a:endParaRPr lang="en-US" altLang="zh-CN" dirty="0"/>
          </a:p>
          <a:p>
            <a:pPr lvl="1"/>
            <a:r>
              <a:rPr lang="zh-CN" altLang="en-US" dirty="0"/>
              <a:t>如果你的做法超</a:t>
            </a:r>
            <a:r>
              <a:rPr lang="zh-CN" altLang="en-US" dirty="0" smtClean="0"/>
              <a:t>出</a:t>
            </a:r>
            <a:r>
              <a:rPr lang="en-US" altLang="zh-CN" smtClean="0"/>
              <a:t>CSP</a:t>
            </a:r>
            <a:r>
              <a:rPr lang="zh-CN" altLang="en-US" smtClean="0"/>
              <a:t>范</a:t>
            </a:r>
            <a:r>
              <a:rPr lang="zh-CN" altLang="en-US" dirty="0"/>
              <a:t>围，同上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C1D02B4-3823-46D6-B6E7-400F9E7860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3642360" cy="16264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032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74C40FB-24D0-4CB6-BADB-1906ABCE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当遇到会做的题怎么办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6FE3ED5-5FF8-42FD-AFBA-26D25A4DF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trike="sngStrike" dirty="0"/>
              <a:t>当然是</a:t>
            </a:r>
            <a:r>
              <a:rPr lang="en-US" altLang="zh-CN" strike="sngStrike" dirty="0"/>
              <a:t>10min</a:t>
            </a:r>
            <a:r>
              <a:rPr lang="zh-CN" altLang="en-US" strike="sngStrike" dirty="0"/>
              <a:t>写完跑辣</a:t>
            </a:r>
            <a:endParaRPr lang="en-US" altLang="zh-CN" strike="sngStrike" dirty="0"/>
          </a:p>
          <a:p>
            <a:r>
              <a:rPr lang="zh-CN" altLang="en-US" dirty="0"/>
              <a:t>确定做法正确且可写之后：</a:t>
            </a:r>
            <a:endParaRPr lang="en-US" altLang="zh-CN" dirty="0"/>
          </a:p>
          <a:p>
            <a:pPr lvl="1"/>
            <a:r>
              <a:rPr lang="zh-CN" altLang="en-US" dirty="0"/>
              <a:t>想清楚程序的结构</a:t>
            </a:r>
            <a:endParaRPr lang="en-US" altLang="zh-CN" dirty="0"/>
          </a:p>
          <a:p>
            <a:pPr lvl="1"/>
            <a:r>
              <a:rPr lang="zh-CN" altLang="en-US" dirty="0"/>
              <a:t>预估写程序需要的时间</a:t>
            </a:r>
            <a:endParaRPr lang="en-US" altLang="zh-CN" dirty="0"/>
          </a:p>
          <a:p>
            <a:pPr lvl="1"/>
            <a:r>
              <a:rPr lang="zh-CN" altLang="en-US" dirty="0"/>
              <a:t>如果细节较多最好列个表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C1D02B4-3823-46D6-B6E7-400F9E7860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3642360" cy="16264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3207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74C40FB-24D0-4CB6-BADB-1906ABCE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当遇到会做的题怎么办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6FE3ED5-5FF8-42FD-AFBA-26D25A4DF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trike="sngStrike" dirty="0"/>
              <a:t>当然是</a:t>
            </a:r>
            <a:r>
              <a:rPr lang="en-US" altLang="zh-CN" strike="sngStrike" dirty="0"/>
              <a:t>10min</a:t>
            </a:r>
            <a:r>
              <a:rPr lang="zh-CN" altLang="en-US" strike="sngStrike" dirty="0"/>
              <a:t>写完跑辣</a:t>
            </a:r>
            <a:endParaRPr lang="en-US" altLang="zh-CN" strike="sngStrike" dirty="0"/>
          </a:p>
          <a:p>
            <a:r>
              <a:rPr lang="zh-CN" altLang="en-US" dirty="0"/>
              <a:t>当你开始写了：</a:t>
            </a:r>
            <a:endParaRPr lang="en-US" altLang="zh-CN" dirty="0"/>
          </a:p>
          <a:p>
            <a:pPr lvl="1"/>
            <a:r>
              <a:rPr lang="zh-CN" altLang="en-US" dirty="0"/>
              <a:t>如果时间允许优先写暴力</a:t>
            </a:r>
            <a:endParaRPr lang="en-US" altLang="zh-CN" dirty="0"/>
          </a:p>
          <a:p>
            <a:pPr lvl="1"/>
            <a:r>
              <a:rPr lang="zh-CN" altLang="en-US" dirty="0"/>
              <a:t>数组不要开小了</a:t>
            </a:r>
            <a:endParaRPr lang="en-US" altLang="zh-CN" dirty="0"/>
          </a:p>
          <a:p>
            <a:pPr lvl="1"/>
            <a:r>
              <a:rPr lang="zh-CN" altLang="en-US" dirty="0"/>
              <a:t>数组不要开大了</a:t>
            </a:r>
            <a:endParaRPr lang="en-US" altLang="zh-CN" dirty="0"/>
          </a:p>
          <a:p>
            <a:pPr lvl="1"/>
            <a:r>
              <a:rPr lang="zh-CN" altLang="en-US" dirty="0"/>
              <a:t>写的时候仔细一点，可以节省很多调题的时间</a:t>
            </a:r>
            <a:endParaRPr lang="en-US" altLang="zh-CN" dirty="0"/>
          </a:p>
          <a:p>
            <a:pPr lvl="1"/>
            <a:r>
              <a:rPr lang="zh-CN" altLang="en-US" dirty="0"/>
              <a:t>最好把暴力写进去</a:t>
            </a:r>
            <a:endParaRPr lang="en-US" altLang="zh-CN" dirty="0"/>
          </a:p>
          <a:p>
            <a:pPr lvl="1"/>
            <a:r>
              <a:rPr lang="zh-CN" altLang="en-US" strike="sngStrike" dirty="0"/>
              <a:t>暴力打错我也没有办法</a:t>
            </a:r>
            <a:endParaRPr lang="en-US" altLang="zh-CN" strike="sngStrike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C1D02B4-3823-46D6-B6E7-400F9E7860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3642360" cy="16264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2501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74C40FB-24D0-4CB6-BADB-1906ABCE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当遇到会做的题怎么办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6FE3ED5-5FF8-42FD-AFBA-26D25A4DF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trike="sngStrike" dirty="0"/>
              <a:t>当然是</a:t>
            </a:r>
            <a:r>
              <a:rPr lang="en-US" altLang="zh-CN" strike="sngStrike" dirty="0"/>
              <a:t>10min</a:t>
            </a:r>
            <a:r>
              <a:rPr lang="zh-CN" altLang="en-US" strike="sngStrike" dirty="0"/>
              <a:t>写完跑辣</a:t>
            </a:r>
            <a:endParaRPr lang="en-US" altLang="zh-CN" strike="sngStrike" dirty="0"/>
          </a:p>
          <a:p>
            <a:r>
              <a:rPr lang="zh-CN" altLang="en-US" dirty="0"/>
              <a:t>写完之后：</a:t>
            </a:r>
            <a:endParaRPr lang="en-US" altLang="zh-CN" dirty="0"/>
          </a:p>
          <a:p>
            <a:pPr lvl="1"/>
            <a:r>
              <a:rPr lang="zh-CN" altLang="en-US" dirty="0"/>
              <a:t>暴力</a:t>
            </a:r>
            <a:r>
              <a:rPr lang="en-US" altLang="zh-CN" dirty="0"/>
              <a:t>+</a:t>
            </a:r>
            <a:r>
              <a:rPr lang="zh-CN" altLang="en-US" dirty="0"/>
              <a:t>对拍</a:t>
            </a:r>
            <a:endParaRPr lang="en-US" altLang="zh-CN" dirty="0"/>
          </a:p>
          <a:p>
            <a:pPr lvl="1"/>
            <a:r>
              <a:rPr lang="zh-CN" altLang="en-US" dirty="0"/>
              <a:t>对拍数据：随机、手造、极限</a:t>
            </a:r>
            <a:endParaRPr lang="en-US" altLang="zh-CN" dirty="0"/>
          </a:p>
          <a:p>
            <a:pPr lvl="1"/>
            <a:r>
              <a:rPr lang="zh-CN" altLang="en-US" dirty="0"/>
              <a:t>人眼查错</a:t>
            </a:r>
            <a:r>
              <a:rPr lang="en-US" altLang="zh-CN" dirty="0"/>
              <a:t>5-10min</a:t>
            </a:r>
          </a:p>
          <a:p>
            <a:r>
              <a:rPr lang="zh-CN" altLang="en-US" dirty="0"/>
              <a:t>当然如果这题真的很水可以跳过</a:t>
            </a:r>
            <a:r>
              <a:rPr lang="en-US" altLang="zh-CN" dirty="0"/>
              <a:t>/</a:t>
            </a:r>
            <a:r>
              <a:rPr lang="zh-CN" altLang="en-US" dirty="0"/>
              <a:t>减短这部分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C1D02B4-3823-46D6-B6E7-400F9E7860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3642360" cy="16264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8889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C3DDA35-F3B7-4F1F-A9FB-09B932D8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当你遇到会做的题写错了怎么办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1527D2B-5E55-4AB0-A842-B52269160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trike="sngStrike" dirty="0"/>
              <a:t>当然是暴力踩标算辣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727AB771-4D7C-46FB-8634-B53E7E0C11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2938272" cy="8966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9686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1011</Words>
  <Application>Microsoft Office PowerPoint</Application>
  <PresentationFormat>自定义</PresentationFormat>
  <Paragraphs>99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CSP 考前动员</vt:lpstr>
      <vt:lpstr>CSP 考前劝退</vt:lpstr>
      <vt:lpstr>当遇到会做的题怎么办</vt:lpstr>
      <vt:lpstr>当遇到会做的题怎么办</vt:lpstr>
      <vt:lpstr>当遇到会做的题怎么办</vt:lpstr>
      <vt:lpstr>当遇到会做的题怎么办</vt:lpstr>
      <vt:lpstr>当遇到会做的题怎么办</vt:lpstr>
      <vt:lpstr>当遇到会做的题怎么办</vt:lpstr>
      <vt:lpstr>当你遇到会做的题写错了怎么办</vt:lpstr>
      <vt:lpstr>当你遇到会做的题写错了怎么办</vt:lpstr>
      <vt:lpstr>当你遇到会做的题写错了怎么办</vt:lpstr>
      <vt:lpstr>当遇到不会做的题怎么办</vt:lpstr>
      <vt:lpstr>当遇到不会做的题怎么办</vt:lpstr>
      <vt:lpstr>当遇到不会做的题怎么办</vt:lpstr>
      <vt:lpstr>当遇到不会做的题怎么办</vt:lpstr>
      <vt:lpstr>当遇到不会做的题怎么办</vt:lpstr>
      <vt:lpstr>当你AK了之后怎么办</vt:lpstr>
      <vt:lpstr>总体策略</vt:lpstr>
      <vt:lpstr>CSP RP++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NOIp 考前动员</dc:title>
  <dc:creator>Chen Sunli</dc:creator>
  <cp:lastModifiedBy>good</cp:lastModifiedBy>
  <cp:revision>63</cp:revision>
  <dcterms:created xsi:type="dcterms:W3CDTF">2018-11-07T11:32:38Z</dcterms:created>
  <dcterms:modified xsi:type="dcterms:W3CDTF">2019-10-03T06:39:33Z</dcterms:modified>
</cp:coreProperties>
</file>