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92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9" r:id="rId39"/>
    <p:sldId id="300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890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441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8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2745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38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73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839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651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71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46976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D77F22-AB3C-4DC3-B422-F27D0D1037F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489468-DDDD-4F79-948D-94DB325F9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825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吴清月</a:t>
            </a:r>
          </a:p>
        </p:txBody>
      </p:sp>
    </p:spTree>
    <p:extLst>
      <p:ext uri="{BB962C8B-B14F-4D97-AF65-F5344CB8AC3E}">
        <p14:creationId xmlns:p14="http://schemas.microsoft.com/office/powerpoint/2010/main" val="22412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SCOI2005 </a:t>
            </a:r>
            <a:r>
              <a:rPr lang="zh-CN" altLang="en-US" dirty="0"/>
              <a:t>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100</a:t>
            </a:r>
            <a:r>
              <a:rPr lang="zh-CN" altLang="en-US" dirty="0">
                <a:latin typeface="Consolas" panose="020B0609020204030204" pitchFamily="49" charset="0"/>
              </a:rPr>
              <a:t>分怎么了？我还能更优！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考虑优化上面那个算法。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首先我们发现，每一行的状态数量是有限的，因为王不能相邻。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所以可以预处理每一行的状态。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处理完之后我们发现每一行可以转移到的状态也是很有限的，所以还是可以预处理。</a:t>
            </a:r>
          </a:p>
        </p:txBody>
      </p:sp>
    </p:spTree>
    <p:extLst>
      <p:ext uri="{BB962C8B-B14F-4D97-AF65-F5344CB8AC3E}">
        <p14:creationId xmlns:p14="http://schemas.microsoft.com/office/powerpoint/2010/main" val="17954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SCOI2005 </a:t>
            </a:r>
            <a:r>
              <a:rPr lang="zh-CN" altLang="en-US" dirty="0"/>
              <a:t>互不侵犯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还有另一种优化思路。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直接枚举两个集合是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的，这样太慢了。能不能优化一下呢？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答案是肯定的。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][j][k][s]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表示当前到了第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第</a:t>
                </a:r>
                <a:r>
                  <a:rPr lang="en-US" altLang="zh-CN" b="1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列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，已经填了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个王，上一行的状态是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。这里的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指的是这样的一种状态：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这样我们只需要枚举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i,j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这一个格子的状态了，里面的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就变成了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（当然在这道题里面不一定会更快）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89" y="3316841"/>
            <a:ext cx="561904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NOI2001 </a:t>
            </a:r>
            <a:r>
              <a:rPr lang="zh-CN" altLang="en-US" dirty="0"/>
              <a:t>炮兵布阵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的棋盘放若干个炮兵，有的位置不能放，每一个炮兵的攻击范围如下：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你需要放置最多的炮兵。问最多能放多少。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cdn.luogu.com.cn/upload/pic/18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4" y="2011680"/>
            <a:ext cx="2327189" cy="14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NOI2001 </a:t>
            </a:r>
            <a:r>
              <a:rPr lang="zh-CN" altLang="en-US" dirty="0"/>
              <a:t>炮兵布阵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首先对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状压。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][s1][s2]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表示到了第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行，这一行放的状态是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s1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，上一行放的状态是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s2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的方案数。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然后枚举下一行放的情况，判断是否合法进行转移。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，显然过不了。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但是注意到每一行的合法状态非常有限，因为相邻两个位置至少差</a:t>
                </a:r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经过爆搜发现其实合法的状态只有</a:t>
                </a:r>
                <a:r>
                  <a:rPr lang="en-US" altLang="zh-CN" dirty="0">
                    <a:latin typeface="Consolas" panose="020B0609020204030204" pitchFamily="49" charset="0"/>
                  </a:rPr>
                  <a:t>70</a:t>
                </a:r>
                <a:r>
                  <a:rPr lang="zh-CN" altLang="en-US" dirty="0">
                    <a:latin typeface="Consolas" panose="020B0609020204030204" pitchFamily="49" charset="0"/>
                  </a:rPr>
                  <a:t>不到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……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所以复杂度变成了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，可以通过本题。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9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九省联考</a:t>
            </a:r>
            <a:r>
              <a:rPr lang="en-US" altLang="zh-CN" dirty="0"/>
              <a:t>2018 </a:t>
            </a:r>
            <a:r>
              <a:rPr lang="zh-CN" altLang="en-US" dirty="0"/>
              <a:t>一双木棋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的棋盘，每一个位置有一个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和一个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双方一黑一白轮流在上面落子。一个位置能够落子，当且仅当这个位置左上两个位置都已经有了棋子。</a:t>
                </a:r>
                <a:endParaRPr lang="en-US" altLang="zh-CN" dirty="0"/>
              </a:p>
              <a:p>
                <a:r>
                  <a:rPr lang="zh-CN" altLang="en-US" dirty="0"/>
                  <a:t>先手得分是所有黑棋位置的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之和，后手得分是所有白棋位置的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之和，双方都希望自己的得分减对方的得分最大。</a:t>
                </a:r>
                <a:endParaRPr lang="en-US" altLang="zh-CN" dirty="0"/>
              </a:p>
              <a:p>
                <a:r>
                  <a:rPr lang="zh-CN" altLang="en-US" dirty="0"/>
                  <a:t>问最优策略下最后先手得分减后手得分的结果。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2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九省联考</a:t>
            </a:r>
            <a:r>
              <a:rPr lang="en-US" altLang="zh-CN" dirty="0"/>
              <a:t>2018 </a:t>
            </a:r>
            <a:r>
              <a:rPr lang="zh-CN" altLang="en-US" dirty="0"/>
              <a:t>一双木棋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当时考的时候靠特判拿了</a:t>
            </a:r>
            <a:r>
              <a:rPr lang="en-US" altLang="zh-CN" dirty="0">
                <a:latin typeface="Consolas" panose="020B0609020204030204" pitchFamily="49" charset="0"/>
              </a:rPr>
              <a:t>40</a:t>
            </a:r>
            <a:r>
              <a:rPr lang="zh-CN" altLang="en-US" dirty="0">
                <a:latin typeface="Consolas" panose="020B0609020204030204" pitchFamily="49" charset="0"/>
              </a:rPr>
              <a:t>分</a:t>
            </a:r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我们考虑设</a:t>
            </a:r>
            <a:r>
              <a:rPr lang="en-US" altLang="zh-CN" dirty="0">
                <a:latin typeface="Consolas" panose="020B0609020204030204" pitchFamily="49" charset="0"/>
              </a:rPr>
              <a:t>f[s]</a:t>
            </a:r>
            <a:r>
              <a:rPr lang="zh-CN" altLang="en-US" dirty="0">
                <a:latin typeface="Consolas" panose="020B0609020204030204" pitchFamily="49" charset="0"/>
              </a:rPr>
              <a:t>表示从状态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出发，最后先手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en-US" dirty="0">
                <a:latin typeface="Consolas" panose="020B0609020204030204" pitchFamily="49" charset="0"/>
              </a:rPr>
              <a:t>后手的得分。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对于转移，我们考虑枚举哪些位置可以落子，假设落子后能够到达的所有状态是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，那么</a:t>
            </a:r>
            <a:r>
              <a:rPr lang="en-US" altLang="zh-CN" dirty="0">
                <a:latin typeface="Consolas" panose="020B0609020204030204" pitchFamily="49" charset="0"/>
              </a:rPr>
              <a:t>f[s]=max(A[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][j]+f[t])</a:t>
            </a:r>
            <a:r>
              <a:rPr lang="zh-CN" altLang="en-US" dirty="0">
                <a:latin typeface="Consolas" panose="020B0609020204030204" pitchFamily="49" charset="0"/>
              </a:rPr>
              <a:t>（黑棋先）或</a:t>
            </a:r>
            <a:r>
              <a:rPr lang="en-US" altLang="zh-CN" dirty="0">
                <a:latin typeface="Consolas" panose="020B0609020204030204" pitchFamily="49" charset="0"/>
              </a:rPr>
              <a:t>f[s]=min(f[t]-B[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][j])</a:t>
            </a:r>
            <a:r>
              <a:rPr lang="zh-CN" altLang="en-US" dirty="0">
                <a:latin typeface="Consolas" panose="020B0609020204030204" pitchFamily="49" charset="0"/>
              </a:rPr>
              <a:t>（白棋先）。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这样我们就有了转移的思路了。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可是要怎么记录状态呢？</a:t>
            </a:r>
          </a:p>
        </p:txBody>
      </p:sp>
    </p:spTree>
    <p:extLst>
      <p:ext uri="{BB962C8B-B14F-4D97-AF65-F5344CB8AC3E}">
        <p14:creationId xmlns:p14="http://schemas.microsoft.com/office/powerpoint/2010/main" val="2300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九省联考</a:t>
            </a:r>
            <a:r>
              <a:rPr lang="en-US" altLang="zh-CN" dirty="0"/>
              <a:t>2018 </a:t>
            </a:r>
            <a:r>
              <a:rPr lang="zh-CN" altLang="en-US" dirty="0"/>
              <a:t>一双木棋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一个合法方案对应一条从左下走到右上的折线。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在这条折线上，我们用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代表向上，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代表向右。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比如下面这种状态：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就对应了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10100110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这样一个二进制串。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这样对于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的网格我们就能用一个长度为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的二进制串表示。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转移就是将一个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变成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10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47" y="2595789"/>
            <a:ext cx="2059120" cy="20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BZOJ1026 windy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我们定义不含前导零且相邻两个数字之差至少为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的正整数被称为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windy</a:t>
                </a:r>
                <a:r>
                  <a:rPr lang="zh-CN" altLang="en-US" dirty="0">
                    <a:latin typeface="Consolas" panose="020B0609020204030204" pitchFamily="49" charset="0"/>
                  </a:rPr>
                  <a:t>数。求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之间的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windy</a:t>
                </a:r>
                <a:r>
                  <a:rPr lang="zh-CN" altLang="en-US" dirty="0">
                    <a:latin typeface="Consolas" panose="020B0609020204030204" pitchFamily="49" charset="0"/>
                  </a:rPr>
                  <a:t>数的个数。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BZOJ1026 windy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数位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的特点：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超大的数据范围（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起步，甚至可能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在数位上搞事情（各个数位之和，相邻数位）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数位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入门。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由于可以差分，所以我们只需要考虑求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之间的数的个数。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我们把一个数字从高位到低位写下来，然后在数位上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表示到了从高到低第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位，这一位为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的方案数。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转移就枚举下一位填什么。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似乎忽略了什么？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BZOJ1026 windy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下一位不是想填啥就填啥的。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比如</a:t>
                </a:r>
                <a:r>
                  <a:rPr lang="en-US" altLang="zh-CN" dirty="0">
                    <a:latin typeface="Consolas" panose="020B0609020204030204" pitchFamily="49" charset="0"/>
                  </a:rPr>
                  <a:t>n=23456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，那么如果你前两位是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，第三位就不能超过</a:t>
                </a:r>
                <a:r>
                  <a:rPr lang="en-US" altLang="zh-CN" dirty="0">
                    <a:latin typeface="Consolas" panose="020B0609020204030204" pitchFamily="49" charset="0"/>
                  </a:rPr>
                  <a:t>4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，但是如果前两位小于</a:t>
                </a:r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，第三位就没有上界的限制。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所以我们加一维表示当前的位是否卡到了上界。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也就是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][j][0/1]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位，这一位是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，是否卡到上界。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，其中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是位数。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有一个由数字组成的三角形，第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个数，一共有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行，你需要找出来一条从顶端到底端的路径，每次可以走向左边一个或者右边一个，你需要找出一条经过的数字权值最大的路径。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来源：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IOI1994</a:t>
                </a:r>
                <a:r>
                  <a:rPr lang="zh-CN" altLang="en-US" dirty="0">
                    <a:latin typeface="Consolas" panose="020B0609020204030204" pitchFamily="49" charset="0"/>
                  </a:rPr>
                  <a:t>压轴题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表示到达第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行第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列的最大权值，直接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AHOI2009 </a:t>
            </a:r>
            <a:r>
              <a:rPr lang="zh-CN" altLang="en-US" dirty="0"/>
              <a:t>同类分布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中各位数字之和能整除原数的数的个数。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AHOI2009 </a:t>
            </a:r>
            <a:r>
              <a:rPr lang="zh-CN" altLang="en-US" dirty="0"/>
              <a:t>同类分布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还是数位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首先枚举各位数字之和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是多少，这个最大是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9×18=162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然后就可以设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][j][k][0/1]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位，这个数字</a:t>
                </a:r>
                <a:r>
                  <a:rPr lang="en-US" altLang="zh-CN" dirty="0">
                    <a:latin typeface="Consolas" panose="020B0609020204030204" pitchFamily="49" charset="0"/>
                  </a:rPr>
                  <a:t>%x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，各位数字之和是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，是否卡上界的方案数。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162⋅18⋅162⋅10⋅10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=47239200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我的代码不吸氧会</a:t>
                </a:r>
                <a:r>
                  <a:rPr lang="en-US" altLang="zh-CN" dirty="0">
                    <a:latin typeface="Consolas" panose="020B0609020204030204" pitchFamily="49" charset="0"/>
                  </a:rPr>
                  <a:t>T</a:t>
                </a:r>
                <a:r>
                  <a:rPr lang="zh-CN" altLang="en-US" dirty="0">
                    <a:latin typeface="Consolas" panose="020B0609020204030204" pitchFamily="49" charset="0"/>
                  </a:rPr>
                  <a:t>一个点。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908G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表示把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中的所有数位上的数拿出来，从小到大排序后形成的新的数。比如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50394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=3459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给你一个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，问你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908G 2700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我知道是数位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，可是怎么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对于每一个数（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9</a:t>
                </a:r>
                <a:r>
                  <a:rPr lang="zh-CN" altLang="en-US" dirty="0">
                    <a:latin typeface="Consolas" panose="020B0609020204030204" pitchFamily="49" charset="0"/>
                  </a:rPr>
                  <a:t>），我们考虑算它的贡献。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换句话说就是看最后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这个数字在重排后排在第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位的方案数，然后乘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后加到答案上。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首先枚举一个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，然后设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][j][0/1]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个数位，比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大的数已经有了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个，是否卡上界的方案数。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转移就枚举这一位填的数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，如果</a:t>
                </a:r>
                <a:r>
                  <a:rPr lang="en-US" altLang="zh-CN" dirty="0">
                    <a:latin typeface="Consolas" panose="020B0609020204030204" pitchFamily="49" charset="0"/>
                  </a:rPr>
                  <a:t>x&gt;d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那么就转移到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f[i+1][j+1]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，如果</a:t>
                </a:r>
                <a:r>
                  <a:rPr lang="en-US" altLang="zh-CN" dirty="0">
                    <a:latin typeface="Consolas" panose="020B0609020204030204" pitchFamily="49" charset="0"/>
                  </a:rPr>
                  <a:t>x&lt;d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那么就转移到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f[i+1][j]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最后让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+=d*f[n][j][0/1]*10^j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但是仍然有一个问题：对于相同的数位我们该怎么办呢？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8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908G 2700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5016843" cy="4937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对于相同的数位，我们钦定原来在前面的数位还在前面。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这样需要加一维</a:t>
                </a:r>
                <a:r>
                  <a:rPr lang="en-US" altLang="zh-CN" dirty="0">
                    <a:latin typeface="Consolas" panose="020B0609020204030204" pitchFamily="49" charset="0"/>
                  </a:rPr>
                  <a:t>0/1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表示现在这一位是否填到了填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的位置。这样如果这一位是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那么枚举到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不需要让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，否则枚举到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d</a:t>
                </a:r>
                <a:r>
                  <a:rPr lang="zh-CN" altLang="en-US" dirty="0">
                    <a:latin typeface="Consolas" panose="020B0609020204030204" pitchFamily="49" charset="0"/>
                  </a:rPr>
                  <a:t>就需要让</a:t>
                </a:r>
                <a:r>
                  <a:rPr lang="en-US" altLang="zh-CN" dirty="0">
                    <a:latin typeface="Consolas" panose="020B0609020204030204" pitchFamily="49" charset="0"/>
                  </a:rPr>
                  <a:t>j+1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然后就可以转移了。由于我写的是大力特判所有情况所以代码长成这个样子：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10⋅700⋅700⋅10</m:t>
                        </m:r>
                      </m:e>
                    </m:d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5016843" cy="4937760"/>
              </a:xfrm>
              <a:blipFill rotWithShape="0">
                <a:blip r:embed="rId2"/>
                <a:stretch>
                  <a:fillRect l="-1094" t="-1111" r="-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3" y="1219200"/>
            <a:ext cx="3146854" cy="5131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62" y="1219200"/>
            <a:ext cx="2807938" cy="32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1273 </a:t>
            </a:r>
            <a:r>
              <a:rPr lang="zh-CN" altLang="en-US" dirty="0"/>
              <a:t>有线电视网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有一棵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个点的树，每一个叶子节点有一个权值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，每一条边有一个权值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，你需要选出来一个叶子节点的集合，使得这些节点到根的路径上的所有边的边权</a:t>
                </a:r>
                <a:r>
                  <a:rPr lang="en-US" altLang="zh-CN" dirty="0">
                    <a:latin typeface="Consolas" panose="020B0609020204030204" pitchFamily="49" charset="0"/>
                  </a:rPr>
                  <a:t>-</a:t>
                </a:r>
                <a:r>
                  <a:rPr lang="zh-CN" altLang="en-US" dirty="0">
                    <a:latin typeface="Consolas" panose="020B0609020204030204" pitchFamily="49" charset="0"/>
                  </a:rPr>
                  <a:t>所有叶子节点的权值大于等于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，在此基础上使得选出来的叶子节点最多。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1273 </a:t>
            </a:r>
            <a:r>
              <a:rPr lang="zh-CN" altLang="en-US" dirty="0"/>
              <a:t>有线电视网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（可算摆脱数位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了）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的子树中，选择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个叶子，点权</a:t>
                </a:r>
                <a:r>
                  <a:rPr lang="en-US" altLang="zh-CN" dirty="0">
                    <a:latin typeface="Consolas" panose="020B0609020204030204" pitchFamily="49" charset="0"/>
                  </a:rPr>
                  <a:t>-</a:t>
                </a:r>
                <a:r>
                  <a:rPr lang="zh-CN" altLang="en-US" dirty="0">
                    <a:latin typeface="Consolas" panose="020B0609020204030204" pitchFamily="49" charset="0"/>
                  </a:rPr>
                  <a:t>边权的最大值。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同时发现这个数组是单调的，所以最后找到第一个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f[1][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]&gt;=0</a:t>
                </a:r>
                <a:r>
                  <a:rPr lang="zh-CN" altLang="en-US" dirty="0">
                    <a:latin typeface="Consolas" panose="020B0609020204030204" pitchFamily="49" charset="0"/>
                  </a:rPr>
                  <a:t>就是答案。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那么怎么转移呢？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考虑枚举第一棵子树内选了多少个点，第二棵子树内选了多少个点：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那么</a:t>
                </a:r>
                <a:r>
                  <a:rPr lang="en-US" altLang="zh-CN" dirty="0">
                    <a:latin typeface="Consolas" panose="020B0609020204030204" pitchFamily="49" charset="0"/>
                  </a:rPr>
                  <a:t>f[node][x]+f[to][y]-&gt;f[node][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x+y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这样转移是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15" y="3715264"/>
            <a:ext cx="2672885" cy="24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1273 </a:t>
            </a:r>
            <a:r>
              <a:rPr lang="zh-CN" altLang="en-US" dirty="0"/>
              <a:t>有线电视网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我们来分析一下时间复杂度。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抛开这个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，我们考虑另一个时间复杂度相同的算法：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fa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]=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fa</a:t>
                </a:r>
                <a:r>
                  <a:rPr lang="en-US" altLang="zh-CN" dirty="0">
                    <a:latin typeface="Consolas" panose="020B0609020204030204" pitchFamily="49" charset="0"/>
                  </a:rPr>
                  <a:t>[j]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for x in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  for y in j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    ......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这样也是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而我们发现，一个点对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x,y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Consolas" panose="020B0609020204030204" pitchFamily="49" charset="0"/>
                  </a:rPr>
                  <a:t>只会在第一层循环枚举到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LCA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的时候被枚举到一次，所以这样的时间复杂度是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1273 </a:t>
            </a:r>
            <a:r>
              <a:rPr lang="zh-CN" altLang="en-US" dirty="0"/>
              <a:t>有线电视网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总结：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有时候我们需要解决一类树上背包问题（也就是从树里面选择若干个点），这时候往往要设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的子树里面选择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转移的时候枚举两棵子树各自选了多少个点，这样的时间复杂度是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JSOI2016 </a:t>
            </a:r>
            <a:r>
              <a:rPr lang="zh-CN" altLang="en-US" dirty="0"/>
              <a:t>最佳团体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有一棵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个点的树，每一个点有一个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和一个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你需要选出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个点，满足如果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>
                    <a:latin typeface="Consolas" panose="020B0609020204030204" pitchFamily="49" charset="0"/>
                  </a:rPr>
                  <a:t>被选中，那么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的父节点也要被选中。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你需要最大化你选出的所有点的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3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，问你最长上升子序列长度。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模板题，大家都会吧？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结尾的最长上升子序列的长度。</a:t>
                </a:r>
                <a:endParaRPr lang="en-US" altLang="zh-CN" dirty="0"/>
              </a:p>
              <a:p>
                <a:r>
                  <a:rPr lang="zh-CN" altLang="en-US" dirty="0"/>
                  <a:t>直接转移是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的，二分或树状数组优化到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1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JSOI2016 </a:t>
            </a:r>
            <a:r>
              <a:rPr lang="zh-CN" altLang="en-US" dirty="0"/>
              <a:t>最佳团体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就是一个随堂测试啊。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首先看到比值，二分一个答案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那么我们只需要看是否满足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，也就是是否满足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让每一个点的权值等于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，然后做一个树形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的子树选择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个点的最大权值。最后看</a:t>
                </a:r>
                <a:r>
                  <a:rPr lang="en-US" altLang="zh-CN" dirty="0">
                    <a:latin typeface="Consolas" panose="020B0609020204030204" pitchFamily="49" charset="0"/>
                  </a:rPr>
                  <a:t>f[1][k]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是否</a:t>
                </a:r>
                <a:r>
                  <a:rPr lang="en-US" altLang="zh-CN" dirty="0">
                    <a:latin typeface="Consolas" panose="020B0609020204030204" pitchFamily="49" charset="0"/>
                  </a:rPr>
                  <a:t>&gt;0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HAOI2015 </a:t>
            </a:r>
            <a:r>
              <a:rPr lang="zh-CN" altLang="en-US" dirty="0"/>
              <a:t>树上染色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个节点的树，你需要选出来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个节点染成黑色，剩下的染成白色，你的收益是所有黑点两两之间的距离</a:t>
                </a:r>
                <a:r>
                  <a:rPr lang="en-US" altLang="zh-CN" dirty="0">
                    <a:latin typeface="Consolas" panose="020B0609020204030204" pitchFamily="49" charset="0"/>
                  </a:rPr>
                  <a:t>+</a:t>
                </a:r>
                <a:r>
                  <a:rPr lang="zh-CN" altLang="en-US" dirty="0">
                    <a:latin typeface="Consolas" panose="020B0609020204030204" pitchFamily="49" charset="0"/>
                  </a:rPr>
                  <a:t>所有白点两两之间的距离。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求最大收益。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HAOI2015 </a:t>
            </a:r>
            <a:r>
              <a:rPr lang="zh-CN" altLang="en-US" dirty="0"/>
              <a:t>树上染色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直接两两距离肯定没法统计啊，考虑怎么统计答案。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对于一条边，它带来的收益</a:t>
                </a:r>
                <a:r>
                  <a:rPr lang="en-US" altLang="zh-CN" dirty="0">
                    <a:latin typeface="Consolas" panose="020B0609020204030204" pitchFamily="49" charset="0"/>
                  </a:rPr>
                  <a:t>=</a:t>
                </a:r>
                <a:r>
                  <a:rPr lang="zh-CN" altLang="en-US" dirty="0">
                    <a:latin typeface="Consolas" panose="020B0609020204030204" pitchFamily="49" charset="0"/>
                  </a:rPr>
                  <a:t>两边黑点的数量之积</a:t>
                </a:r>
                <a:r>
                  <a:rPr lang="en-US" altLang="zh-CN" dirty="0">
                    <a:latin typeface="Consolas" panose="020B0609020204030204" pitchFamily="49" charset="0"/>
                  </a:rPr>
                  <a:t>+</a:t>
                </a:r>
                <a:r>
                  <a:rPr lang="zh-CN" altLang="en-US" dirty="0">
                    <a:latin typeface="Consolas" panose="020B0609020204030204" pitchFamily="49" charset="0"/>
                  </a:rPr>
                  <a:t>两边白点的数量之积。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用上面的套路。设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这个子树，选择了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个黑点的最大收益。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枚举两个子树里面选择了几个点，然后算边的贡献即可。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BZOJ4987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从前有棵树。</a:t>
                </a:r>
                <a:endParaRPr lang="en-US" altLang="zh-CN" dirty="0"/>
              </a:p>
              <a:p>
                <a:r>
                  <a:rPr lang="zh-CN" altLang="en-US" dirty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BZOJ4987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（何时能摆脱树上背包啊）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这道题很难，如果你把它秒掉了那么你已经暴打讲课人了。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首先我们考虑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的情况。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，那么答案就是遍历所有点的最小代价。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这时候除了起点到终点的那条路径，其余的所有路径都经过了两次。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所以这时候答案就是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直径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长度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有了这个，我们考虑更一般的情形。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，那么问题就是选出来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个点，最小化</a:t>
                </a:r>
                <a:endParaRPr lang="en-US" altLang="zh-CN" b="0" i="1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个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点虚树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边长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个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点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直径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长度</m:t>
                        </m:r>
                      </m:e>
                    </m:d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这个可以用树形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求出来。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3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BZOJ4987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5868038" cy="4937760"/>
              </a:xfrm>
            </p:spPr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首先这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个点一定连通。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g[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这棵子树里选出来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个点，虚树总边长的最小值。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f0[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这棵子树里选出来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个点，而且这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个点的虚树直径有一端是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，构成的虚树总边长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直径长度的最小值。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f1[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这棵子树里选出来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个点，而且这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个点的虚树直径两端都不是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，构成的虚树总边长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直径长度的最小值。</a:t>
                </a: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5868038" cy="4937760"/>
              </a:xfrm>
              <a:blipFill rotWithShape="0">
                <a:blip r:embed="rId2"/>
                <a:stretch>
                  <a:fillRect l="-935" t="-1235" r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8" y="1321413"/>
            <a:ext cx="5104762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BZOJ3846 Hero Meet Devil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给你一个由</a:t>
                </a:r>
                <a:r>
                  <a:rPr lang="en-US" altLang="zh-CN" dirty="0">
                    <a:latin typeface="Consolas" panose="020B0609020204030204" pitchFamily="49" charset="0"/>
                  </a:rPr>
                  <a:t>AGCT</a:t>
                </a:r>
                <a:r>
                  <a:rPr lang="zh-CN" altLang="en-US" dirty="0">
                    <a:latin typeface="Consolas" panose="020B0609020204030204" pitchFamily="49" charset="0"/>
                  </a:rPr>
                  <a:t>组成的字符串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，你需要计算对于所有长度为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m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的也由</a:t>
                </a:r>
                <a:r>
                  <a:rPr lang="en-US" altLang="zh-CN" dirty="0">
                    <a:latin typeface="Consolas" panose="020B0609020204030204" pitchFamily="49" charset="0"/>
                  </a:rPr>
                  <a:t>AGCT</a:t>
                </a:r>
                <a:r>
                  <a:rPr lang="zh-CN" altLang="en-US" dirty="0">
                    <a:latin typeface="Consolas" panose="020B0609020204030204" pitchFamily="49" charset="0"/>
                  </a:rPr>
                  <a:t>组成的字符串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T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，与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的最长公共子序列长度为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的字符串的数量。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你需要对于所有的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求出答案。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BZOJ3846 Hero Meet Devil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看到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，先想到状压。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我们考虑当初是怎么求出来最长公共子序列的：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g[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][j]=g[i-1][j-1]+1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g[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][j]=max(g[i-1][j],g[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][j-1])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][s]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表示长度为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数组的样子是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的字符串的数量。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这个样子是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怎么定义呢？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我们不能直接压这个长度为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数组。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但是我们注意到，这个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数组差分后每一个位置的数就是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或者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所以我们压缩差分数组，用一个长度为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的二进制数表示。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然后就可以转移了。时间复杂度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1152D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，把所有长度为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的合法的括号序列拿出来插入到一棵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Trie</a:t>
                </a:r>
                <a:r>
                  <a:rPr lang="zh-CN" altLang="en-US" dirty="0">
                    <a:latin typeface="Consolas" panose="020B0609020204030204" pitchFamily="49" charset="0"/>
                  </a:rPr>
                  <a:t>里面，然后问你这个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Trie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的最大匹配数量。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8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1152D 2000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假设我们已经建出来了这棵字典树。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那么就树形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好了，设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][0/1]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的子树里面，根节点匹配了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没有匹配的最大匹配数量。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现在的问题是由于点数太多，不能直接这样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然而很多节点都是重复的。比如说，如果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，那么“</a:t>
                </a:r>
                <a:r>
                  <a:rPr lang="en-US" altLang="zh-CN" dirty="0">
                    <a:latin typeface="Consolas" panose="020B0609020204030204" pitchFamily="49" charset="0"/>
                  </a:rPr>
                  <a:t>()(</a:t>
                </a:r>
                <a:r>
                  <a:rPr lang="zh-CN" altLang="en-US" dirty="0">
                    <a:latin typeface="Consolas" panose="020B0609020204030204" pitchFamily="49" charset="0"/>
                  </a:rPr>
                  <a:t>”，“</a:t>
                </a:r>
                <a:r>
                  <a:rPr lang="en-US" altLang="zh-CN" dirty="0">
                    <a:latin typeface="Consolas" panose="020B0609020204030204" pitchFamily="49" charset="0"/>
                  </a:rPr>
                  <a:t>(()</a:t>
                </a:r>
                <a:r>
                  <a:rPr lang="zh-CN" altLang="en-US" dirty="0">
                    <a:latin typeface="Consolas" panose="020B0609020204030204" pitchFamily="49" charset="0"/>
                  </a:rPr>
                  <a:t>”这两个字符串下面链接的子树是一样的。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更进一步，每一个子树都可以表示成还需要插入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个左括号和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个右括号，所以直接设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][j][0/1]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表示还需要插入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个左括号和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个右括号的子树里面，根节点匹配了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没有匹配的最大匹配数量。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给你两个序列，问这两个序列的最长公共子序列。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表示第一个序列的前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个和第二个序列的前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个元素的最长公共子序列的长度。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然后如果</a:t>
                </a:r>
                <a:r>
                  <a:rPr lang="en-US" altLang="zh-CN" dirty="0">
                    <a:latin typeface="Consolas" panose="020B0609020204030204" pitchFamily="49" charset="0"/>
                  </a:rPr>
                  <a:t>a[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]=b[j]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那么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][j]=f[i-1][j-1]+1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，否则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][j]=max(f[i-1][j],f[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][j-1])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1209E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你有一个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，你可以把其中的任意列循环移位任意多次。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问最后所有行的最大值之和最大可以是多少。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</a:t>
                </a:r>
                <a:r>
                  <a:rPr lang="en-US" altLang="zh-CN" dirty="0">
                    <a:latin typeface="Consolas" panose="020B0609020204030204" pitchFamily="49" charset="0"/>
                  </a:rPr>
                  <a:t>40</a:t>
                </a:r>
                <a:r>
                  <a:rPr lang="zh-CN" altLang="en-US" dirty="0">
                    <a:latin typeface="Consolas" panose="020B0609020204030204" pitchFamily="49" charset="0"/>
                  </a:rPr>
                  <a:t>组测试。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1209E 2400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rqy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这一场被降智了没做出这道题，所以如果在座的各位秒掉了的话</a:t>
                </a:r>
                <a:r>
                  <a:rPr lang="en-US" altLang="zh-CN" dirty="0">
                    <a:latin typeface="Consolas" panose="020B0609020204030204" pitchFamily="49" charset="0"/>
                  </a:rPr>
                  <a:t>……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首先把所有列按照最大值排序，这样除去最大值前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大的列之外其余的列就都没用了。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证明：如果后面还要用到的话前面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列里面一定有一列没有用到，移动过来就会得到更优解。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][s]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列已经确定了循环移位的情况，其中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这个集合里面已经确定了最大值的情况下答案的最大值。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然后我们枚举一个和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交集为空的集合</a:t>
                </a:r>
                <a:r>
                  <a:rPr lang="en-US" altLang="zh-CN" dirty="0">
                    <a:latin typeface="Consolas" panose="020B0609020204030204" pitchFamily="49" charset="0"/>
                  </a:rPr>
                  <a:t>t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，表示第</a:t>
                </a:r>
                <a:r>
                  <a:rPr lang="en-US" altLang="zh-CN" dirty="0">
                    <a:latin typeface="Consolas" panose="020B0609020204030204" pitchFamily="49" charset="0"/>
                  </a:rPr>
                  <a:t>i+1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行确定后新多出来的哪些行最大值确定了。然后枚举第</a:t>
                </a:r>
                <a:r>
                  <a:rPr lang="en-US" altLang="zh-CN" dirty="0">
                    <a:latin typeface="Consolas" panose="020B0609020204030204" pitchFamily="49" charset="0"/>
                  </a:rPr>
                  <a:t>i+1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行的循环移位情况，进行统计。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，难以通过本题。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1209E 2400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考虑优化这个算法。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每次都枚举转移太浪费时间了，能不能预处理呢？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对于一个确定的集合</a:t>
                </a:r>
                <a:r>
                  <a:rPr lang="en-US" altLang="zh-CN" dirty="0">
                    <a:latin typeface="Consolas" panose="020B0609020204030204" pitchFamily="49" charset="0"/>
                  </a:rPr>
                  <a:t>t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，怎么循环移位最优是可以预处理的，时间复杂度降到了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，可以通过本题。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（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为什么</a:t>
                </a:r>
                <a:r>
                  <a:rPr lang="en-US" altLang="zh-CN" strike="sngStrike" dirty="0" err="1">
                    <a:latin typeface="Consolas" panose="020B0609020204030204" pitchFamily="49" charset="0"/>
                  </a:rPr>
                  <a:t>rqy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没做出来呢</a:t>
                </a:r>
                <a:r>
                  <a:rPr lang="zh-CN" altLang="en-US" dirty="0">
                    <a:latin typeface="Consolas" panose="020B0609020204030204" pitchFamily="49" charset="0"/>
                  </a:rPr>
                  <a:t>）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1188C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的美丽度为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给你一个序列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，问它的所有长度为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的子序列的美丽度之和。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1188C 2700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>
                    <a:latin typeface="Consolas" panose="020B0609020204030204" pitchFamily="49" charset="0"/>
                  </a:rPr>
                  <a:t>这真的是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C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题，一道难度是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2700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C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题，而且还和那一道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2500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A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题是同一场。</a:t>
                </a:r>
                <a:endParaRPr lang="en-US" altLang="zh-CN" strike="sngStrike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先排序，然后枚举美丽度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，然后我们尝试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求出所有美丽度大于等于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的序列的个数，也就是相邻两个数只差必须大于等于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表示长度为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，以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结尾的序列个数，转移枚举上一个元素：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][j]=f[i-1][k](a[k]&lt;=a[j]-v)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记录一个前缀和就可以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然后我们发现前面枚举美丽度是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的，所以总复杂度变成了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𝑛𝑣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，然后就直接过掉了。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（也不难啊，为什么难度是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2700</a:t>
                </a:r>
                <a:r>
                  <a:rPr lang="zh-CN" altLang="en-US" dirty="0">
                    <a:latin typeface="Consolas" panose="020B0609020204030204" pitchFamily="49" charset="0"/>
                  </a:rPr>
                  <a:t>呢）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Thanks for listening!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种物品，每一个物品有一个价值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和一个体积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，你有一个大小为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的背包，你需要装进去最大价值的物品。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背包：每一种物品只有一个。</a:t>
                </a:r>
                <a:r>
                  <a:rPr lang="en-US" altLang="zh-CN" dirty="0">
                    <a:latin typeface="Consolas" panose="020B0609020204030204" pitchFamily="49" charset="0"/>
                  </a:rPr>
                  <a:t>NOIP2005</a:t>
                </a:r>
                <a:r>
                  <a:rPr lang="zh-CN" altLang="en-US" dirty="0">
                    <a:latin typeface="Consolas" panose="020B0609020204030204" pitchFamily="49" charset="0"/>
                  </a:rPr>
                  <a:t>采药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种物品，背包容量为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，则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][j]=f[i-1][j-w[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]]+v[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完全背包：每一种物品有无限个。洛谷</a:t>
                </a:r>
                <a:r>
                  <a:rPr lang="en-US" altLang="zh-CN" dirty="0">
                    <a:latin typeface="Consolas" panose="020B0609020204030204" pitchFamily="49" charset="0"/>
                  </a:rPr>
                  <a:t>1616</a:t>
                </a:r>
                <a:r>
                  <a:rPr lang="zh-CN" altLang="en-US" dirty="0">
                    <a:latin typeface="Consolas" panose="020B0609020204030204" pitchFamily="49" charset="0"/>
                  </a:rPr>
                  <a:t>疯狂的采药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还是设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，这时候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][j-w[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]]+v[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多重背包：每一种物品有有限个。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方法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：二进制拆分，一种物品按照个数拆成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log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个。时间复杂度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𝑛𝑚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方法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：单调队列。时间复杂度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556" b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二维费用背包：每一种物品有两个重量。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多加一维表示多出来的那一个重量。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分组背包：每一组内部只能选择一个。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设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表示前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组，然后枚举组内的物品进行转移。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有限制的背包：每一个物品可能需要先选择另一个物品才能选。</a:t>
            </a:r>
            <a:r>
              <a:rPr lang="en-US" altLang="zh-CN" dirty="0">
                <a:latin typeface="Consolas" panose="020B0609020204030204" pitchFamily="49" charset="0"/>
              </a:rPr>
              <a:t>NOIP2006</a:t>
            </a:r>
            <a:r>
              <a:rPr lang="zh-CN" altLang="en-US" dirty="0">
                <a:latin typeface="Consolas" panose="020B0609020204030204" pitchFamily="49" charset="0"/>
              </a:rPr>
              <a:t>金明的预算方案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树形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，如果方案数较少可以枚举方案。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NOI1995 </a:t>
            </a:r>
            <a:r>
              <a:rPr lang="zh-CN" altLang="en-US" dirty="0"/>
              <a:t>合并石子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堆石子围成一个圈，每次你可以选择把两堆相邻的石子合并，并且得到两堆石子的大小之和的分数。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求最小得分和最大得分。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区间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表示将从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的石子合并成一堆的最小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最大得分。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然后枚举最后一次合并的情况进行转移，时间复杂度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类似的题：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NOIP2006</a:t>
                </a:r>
                <a:r>
                  <a:rPr lang="zh-CN" altLang="en-US" dirty="0">
                    <a:latin typeface="Consolas" panose="020B0609020204030204" pitchFamily="49" charset="0"/>
                  </a:rPr>
                  <a:t>能量项链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2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SCOI2005 </a:t>
            </a:r>
            <a:r>
              <a:rPr lang="zh-CN" altLang="en-US" dirty="0"/>
              <a:t>互不侵犯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的棋盘里面放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个国王，使他们互不攻击，共有多少种摆放方案。国王能攻击到它周围的八个格子。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≤9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4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8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SCOI2005 </a:t>
            </a:r>
            <a:r>
              <a:rPr lang="zh-CN" altLang="en-US" dirty="0"/>
              <a:t>互不侵犯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状压</a:t>
                </a:r>
                <a:r>
                  <a:rPr lang="en-US" altLang="zh-CN" dirty="0">
                    <a:latin typeface="Consolas" panose="020B0609020204030204" pitchFamily="49" charset="0"/>
                  </a:rPr>
                  <a:t>DP</a:t>
                </a:r>
                <a:r>
                  <a:rPr lang="zh-CN" altLang="en-US" dirty="0">
                    <a:latin typeface="Consolas" panose="020B0609020204030204" pitchFamily="49" charset="0"/>
                  </a:rPr>
                  <a:t>入门。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][j][s]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表示放了前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行，一共放了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个，第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行放的位置集合是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s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的方案数。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然后枚举下一行放的状态</a:t>
                </a:r>
                <a:r>
                  <a:rPr lang="en-US" altLang="zh-CN" dirty="0">
                    <a:latin typeface="Consolas" panose="020B0609020204030204" pitchFamily="49" charset="0"/>
                  </a:rPr>
                  <a:t>t</a:t>
                </a:r>
                <a:r>
                  <a:rPr lang="zh-CN" altLang="en-US" dirty="0">
                    <a:latin typeface="Consolas" panose="020B0609020204030204" pitchFamily="49" charset="0"/>
                  </a:rPr>
                  <a:t>进行转移。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转移合法当且仅当</a:t>
                </a:r>
                <a:r>
                  <a:rPr lang="en-US" altLang="zh-CN" dirty="0">
                    <a:latin typeface="Consolas" panose="020B0609020204030204" pitchFamily="49" charset="0"/>
                  </a:rPr>
                  <a:t>t&amp;(t&lt;&lt;1),t&amp;(t&gt;&gt;1),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s&amp;t,s</a:t>
                </a:r>
                <a:r>
                  <a:rPr lang="en-US" altLang="zh-CN" dirty="0">
                    <a:latin typeface="Consolas" panose="020B0609020204030204" pitchFamily="49" charset="0"/>
                  </a:rPr>
                  <a:t>&amp;(t&lt;&lt;1),s&amp;(t&gt;&gt;1)</a:t>
                </a:r>
                <a:r>
                  <a:rPr lang="zh-CN" altLang="en-US" dirty="0">
                    <a:latin typeface="Consolas" panose="020B0609020204030204" pitchFamily="49" charset="0"/>
                  </a:rPr>
                  <a:t>都是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，但是常数很小，可以直接过。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646</TotalTime>
  <Words>4081</Words>
  <Application>Microsoft Office PowerPoint</Application>
  <PresentationFormat>宽屏</PresentationFormat>
  <Paragraphs>278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华文新魏</vt:lpstr>
      <vt:lpstr>Bookman Old Style</vt:lpstr>
      <vt:lpstr>Cambria Math</vt:lpstr>
      <vt:lpstr>Consolas</vt:lpstr>
      <vt:lpstr>Gill Sans MT</vt:lpstr>
      <vt:lpstr>Wingdings</vt:lpstr>
      <vt:lpstr>Wingdings 3</vt:lpstr>
      <vt:lpstr>主题1</vt:lpstr>
      <vt:lpstr>DP</vt:lpstr>
      <vt:lpstr>数字三角形</vt:lpstr>
      <vt:lpstr>最长上升子序列</vt:lpstr>
      <vt:lpstr>最长公共子序列</vt:lpstr>
      <vt:lpstr>背包问题</vt:lpstr>
      <vt:lpstr>背包问题</vt:lpstr>
      <vt:lpstr>NOI1995 合并石子</vt:lpstr>
      <vt:lpstr>SCOI2005 互不侵犯</vt:lpstr>
      <vt:lpstr>SCOI2005 互不侵犯</vt:lpstr>
      <vt:lpstr>SCOI2005 互不侵犯</vt:lpstr>
      <vt:lpstr>SCOI2005 互不侵犯</vt:lpstr>
      <vt:lpstr>NOI2001 炮兵布阵</vt:lpstr>
      <vt:lpstr>NOI2001 炮兵布阵</vt:lpstr>
      <vt:lpstr>九省联考2018 一双木棋</vt:lpstr>
      <vt:lpstr>九省联考2018 一双木棋</vt:lpstr>
      <vt:lpstr>九省联考2018 一双木棋</vt:lpstr>
      <vt:lpstr>BZOJ1026 windy数</vt:lpstr>
      <vt:lpstr>BZOJ1026 windy数</vt:lpstr>
      <vt:lpstr>BZOJ1026 windy数</vt:lpstr>
      <vt:lpstr>AHOI2009 同类分布</vt:lpstr>
      <vt:lpstr>AHOI2009 同类分布</vt:lpstr>
      <vt:lpstr>CodeForces 908G</vt:lpstr>
      <vt:lpstr>CodeForces 908G 2700</vt:lpstr>
      <vt:lpstr>CodeForces 908G 2700</vt:lpstr>
      <vt:lpstr>洛谷1273 有线电视网</vt:lpstr>
      <vt:lpstr>洛谷1273 有线电视网</vt:lpstr>
      <vt:lpstr>洛谷1273 有线电视网</vt:lpstr>
      <vt:lpstr>洛谷1273 有线电视网</vt:lpstr>
      <vt:lpstr>JSOI2016 最佳团体</vt:lpstr>
      <vt:lpstr>JSOI2016 最佳团体</vt:lpstr>
      <vt:lpstr>HAOI2015 树上染色</vt:lpstr>
      <vt:lpstr>HAOI2015 树上染色</vt:lpstr>
      <vt:lpstr>BZOJ4987 Tree</vt:lpstr>
      <vt:lpstr>BZOJ4987 Tree</vt:lpstr>
      <vt:lpstr>BZOJ4987 Tree</vt:lpstr>
      <vt:lpstr>BZOJ3846 Hero Meet Devil</vt:lpstr>
      <vt:lpstr>BZOJ3846 Hero Meet Devil</vt:lpstr>
      <vt:lpstr>CodeForces 1152D</vt:lpstr>
      <vt:lpstr>CodeForces 1152D 2000</vt:lpstr>
      <vt:lpstr>CodeForces 1209E</vt:lpstr>
      <vt:lpstr>CodeForces 1209E 2400</vt:lpstr>
      <vt:lpstr>CodeForces 1209E 2400</vt:lpstr>
      <vt:lpstr>CodeForces 1188C</vt:lpstr>
      <vt:lpstr>CodeForces 1188C 2700</vt:lpstr>
      <vt:lpstr>Q&amp;A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吴 清月</dc:creator>
  <cp:lastModifiedBy>吴 清月</cp:lastModifiedBy>
  <cp:revision>42</cp:revision>
  <dcterms:created xsi:type="dcterms:W3CDTF">2019-09-20T10:57:16Z</dcterms:created>
  <dcterms:modified xsi:type="dcterms:W3CDTF">2019-10-03T03:25:19Z</dcterms:modified>
</cp:coreProperties>
</file>