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7" r:id="rId5"/>
    <p:sldId id="262" r:id="rId6"/>
    <p:sldId id="286" r:id="rId7"/>
    <p:sldId id="287" r:id="rId8"/>
    <p:sldId id="288" r:id="rId9"/>
    <p:sldId id="289" r:id="rId10"/>
    <p:sldId id="276" r:id="rId11"/>
    <p:sldId id="277" r:id="rId12"/>
    <p:sldId id="265" r:id="rId13"/>
    <p:sldId id="272" r:id="rId14"/>
    <p:sldId id="260" r:id="rId15"/>
    <p:sldId id="280" r:id="rId16"/>
    <p:sldId id="281" r:id="rId17"/>
    <p:sldId id="284" r:id="rId18"/>
    <p:sldId id="282" r:id="rId19"/>
    <p:sldId id="285" r:id="rId20"/>
    <p:sldId id="283" r:id="rId21"/>
    <p:sldId id="291" r:id="rId22"/>
    <p:sldId id="273" r:id="rId23"/>
    <p:sldId id="290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nblogs.com/MashiroSky/p/6027250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wzq_QwQ/article/details/49678155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LCA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应用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：Codeforces 832D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/>
              <a:t>a--&gt;b</a:t>
            </a:r>
            <a:r>
              <a:rPr lang="zh-CN" altLang="en-US" dirty="0"/>
              <a:t>和</a:t>
            </a:r>
            <a:r>
              <a:rPr lang="en-US" altLang="zh-CN" dirty="0"/>
              <a:t>c--&gt;b</a:t>
            </a:r>
            <a:r>
              <a:rPr lang="zh-CN" altLang="en-US" dirty="0"/>
              <a:t>的情况：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如果</a:t>
            </a:r>
            <a:r>
              <a:rPr lang="en-US" altLang="zh-CN" dirty="0" err="1">
                <a:sym typeface="+mn-ea"/>
              </a:rPr>
              <a:t>dep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lca(a,b)</a:t>
            </a:r>
            <a:r>
              <a:rPr lang="en-US" altLang="zh-CN" dirty="0">
                <a:sym typeface="+mn-ea"/>
              </a:rPr>
              <a:t>]!=</a:t>
            </a:r>
            <a:r>
              <a:rPr lang="en-US" altLang="zh-CN" dirty="0" err="1">
                <a:sym typeface="+mn-ea"/>
              </a:rPr>
              <a:t>dep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lca(c,b)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，则</a:t>
            </a:r>
            <a:br>
              <a:rPr lang="en-US" altLang="zh-CN" dirty="0">
                <a:sym typeface="+mn-ea"/>
              </a:rPr>
            </a:b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dis</a:t>
            </a:r>
            <a:r>
              <a:rPr lang="en-US" altLang="zh-CN" dirty="0"/>
              <a:t>(max(</a:t>
            </a:r>
            <a:r>
              <a:rPr lang="en-US" altLang="zh-CN" dirty="0" err="1"/>
              <a:t>dep</a:t>
            </a:r>
            <a:r>
              <a:rPr lang="en-US" altLang="zh-CN" dirty="0"/>
              <a:t>[</a:t>
            </a:r>
            <a:r>
              <a:rPr lang="zh-CN" altLang="en-US" dirty="0"/>
              <a:t>lca(a,b)</a:t>
            </a:r>
            <a:r>
              <a:rPr lang="en-US" altLang="zh-CN" dirty="0"/>
              <a:t>],</a:t>
            </a:r>
            <a:r>
              <a:rPr lang="en-US" altLang="zh-CN" dirty="0" err="1"/>
              <a:t>dep</a:t>
            </a:r>
            <a:r>
              <a:rPr lang="en-US" altLang="zh-CN" dirty="0"/>
              <a:t>[</a:t>
            </a:r>
            <a:r>
              <a:rPr lang="zh-CN" altLang="en-US" dirty="0"/>
              <a:t>lca(c,b)</a:t>
            </a:r>
            <a:r>
              <a:rPr lang="en-US" altLang="zh-CN" dirty="0" smtClean="0"/>
              <a:t>]),</a:t>
            </a:r>
            <a:r>
              <a:rPr lang="en-US" altLang="zh-CN" dirty="0"/>
              <a:t>b)</a:t>
            </a:r>
            <a:endParaRPr lang="zh-CN" altLang="en-US" dirty="0"/>
          </a:p>
          <a:p>
            <a:r>
              <a:rPr lang="zh-CN" altLang="en-US" dirty="0"/>
              <a:t>如果</a:t>
            </a:r>
            <a:r>
              <a:rPr lang="en-US" altLang="zh-CN" dirty="0" err="1">
                <a:sym typeface="+mn-ea"/>
              </a:rPr>
              <a:t>dep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lca(a,b)</a:t>
            </a:r>
            <a:r>
              <a:rPr lang="en-US" altLang="zh-CN" dirty="0">
                <a:sym typeface="+mn-ea"/>
              </a:rPr>
              <a:t>]==</a:t>
            </a:r>
            <a:r>
              <a:rPr lang="en-US" altLang="zh-CN" dirty="0" err="1">
                <a:sym typeface="+mn-ea"/>
              </a:rPr>
              <a:t>dep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lca(c,b)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/>
              <a:t>，就是说a，c在一颗子树上，那么</a:t>
            </a:r>
            <a:r>
              <a:rPr lang="en-US" altLang="zh-CN" dirty="0" err="1">
                <a:sym typeface="+mn-ea"/>
              </a:rPr>
              <a:t>ans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dis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lca(</a:t>
            </a:r>
            <a:r>
              <a:rPr lang="en-US" altLang="zh-CN" dirty="0">
                <a:sym typeface="+mn-ea"/>
              </a:rPr>
              <a:t>a,</a:t>
            </a:r>
            <a:r>
              <a:rPr lang="zh-CN" altLang="en-US" dirty="0">
                <a:sym typeface="+mn-ea"/>
              </a:rPr>
              <a:t>c)</a:t>
            </a:r>
            <a:r>
              <a:rPr lang="en-US" altLang="zh-CN" dirty="0">
                <a:sym typeface="+mn-ea"/>
              </a:rPr>
              <a:t>,b)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a--&gt;c</a:t>
            </a:r>
            <a:r>
              <a:rPr lang="zh-CN" altLang="en-US" dirty="0"/>
              <a:t>，</a:t>
            </a:r>
            <a:r>
              <a:rPr lang="en-US" altLang="zh-CN" dirty="0"/>
              <a:t>b--&gt;c  </a:t>
            </a:r>
            <a:r>
              <a:rPr lang="zh-CN" altLang="en-US" dirty="0"/>
              <a:t>和</a:t>
            </a:r>
            <a:r>
              <a:rPr lang="en-US" altLang="zh-CN" dirty="0"/>
              <a:t> b--&gt;a</a:t>
            </a:r>
            <a:r>
              <a:rPr lang="zh-CN" altLang="en-US" dirty="0"/>
              <a:t>，</a:t>
            </a:r>
            <a:r>
              <a:rPr lang="en-US" altLang="zh-CN" dirty="0"/>
              <a:t>c--&gt;a</a:t>
            </a:r>
            <a:r>
              <a:rPr lang="zh-CN" altLang="en-US" dirty="0"/>
              <a:t>同上，取最大即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NlogN+3QlogN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1</a:t>
            </a:r>
            <a:r>
              <a:rPr lang="zh-CN" altLang="en-US" dirty="0"/>
              <a:t>：Codeforces 1051F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题意：给出一张</a:t>
            </a:r>
            <a:r>
              <a:rPr lang="en-US" altLang="zh-CN" dirty="0"/>
              <a:t>n</a:t>
            </a:r>
            <a:r>
              <a:rPr lang="zh-CN" altLang="zh-CN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条边无向</a:t>
            </a:r>
            <a:r>
              <a:rPr lang="zh-CN" altLang="en-US" dirty="0" smtClean="0"/>
              <a:t>连通图，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</a:t>
            </a:r>
            <a:r>
              <a:rPr lang="zh-CN" altLang="en-US" dirty="0"/>
              <a:t>询问两点之间的最短路。(1≤n,m</a:t>
            </a:r>
            <a:r>
              <a:rPr lang="en-US" altLang="zh-CN" dirty="0"/>
              <a:t>,</a:t>
            </a:r>
            <a:r>
              <a:rPr lang="en-US" altLang="zh-CN" dirty="0"/>
              <a:t>q</a:t>
            </a:r>
            <a:r>
              <a:rPr lang="zh-CN" altLang="en-US" dirty="0"/>
              <a:t>≤10</a:t>
            </a:r>
            <a:r>
              <a:rPr lang="en-US" altLang="zh-CN" dirty="0"/>
              <a:t>^</a:t>
            </a:r>
            <a:r>
              <a:rPr lang="zh-CN" altLang="en-US" dirty="0"/>
              <a:t>5,m−n≤20)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应用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：Codeforces 1051F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这题的关键就是边数比点数多20，因此可以考虑先建出一棵树，这样仅在树上的路径就可以以log复杂度求出。</a:t>
            </a:r>
            <a:endParaRPr lang="zh-CN" altLang="en-US" dirty="0"/>
          </a:p>
          <a:p>
            <a:r>
              <a:rPr lang="zh-CN" altLang="en-US"/>
              <a:t>下面考虑不在树</a:t>
            </a:r>
            <a:r>
              <a:rPr lang="zh-CN" altLang="en-US" smtClean="0"/>
              <a:t>上最多21</a:t>
            </a:r>
            <a:r>
              <a:rPr lang="zh-CN" altLang="en-US"/>
              <a:t>条边，易知，如果最短路经过这多出来的至多21条边，则必定经过这21条边两端的至多42个点，因此我们可以预先处理出这至多42个点</a:t>
            </a:r>
            <a:r>
              <a:rPr lang="en-US" altLang="zh-CN" dirty="0"/>
              <a:t>p</a:t>
            </a:r>
            <a:r>
              <a:rPr lang="zh-CN" altLang="en-US" dirty="0"/>
              <a:t>到图中每个点的最短路</a:t>
            </a:r>
            <a:r>
              <a:rPr lang="en-US" altLang="zh-CN" dirty="0"/>
              <a:t>d[p][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，这样a,b两点间的最短路即为min(dis(a,b),</a:t>
            </a:r>
            <a:r>
              <a:rPr lang="en-US" altLang="zh-CN" dirty="0"/>
              <a:t>d[p][a]</a:t>
            </a:r>
            <a:r>
              <a:rPr lang="zh-CN" altLang="en-US" dirty="0"/>
              <a:t>+d[p][b]))，其中dis(a,b)表示a，b两点在树上的最短路的长度。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</a:t>
            </a:r>
            <a:r>
              <a:rPr lang="en-US" altLang="zh-CN" dirty="0"/>
              <a:t>519E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</a:t>
            </a:r>
            <a:r>
              <a:rPr lang="en-US" altLang="zh-CN" dirty="0" smtClean="0"/>
              <a:t>:</a:t>
            </a:r>
            <a:r>
              <a:rPr lang="zh-CN" altLang="en-US" dirty="0" smtClean="0"/>
              <a:t>给出一棵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个点的树和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次询问，边权均为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，每次询问给出两个点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，求出到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距离相等的点的个数。</a:t>
            </a:r>
            <a:r>
              <a:rPr lang="en-US" dirty="0" smtClean="0"/>
              <a:t> (1 ≤ </a:t>
            </a:r>
            <a:r>
              <a:rPr lang="en-US" i="1" dirty="0" smtClean="0"/>
              <a:t>n</a:t>
            </a:r>
            <a:r>
              <a:rPr lang="en-US" dirty="0" smtClean="0"/>
              <a:t> ,m≤ 10</a:t>
            </a:r>
            <a:r>
              <a:rPr lang="en-US" baseline="30000" dirty="0" smtClean="0"/>
              <a:t>5</a:t>
            </a:r>
            <a:r>
              <a:rPr lang="en-US" dirty="0" smtClean="0"/>
              <a:t>)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519E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分类讨论：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两点相等：显然整棵树都是答案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两点与</a:t>
            </a:r>
            <a:r>
              <a:rPr lang="en-US" altLang="zh-CN" dirty="0" smtClean="0"/>
              <a:t>LCA</a:t>
            </a:r>
            <a:r>
              <a:rPr lang="zh-CN" altLang="en-US" dirty="0" smtClean="0"/>
              <a:t>的距离相等</a:t>
            </a:r>
            <a:endParaRPr lang="zh-CN" altLang="en-US" dirty="0" smtClean="0"/>
          </a:p>
          <a:p>
            <a:pPr lvl="2"/>
            <a:r>
              <a:rPr lang="zh-CN" altLang="en-US" sz="2400" dirty="0" smtClean="0"/>
              <a:t>那么，除</a:t>
            </a:r>
            <a:r>
              <a:rPr lang="en-US" altLang="zh-CN" sz="2400" dirty="0" smtClean="0"/>
              <a:t>LCA</a:t>
            </a:r>
            <a:r>
              <a:rPr lang="zh-CN" altLang="en-US" sz="2400" dirty="0" smtClean="0"/>
              <a:t>上这两个点所属的子树外，其余的点都是答案</a:t>
            </a:r>
            <a:endParaRPr lang="zh-CN" altLang="en-US" sz="2400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两点与</a:t>
            </a:r>
            <a:r>
              <a:rPr lang="en-US" altLang="zh-CN" dirty="0" smtClean="0"/>
              <a:t>LCA</a:t>
            </a:r>
            <a:r>
              <a:rPr lang="zh-CN" altLang="en-US" dirty="0" smtClean="0"/>
              <a:t>的距离不相等</a:t>
            </a:r>
            <a:endParaRPr lang="zh-CN" altLang="en-US" dirty="0" smtClean="0"/>
          </a:p>
          <a:p>
            <a:pPr lvl="2"/>
            <a:r>
              <a:rPr lang="zh-CN" altLang="en-US" sz="2400" dirty="0" smtClean="0"/>
              <a:t>首先，如果两点与</a:t>
            </a:r>
            <a:r>
              <a:rPr lang="en-US" altLang="zh-CN" sz="2400" dirty="0" smtClean="0"/>
              <a:t>LCA</a:t>
            </a:r>
            <a:r>
              <a:rPr lang="zh-CN" altLang="en-US" sz="2400" dirty="0" smtClean="0"/>
              <a:t>的距离和为奇数，则无解。</a:t>
            </a:r>
            <a:endParaRPr lang="zh-CN" altLang="en-US" sz="2400" dirty="0" smtClean="0"/>
          </a:p>
          <a:p>
            <a:pPr lvl="2"/>
            <a:r>
              <a:rPr lang="zh-CN" altLang="en-US" sz="2400" dirty="0" smtClean="0"/>
              <a:t>如果是偶数，则两点到</a:t>
            </a:r>
            <a:r>
              <a:rPr lang="en-US" altLang="zh-CN" sz="2400" dirty="0" smtClean="0"/>
              <a:t>LCA</a:t>
            </a:r>
            <a:r>
              <a:rPr lang="zh-CN" altLang="en-US" sz="2400" dirty="0" smtClean="0"/>
              <a:t>的路径上，</a:t>
            </a:r>
            <a:r>
              <a:rPr lang="zh-CN" altLang="en-US" sz="2400" b="1" dirty="0" smtClean="0"/>
              <a:t>中点的到两点间的距离相同</a:t>
            </a:r>
            <a:r>
              <a:rPr lang="zh-CN" altLang="en-US" sz="2400" dirty="0" smtClean="0"/>
              <a:t>，</a:t>
            </a:r>
            <a:r>
              <a:rPr lang="zh-CN" altLang="en-US" sz="2400" b="1" dirty="0" smtClean="0"/>
              <a:t>中点子树上的所有点，距离也会相同。</a:t>
            </a:r>
            <a:endParaRPr lang="zh-CN" altLang="en-US" sz="2400" b="1" dirty="0" smtClean="0"/>
          </a:p>
          <a:p>
            <a:pPr lvl="2"/>
            <a:r>
              <a:rPr lang="zh-CN" altLang="en-US" sz="2400" dirty="0" smtClean="0"/>
              <a:t>那么，我们可以从深度较大的询问点出发，跳到中点后，求出子树的大小，再减去包含询问点的子树就行了。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/>
              <a:t>Uva</a:t>
            </a:r>
            <a:r>
              <a:rPr lang="en-US" altLang="zh-CN" dirty="0"/>
              <a:t> 11354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题意：给出一张n个点m条边的无向图， 每条边有一个危险度，有q个询问， </a:t>
            </a:r>
            <a:r>
              <a:rPr lang="zh-CN" altLang="en-US" dirty="0" smtClean="0"/>
              <a:t>每次询问给</a:t>
            </a:r>
            <a:r>
              <a:rPr lang="zh-CN" altLang="en-US" dirty="0"/>
              <a:t>出两个点s、t，找一条路， 使得路径上的最大危险度最小</a:t>
            </a:r>
            <a:r>
              <a:rPr lang="zh-CN" altLang="en-US" dirty="0" smtClean="0"/>
              <a:t>。</a:t>
            </a:r>
            <a:r>
              <a:rPr lang="en-US" dirty="0" smtClean="0"/>
              <a:t>(2 ≤ </a:t>
            </a:r>
            <a:r>
              <a:rPr lang="en-US" b="1" dirty="0" smtClean="0"/>
              <a:t>N</a:t>
            </a:r>
            <a:r>
              <a:rPr lang="en-US" dirty="0" smtClean="0"/>
              <a:t>≤ 50000,1≤ </a:t>
            </a:r>
            <a:r>
              <a:rPr lang="en-US" b="1" dirty="0" smtClean="0"/>
              <a:t>M</a:t>
            </a:r>
            <a:r>
              <a:rPr lang="en-US" dirty="0" smtClean="0"/>
              <a:t> ≤ 100000)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 smtClean="0"/>
              <a:t>Uva</a:t>
            </a:r>
            <a:r>
              <a:rPr lang="en-US" altLang="zh-CN" dirty="0" smtClean="0"/>
              <a:t> 11354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分析：我们发现满足条件的路径就是最小生成树上的那条唯一的路径（最小瓶颈树），所以先求出</a:t>
            </a:r>
            <a:r>
              <a:rPr lang="en-US" altLang="zh-CN" dirty="0" smtClean="0"/>
              <a:t>MST</a:t>
            </a:r>
            <a:r>
              <a:rPr lang="zh-CN" altLang="en-US" dirty="0" smtClean="0"/>
              <a:t>，建立新树，在树上倍增的处理</a:t>
            </a:r>
            <a:r>
              <a:rPr lang="en-US" altLang="zh-CN" dirty="0" smtClean="0"/>
              <a:t>cost[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，表示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点往走上</a:t>
            </a:r>
            <a:r>
              <a:rPr lang="en-US" altLang="zh-CN" dirty="0" smtClean="0"/>
              <a:t>2^j</a:t>
            </a:r>
            <a:r>
              <a:rPr lang="zh-CN" altLang="en-US" dirty="0" smtClean="0"/>
              <a:t>步所经过的最大边</a:t>
            </a:r>
            <a:endParaRPr lang="en-US" altLang="zh-CN" dirty="0" smtClean="0"/>
          </a:p>
          <a:p>
            <a:r>
              <a:rPr lang="en-US" b="1" dirty="0" smtClean="0"/>
              <a:t>cost[</a:t>
            </a:r>
            <a:r>
              <a:rPr lang="en-US" b="1" dirty="0" err="1" smtClean="0"/>
              <a:t>i</a:t>
            </a:r>
            <a:r>
              <a:rPr lang="en-US" b="1" dirty="0" smtClean="0"/>
              <a:t>][j]=max{cost[</a:t>
            </a:r>
            <a:r>
              <a:rPr lang="en-US" b="1" dirty="0" err="1" smtClean="0"/>
              <a:t>i</a:t>
            </a:r>
            <a:r>
              <a:rPr lang="en-US" b="1" dirty="0" smtClean="0"/>
              <a:t>][j−1],cost[parent[</a:t>
            </a:r>
            <a:r>
              <a:rPr lang="en-US" b="1" dirty="0" err="1" smtClean="0"/>
              <a:t>i</a:t>
            </a:r>
            <a:r>
              <a:rPr lang="en-US" b="1" dirty="0" smtClean="0"/>
              <a:t>][j−1]][j−1]}</a:t>
            </a:r>
            <a:endParaRPr lang="en-US" b="1" dirty="0" smtClean="0"/>
          </a:p>
          <a:p>
            <a:r>
              <a:rPr lang="zh-CN" altLang="en-US" dirty="0" smtClean="0"/>
              <a:t>查询函数就和求</a:t>
            </a:r>
            <a:r>
              <a:rPr lang="en-US" altLang="zh-CN" dirty="0" smtClean="0"/>
              <a:t>LCA</a:t>
            </a:r>
            <a:r>
              <a:rPr lang="zh-CN" altLang="en-US" dirty="0" smtClean="0"/>
              <a:t>类似，先让不同两个节点 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到达同一深度，然后共同向上走寻找</a:t>
            </a:r>
            <a:r>
              <a:rPr lang="en-US" altLang="zh-CN" dirty="0" smtClean="0"/>
              <a:t>LCA</a:t>
            </a:r>
            <a:r>
              <a:rPr lang="zh-CN" altLang="en-US" dirty="0" smtClean="0"/>
              <a:t>，在这个过程中不断更新答案。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/>
              <a:t>codeforces</a:t>
            </a:r>
            <a:r>
              <a:rPr lang="en-US" altLang="zh-CN" dirty="0"/>
              <a:t> 609E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题意：给定一个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个点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条无向连通带权图G,求包含每条边的生成树的</a:t>
            </a:r>
            <a:r>
              <a:rPr lang="zh-CN" altLang="en-US" dirty="0" smtClean="0">
                <a:sym typeface="+mn-ea"/>
              </a:rPr>
              <a:t>大小</a:t>
            </a:r>
            <a:r>
              <a:rPr lang="pt-BR" dirty="0" smtClean="0"/>
              <a:t>(1 ≤ </a:t>
            </a:r>
            <a:r>
              <a:rPr lang="pt-BR" i="1" dirty="0" smtClean="0"/>
              <a:t>n</a:t>
            </a:r>
            <a:r>
              <a:rPr lang="pt-BR" dirty="0" smtClean="0"/>
              <a:t> ≤ 2·10</a:t>
            </a:r>
            <a:r>
              <a:rPr lang="pt-BR" baseline="30000" dirty="0" smtClean="0"/>
              <a:t>5</a:t>
            </a:r>
            <a:r>
              <a:rPr lang="pt-BR" dirty="0" smtClean="0"/>
              <a:t>, </a:t>
            </a:r>
            <a:r>
              <a:rPr lang="pt-BR" i="1" dirty="0" smtClean="0"/>
              <a:t>n</a:t>
            </a:r>
            <a:r>
              <a:rPr lang="pt-BR" dirty="0" smtClean="0"/>
              <a:t> - 1 ≤ </a:t>
            </a:r>
            <a:r>
              <a:rPr lang="pt-BR" i="1" dirty="0" smtClean="0"/>
              <a:t>m</a:t>
            </a:r>
            <a:r>
              <a:rPr lang="pt-BR" dirty="0" smtClean="0"/>
              <a:t> ≤ 2·10</a:t>
            </a:r>
            <a:r>
              <a:rPr lang="pt-BR" baseline="30000" dirty="0" smtClean="0"/>
              <a:t>5</a:t>
            </a:r>
            <a:r>
              <a:rPr lang="pt-BR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609E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显然，直接求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MST</a:t>
            </a:r>
            <a:r>
              <a:rPr lang="zh-CN" altLang="en-US" dirty="0" smtClean="0"/>
              <a:t>会超时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>
                <a:sym typeface="+mn-ea"/>
              </a:rPr>
              <a:t>codeforce</a:t>
            </a:r>
            <a:r>
              <a:rPr lang="en-US" altLang="zh-CN" dirty="0">
                <a:sym typeface="+mn-ea"/>
              </a:rPr>
              <a:t> 733F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题意：给出一张n个点的无向图，每一</a:t>
            </a:r>
            <a:r>
              <a:rPr lang="zh-CN" altLang="en-US" dirty="0" smtClean="0"/>
              <a:t>条边有</a:t>
            </a:r>
            <a:r>
              <a:rPr lang="zh-CN" altLang="en-US" dirty="0"/>
              <a:t>两个特征值：w，c；分别表示这条边的权值为w，每将这条边的权值减小1需要充c元钱。初始时有S元钱，你可以对任意边充钱使得它的权值w减少，甚至减成负数。现在需要你选出若干条边，使得所有的点都联通并且这些边的权值和在“充了钱”之后最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0495"/>
            <a:ext cx="10515600" cy="1325563"/>
          </a:xfrm>
        </p:spPr>
        <p:txBody>
          <a:bodyPr/>
          <a:lstStyle/>
          <a:p>
            <a:r>
              <a:rPr lang="zh-CN" altLang="en-US"/>
              <a:t>倍增求</a:t>
            </a:r>
            <a:r>
              <a:rPr lang="en-US" altLang="zh-CN"/>
              <a:t>lca</a:t>
            </a:r>
            <a:endParaRPr lang="en-US" altLang="zh-CN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5780" y="1242060"/>
            <a:ext cx="8600440" cy="52489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 smtClean="0">
                <a:sym typeface="+mn-ea"/>
              </a:rPr>
              <a:t>codeforce</a:t>
            </a:r>
            <a:r>
              <a:rPr lang="en-US" altLang="zh-CN" dirty="0" smtClean="0">
                <a:sym typeface="+mn-ea"/>
              </a:rPr>
              <a:t> 733F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1"/>
              </a:rPr>
              <a:t>https://www.cnblogs.com/MashiroSky/p/6027250.html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 smtClean="0">
                <a:sym typeface="+mn-ea"/>
              </a:rPr>
              <a:t>codeforces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593D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条边组成的一棵树，按顺序给出数的每一条边。询问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次，每次给出一个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除以从点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所有边的权值和的乘积，还有修改，给出边的编号，修改某条边的权值。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 smtClean="0">
                <a:sym typeface="+mn-ea"/>
              </a:rPr>
              <a:t>codeforces</a:t>
            </a:r>
            <a:r>
              <a:rPr lang="en-US" altLang="zh-CN" dirty="0" smtClean="0">
                <a:sym typeface="+mn-ea"/>
              </a:rPr>
              <a:t> 593D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1"/>
              </a:rPr>
              <a:t>https://blog.csdn.net/wzq_QwQ/article/details/49678155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</a:t>
            </a:r>
            <a:r>
              <a:rPr lang="en-US" altLang="zh-CN" dirty="0"/>
              <a:t>587C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个城市树形联通，有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个人编号</a:t>
            </a:r>
            <a:r>
              <a:rPr lang="en-US" altLang="zh-CN" dirty="0" smtClean="0"/>
              <a:t>1~m</a:t>
            </a:r>
            <a:r>
              <a:rPr lang="zh-CN" altLang="en-US" dirty="0" smtClean="0"/>
              <a:t>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个人住在第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个城市，有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次询问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u,v,a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，表示求城市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之间前</a:t>
            </a:r>
            <a:r>
              <a:rPr lang="en-US" altLang="zh-CN" dirty="0" smtClean="0"/>
              <a:t>min(</a:t>
            </a:r>
            <a:r>
              <a:rPr lang="en-US" altLang="zh-CN" dirty="0" err="1" smtClean="0"/>
              <a:t>a,k</a:t>
            </a:r>
            <a:r>
              <a:rPr lang="en-US" altLang="zh-CN" dirty="0" smtClean="0"/>
              <a:t>)</a:t>
            </a:r>
            <a:r>
              <a:rPr lang="zh-CN" altLang="en-US" dirty="0" smtClean="0"/>
              <a:t>小的人的编号，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之间的人数。</a:t>
            </a:r>
            <a:r>
              <a:rPr lang="pt-BR" dirty="0" smtClean="0"/>
              <a:t>(1 ≤ </a:t>
            </a:r>
            <a:r>
              <a:rPr lang="pt-BR" i="1" dirty="0" smtClean="0"/>
              <a:t>n</a:t>
            </a:r>
            <a:r>
              <a:rPr lang="pt-BR" dirty="0" smtClean="0"/>
              <a:t>, </a:t>
            </a:r>
            <a:r>
              <a:rPr lang="pt-BR" i="1" dirty="0" smtClean="0"/>
              <a:t>m</a:t>
            </a:r>
            <a:r>
              <a:rPr lang="pt-BR" dirty="0" smtClean="0"/>
              <a:t>, </a:t>
            </a:r>
            <a:r>
              <a:rPr lang="pt-BR" i="1" dirty="0" smtClean="0"/>
              <a:t>q</a:t>
            </a:r>
            <a:r>
              <a:rPr lang="pt-BR" dirty="0" smtClean="0"/>
              <a:t> ≤ 10</a:t>
            </a:r>
            <a:r>
              <a:rPr lang="pt-BR" baseline="30000" dirty="0" smtClean="0"/>
              <a:t>5</a:t>
            </a:r>
            <a:r>
              <a:rPr lang="en-US" dirty="0" smtClean="0"/>
              <a:t> ,1 ≤ </a:t>
            </a:r>
            <a:r>
              <a:rPr lang="en-US" i="1" dirty="0" smtClean="0"/>
              <a:t>a</a:t>
            </a:r>
            <a:r>
              <a:rPr lang="en-US" dirty="0" smtClean="0"/>
              <a:t> ≤ 10</a:t>
            </a:r>
            <a:r>
              <a:rPr lang="pt-BR" dirty="0" smtClean="0"/>
              <a:t>).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codefoeces</a:t>
            </a:r>
            <a:r>
              <a:rPr lang="en-US" altLang="zh-CN" dirty="0" smtClean="0"/>
              <a:t> 587C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分析：显然，我们需要求出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),</a:t>
            </a:r>
            <a:r>
              <a:rPr lang="zh-CN" altLang="en-US" dirty="0" smtClean="0"/>
              <a:t>然后找出</a:t>
            </a:r>
            <a:r>
              <a:rPr lang="en-US" altLang="zh-CN" dirty="0" smtClean="0"/>
              <a:t>u-&gt;</a:t>
            </a:r>
            <a:r>
              <a:rPr lang="en-US" altLang="zh-CN" dirty="0" err="1" smtClean="0"/>
              <a:t>lca,v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lca</a:t>
            </a:r>
            <a:r>
              <a:rPr lang="zh-CN" altLang="en-US" dirty="0" smtClean="0"/>
              <a:t>的人，合并，输出前</a:t>
            </a:r>
            <a:r>
              <a:rPr lang="en-US" altLang="zh-CN" dirty="0" smtClean="0"/>
              <a:t>a</a:t>
            </a:r>
            <a:r>
              <a:rPr lang="zh-CN" altLang="en-US" dirty="0" smtClean="0"/>
              <a:t>小的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LCA</a:t>
            </a:r>
            <a:r>
              <a:rPr lang="zh-CN" altLang="en-US"/>
              <a:t>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、求树上两点之间的</a:t>
            </a:r>
            <a:r>
              <a:rPr lang="zh-CN" altLang="en-US" dirty="0" smtClean="0"/>
              <a:t>距离，路径问题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、最小生成树变形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、树上两点间的信息维护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应用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hdu 2586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题意：给一个无根树，有q个询问，每个询问两个点，问两点的距离。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lca</a:t>
            </a:r>
            <a:r>
              <a:rPr lang="zh-CN" altLang="en-US" dirty="0"/>
              <a:t>模板题：</a:t>
            </a:r>
            <a:r>
              <a:rPr lang="en-US" altLang="zh-CN" dirty="0" err="1"/>
              <a:t>dis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)=d[a]+d[b]-2*d[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 smtClean="0"/>
              <a:t>)];</a:t>
            </a:r>
            <a:endParaRPr lang="en-US" altLang="zh-CN" dirty="0" smtClean="0"/>
          </a:p>
          <a:p>
            <a:r>
              <a:rPr lang="en-US" altLang="zh-CN" dirty="0" smtClean="0"/>
              <a:t>d[a]</a:t>
            </a:r>
            <a:r>
              <a:rPr lang="zh-CN" altLang="en-US" dirty="0" smtClean="0"/>
              <a:t>表示根节点到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点的距离，可以一次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预处理出来。</a:t>
            </a:r>
            <a:endParaRPr lang="en-US" altLang="zh-CN" dirty="0" smtClean="0"/>
          </a:p>
          <a:p>
            <a:r>
              <a:rPr lang="zh-CN" altLang="en-US" dirty="0" smtClean="0"/>
              <a:t>时间复杂度：</a:t>
            </a:r>
            <a:r>
              <a:rPr lang="en-US" altLang="zh-CN" dirty="0" err="1" smtClean="0"/>
              <a:t>NlogN+QlogN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ZOJ 3195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个点的无</a:t>
            </a:r>
            <a:r>
              <a:rPr lang="zh-CN" altLang="en-US" dirty="0" smtClean="0"/>
              <a:t>根树，有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个询问，每个询问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个点，问将这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个点连起来，距离最短是</a:t>
            </a:r>
            <a:r>
              <a:rPr lang="zh-CN" altLang="en-US" dirty="0" smtClean="0"/>
              <a:t>多少？</a:t>
            </a:r>
            <a:r>
              <a:rPr lang="en-US" dirty="0" smtClean="0"/>
              <a:t> (1 &lt; N &lt; </a:t>
            </a:r>
            <a:r>
              <a:rPr lang="en-US" dirty="0" smtClean="0"/>
              <a:t>50000</a:t>
            </a:r>
            <a:r>
              <a:rPr lang="zh-CN" altLang="en-US" dirty="0" smtClean="0"/>
              <a:t>，</a:t>
            </a:r>
            <a:r>
              <a:rPr lang="en-US" dirty="0" smtClean="0"/>
              <a:t>1 &lt; Q &lt; 70000</a:t>
            </a:r>
            <a:r>
              <a:rPr lang="en-US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ZOJ 3195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分析：三</a:t>
            </a:r>
            <a:r>
              <a:rPr lang="zh-CN" altLang="en-US" dirty="0" smtClean="0"/>
              <a:t>点的最短距离无非就是将三个两点的最短距离加起来，再除以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ZOJ 2838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题意：给出一颗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个点的树，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次询问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，问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点是否在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的路径上。</a:t>
            </a:r>
            <a:r>
              <a:rPr lang="en-US" dirty="0" smtClean="0"/>
              <a:t>  (1 &lt;= N &lt;= </a:t>
            </a:r>
            <a:r>
              <a:rPr lang="en-US" dirty="0" smtClean="0"/>
              <a:t>50000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1&lt;=q&lt;=500000</a:t>
            </a:r>
            <a:r>
              <a:rPr lang="en-US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ZOJ 2838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画图得以下三种情况输出</a:t>
            </a:r>
            <a:r>
              <a:rPr lang="en-US" altLang="zh-CN" dirty="0" smtClean="0"/>
              <a:t>YES</a:t>
            </a:r>
            <a:endParaRPr lang="en-US" altLang="zh-CN" dirty="0" smtClean="0"/>
          </a:p>
          <a:p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)==c&amp;&amp;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)==c&amp;&amp;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)==c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)==c&amp;&amp;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)|| (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)==c&amp;&amp;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)==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)=c&amp;&amp;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)==b) || (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</a:t>
            </a:r>
            <a:r>
              <a:rPr lang="en-US" altLang="zh-CN" dirty="0" err="1" smtClean="0"/>
              <a:t>,c</a:t>
            </a:r>
            <a:r>
              <a:rPr lang="en-US" altLang="zh-CN" dirty="0" smtClean="0"/>
              <a:t>)==c&amp;&amp;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)==a)</a:t>
            </a:r>
            <a:endParaRPr lang="en-US" altLang="zh-CN" dirty="0" smtClean="0"/>
          </a:p>
          <a:p>
            <a:r>
              <a:rPr lang="zh-CN" altLang="en-US" dirty="0" smtClean="0"/>
              <a:t>其他情况都输出</a:t>
            </a:r>
            <a:r>
              <a:rPr lang="en-US" altLang="zh-CN" dirty="0" smtClean="0"/>
              <a:t>NO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</a:t>
            </a:r>
            <a:r>
              <a:rPr lang="en-US" altLang="zh-CN"/>
              <a:t>1</a:t>
            </a:r>
            <a:r>
              <a:rPr lang="zh-CN" altLang="en-US"/>
              <a:t>：Codeforces 832D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题意：给出n个点的树，q次询问，每次询问三个点</a:t>
            </a:r>
            <a:r>
              <a:rPr lang="en-US" altLang="zh-CN" dirty="0" err="1"/>
              <a:t>a,b,c</a:t>
            </a:r>
            <a:r>
              <a:rPr lang="zh-CN" altLang="en-US" dirty="0"/>
              <a:t>中任意两个点走到第三个点的最长公共路径的</a:t>
            </a:r>
            <a:r>
              <a:rPr lang="zh-CN" altLang="en-US" dirty="0" smtClean="0"/>
              <a:t>长度</a:t>
            </a:r>
            <a:r>
              <a:rPr lang="pt-BR" dirty="0" smtClean="0"/>
              <a:t>(2 ≤ </a:t>
            </a:r>
            <a:r>
              <a:rPr lang="pt-BR" i="1" dirty="0" smtClean="0"/>
              <a:t>n</a:t>
            </a:r>
            <a:r>
              <a:rPr lang="pt-BR" dirty="0" smtClean="0"/>
              <a:t> ≤ 10</a:t>
            </a:r>
            <a:r>
              <a:rPr lang="pt-BR" baseline="30000" dirty="0" smtClean="0"/>
              <a:t>5</a:t>
            </a:r>
            <a:r>
              <a:rPr lang="pt-BR" dirty="0" smtClean="0"/>
              <a:t>, 1 ≤ </a:t>
            </a:r>
            <a:r>
              <a:rPr lang="pt-BR" i="1" dirty="0" smtClean="0"/>
              <a:t>q</a:t>
            </a:r>
            <a:r>
              <a:rPr lang="pt-BR" dirty="0" smtClean="0"/>
              <a:t> ≤ 10</a:t>
            </a:r>
            <a:r>
              <a:rPr lang="pt-BR" baseline="30000" dirty="0" smtClean="0"/>
              <a:t>5</a:t>
            </a:r>
            <a:r>
              <a:rPr lang="pt-BR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2583</Words>
  <Application>WPS 演示</Application>
  <PresentationFormat>自定义</PresentationFormat>
  <Paragraphs>122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LCA</vt:lpstr>
      <vt:lpstr>倍增求lca</vt:lpstr>
      <vt:lpstr>LCA的应用</vt:lpstr>
      <vt:lpstr>应用1：hdu 2586</vt:lpstr>
      <vt:lpstr>应用1：ZOJ 3195</vt:lpstr>
      <vt:lpstr>应用1：ZOJ 3195</vt:lpstr>
      <vt:lpstr>应用1：ZOJ 2838</vt:lpstr>
      <vt:lpstr>应用1：ZOJ 2838</vt:lpstr>
      <vt:lpstr>应用1：Codeforces 832D</vt:lpstr>
      <vt:lpstr>应用1：Codeforces 832D</vt:lpstr>
      <vt:lpstr>应用1：Codeforces 1051F</vt:lpstr>
      <vt:lpstr>应用1：Codeforces 1051F</vt:lpstr>
      <vt:lpstr>应用1：codeforces 519E</vt:lpstr>
      <vt:lpstr>应用1：codeforces 519E</vt:lpstr>
      <vt:lpstr>应用2：Uva 11354</vt:lpstr>
      <vt:lpstr>应用2：Uva 11354</vt:lpstr>
      <vt:lpstr>应用2：codeforces 609E</vt:lpstr>
      <vt:lpstr>应用2：codeforces 609E</vt:lpstr>
      <vt:lpstr>应用2：codeforce 733F</vt:lpstr>
      <vt:lpstr>应用2：codeforce 733F</vt:lpstr>
      <vt:lpstr>应用3：codeforces 593D</vt:lpstr>
      <vt:lpstr>应用3：codeforces 593D</vt:lpstr>
      <vt:lpstr>应用3：codeforces 587C</vt:lpstr>
      <vt:lpstr>应用2：codefoeces 587C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LCA</dc:title>
  <dc:creator/>
  <cp:lastModifiedBy>YKT3</cp:lastModifiedBy>
  <cp:revision>64</cp:revision>
  <dcterms:created xsi:type="dcterms:W3CDTF">2019-07-15T02:07:00Z</dcterms:created>
  <dcterms:modified xsi:type="dcterms:W3CDTF">2019-07-22T00:49:03Z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