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27" d="100"/>
          <a:sy n="27" d="100"/>
        </p:scale>
        <p:origin x="3024" y="264"/>
      </p:cViewPr>
      <p:guideLst>
        <p:guide orient="horz" pos="10204"/>
        <p:guide pos="6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400040" indent="0" algn="ctr">
              <a:buNone/>
              <a:defRPr sz="3780"/>
            </a:lvl6pPr>
            <a:lvl7pPr marL="6480175" indent="0" algn="ctr">
              <a:buNone/>
              <a:defRPr sz="3780"/>
            </a:lvl7pPr>
            <a:lvl8pPr marL="7559675" indent="0" algn="ctr">
              <a:buNone/>
              <a:defRPr sz="3780"/>
            </a:lvl8pPr>
            <a:lvl9pPr marL="8639810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1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59675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39770" indent="0">
              <a:buNone/>
              <a:defRPr sz="4725"/>
            </a:lvl4pPr>
            <a:lvl5pPr marL="4319905" indent="0">
              <a:buNone/>
              <a:defRPr sz="4725"/>
            </a:lvl5pPr>
            <a:lvl6pPr marL="5400040" indent="0">
              <a:buNone/>
              <a:defRPr sz="4725"/>
            </a:lvl6pPr>
            <a:lvl7pPr marL="6480175" indent="0">
              <a:buNone/>
              <a:defRPr sz="4725"/>
            </a:lvl7pPr>
            <a:lvl8pPr marL="7559675" indent="0">
              <a:buNone/>
              <a:defRPr sz="4725"/>
            </a:lvl8pPr>
            <a:lvl9pPr marL="8639810" indent="0">
              <a:buNone/>
              <a:defRPr sz="47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59675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8C4-831D-4E30-9F7F-949EE7878D58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635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50" indent="-539750" algn="l" defTabSz="215963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20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5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860290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939790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19925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60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195" indent="-539750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4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17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3981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3482023" y="29570285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Resultado de imagem para feira tecno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93"/>
            <a:ext cx="21599525" cy="129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/>
          <p:cNvSpPr/>
          <p:nvPr/>
        </p:nvSpPr>
        <p:spPr>
          <a:xfrm>
            <a:off x="28893" y="4070570"/>
            <a:ext cx="21585453" cy="24941946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-1" fmla="*/ 0 w 21587791"/>
              <a:gd name="connsiteY0-2" fmla="*/ 7793269 h 27830556"/>
              <a:gd name="connsiteX1-3" fmla="*/ 4850295 w 21587791"/>
              <a:gd name="connsiteY1-4" fmla="*/ 4970556 h 27830556"/>
              <a:gd name="connsiteX2-5" fmla="*/ 4850295 w 21587791"/>
              <a:gd name="connsiteY2-6" fmla="*/ 2028573 h 27830556"/>
              <a:gd name="connsiteX3-7" fmla="*/ 8309113 w 21587791"/>
              <a:gd name="connsiteY3-8" fmla="*/ 2028573 h 27830556"/>
              <a:gd name="connsiteX4-9" fmla="*/ 8348869 w 21587791"/>
              <a:gd name="connsiteY4-10" fmla="*/ 2863460 h 27830556"/>
              <a:gd name="connsiteX5-11" fmla="*/ 9104243 w 21587791"/>
              <a:gd name="connsiteY5-12" fmla="*/ 2545408 h 27830556"/>
              <a:gd name="connsiteX6-13" fmla="*/ 10893287 w 21587791"/>
              <a:gd name="connsiteY6-14" fmla="*/ 0 h 27830556"/>
              <a:gd name="connsiteX7-15" fmla="*/ 21587791 w 21587791"/>
              <a:gd name="connsiteY7-16" fmla="*/ 5527147 h 27830556"/>
              <a:gd name="connsiteX8-17" fmla="*/ 21508278 w 21587791"/>
              <a:gd name="connsiteY8-18" fmla="*/ 27830556 h 27830556"/>
              <a:gd name="connsiteX9-19" fmla="*/ 0 w 21587791"/>
              <a:gd name="connsiteY9-20" fmla="*/ 27830556 h 27830556"/>
              <a:gd name="connsiteX10-21" fmla="*/ 0 w 21587791"/>
              <a:gd name="connsiteY10-22" fmla="*/ 7793269 h 27830556"/>
              <a:gd name="connsiteX0-23" fmla="*/ 0 w 21587791"/>
              <a:gd name="connsiteY0-24" fmla="*/ 7991227 h 28028514"/>
              <a:gd name="connsiteX1-25" fmla="*/ 4850295 w 21587791"/>
              <a:gd name="connsiteY1-26" fmla="*/ 5168514 h 28028514"/>
              <a:gd name="connsiteX2-27" fmla="*/ 4850295 w 21587791"/>
              <a:gd name="connsiteY2-28" fmla="*/ 2226531 h 28028514"/>
              <a:gd name="connsiteX3-29" fmla="*/ 8309113 w 21587791"/>
              <a:gd name="connsiteY3-30" fmla="*/ 2226531 h 28028514"/>
              <a:gd name="connsiteX4-31" fmla="*/ 8348869 w 21587791"/>
              <a:gd name="connsiteY4-32" fmla="*/ 3061418 h 28028514"/>
              <a:gd name="connsiteX5-33" fmla="*/ 9104243 w 21587791"/>
              <a:gd name="connsiteY5-34" fmla="*/ 2743366 h 28028514"/>
              <a:gd name="connsiteX6-35" fmla="*/ 10893287 w 21587791"/>
              <a:gd name="connsiteY6-36" fmla="*/ 0 h 28028514"/>
              <a:gd name="connsiteX7-37" fmla="*/ 21587791 w 21587791"/>
              <a:gd name="connsiteY7-38" fmla="*/ 5725105 h 28028514"/>
              <a:gd name="connsiteX8-39" fmla="*/ 21508278 w 21587791"/>
              <a:gd name="connsiteY8-40" fmla="*/ 28028514 h 28028514"/>
              <a:gd name="connsiteX9-41" fmla="*/ 0 w 21587791"/>
              <a:gd name="connsiteY9-42" fmla="*/ 28028514 h 28028514"/>
              <a:gd name="connsiteX10-43" fmla="*/ 0 w 21587791"/>
              <a:gd name="connsiteY10-44" fmla="*/ 7991227 h 28028514"/>
              <a:gd name="connsiteX0-45" fmla="*/ 0 w 21587791"/>
              <a:gd name="connsiteY0-46" fmla="*/ 7991227 h 28028514"/>
              <a:gd name="connsiteX1-47" fmla="*/ 4850295 w 21587791"/>
              <a:gd name="connsiteY1-48" fmla="*/ 5168514 h 28028514"/>
              <a:gd name="connsiteX2-49" fmla="*/ 4850295 w 21587791"/>
              <a:gd name="connsiteY2-50" fmla="*/ 2226531 h 28028514"/>
              <a:gd name="connsiteX3-51" fmla="*/ 8309113 w 21587791"/>
              <a:gd name="connsiteY3-52" fmla="*/ 2226531 h 28028514"/>
              <a:gd name="connsiteX4-53" fmla="*/ 8348869 w 21587791"/>
              <a:gd name="connsiteY4-54" fmla="*/ 3061418 h 28028514"/>
              <a:gd name="connsiteX5-55" fmla="*/ 9104243 w 21587791"/>
              <a:gd name="connsiteY5-56" fmla="*/ 2743366 h 28028514"/>
              <a:gd name="connsiteX6-57" fmla="*/ 10376452 w 21587791"/>
              <a:gd name="connsiteY6-58" fmla="*/ 791831 h 28028514"/>
              <a:gd name="connsiteX7-59" fmla="*/ 10893287 w 21587791"/>
              <a:gd name="connsiteY7-60" fmla="*/ 0 h 28028514"/>
              <a:gd name="connsiteX8-61" fmla="*/ 21587791 w 21587791"/>
              <a:gd name="connsiteY8-62" fmla="*/ 5725105 h 28028514"/>
              <a:gd name="connsiteX9-63" fmla="*/ 21508278 w 21587791"/>
              <a:gd name="connsiteY9-64" fmla="*/ 28028514 h 28028514"/>
              <a:gd name="connsiteX10-65" fmla="*/ 0 w 21587791"/>
              <a:gd name="connsiteY10-66" fmla="*/ 28028514 h 28028514"/>
              <a:gd name="connsiteX11" fmla="*/ 0 w 21587791"/>
              <a:gd name="connsiteY11" fmla="*/ 7991227 h 28028514"/>
              <a:gd name="connsiteX0-67" fmla="*/ 0 w 21587791"/>
              <a:gd name="connsiteY0-68" fmla="*/ 7991227 h 28028514"/>
              <a:gd name="connsiteX1-69" fmla="*/ 4850295 w 21587791"/>
              <a:gd name="connsiteY1-70" fmla="*/ 5168514 h 28028514"/>
              <a:gd name="connsiteX2-71" fmla="*/ 4850295 w 21587791"/>
              <a:gd name="connsiteY2-72" fmla="*/ 2226531 h 28028514"/>
              <a:gd name="connsiteX3-73" fmla="*/ 8309113 w 21587791"/>
              <a:gd name="connsiteY3-74" fmla="*/ 2226531 h 28028514"/>
              <a:gd name="connsiteX4-75" fmla="*/ 8348869 w 21587791"/>
              <a:gd name="connsiteY4-76" fmla="*/ 3061418 h 28028514"/>
              <a:gd name="connsiteX5-77" fmla="*/ 9104243 w 21587791"/>
              <a:gd name="connsiteY5-78" fmla="*/ 2743366 h 28028514"/>
              <a:gd name="connsiteX6-79" fmla="*/ 10376452 w 21587791"/>
              <a:gd name="connsiteY6-80" fmla="*/ 791831 h 28028514"/>
              <a:gd name="connsiteX7-81" fmla="*/ 10893287 w 21587791"/>
              <a:gd name="connsiteY7-82" fmla="*/ 0 h 28028514"/>
              <a:gd name="connsiteX8-83" fmla="*/ 12085982 w 21587791"/>
              <a:gd name="connsiteY8-84" fmla="*/ 673057 h 28028514"/>
              <a:gd name="connsiteX9-85" fmla="*/ 21587791 w 21587791"/>
              <a:gd name="connsiteY9-86" fmla="*/ 5725105 h 28028514"/>
              <a:gd name="connsiteX10-87" fmla="*/ 21508278 w 21587791"/>
              <a:gd name="connsiteY10-88" fmla="*/ 28028514 h 28028514"/>
              <a:gd name="connsiteX11-89" fmla="*/ 0 w 21587791"/>
              <a:gd name="connsiteY11-90" fmla="*/ 28028514 h 28028514"/>
              <a:gd name="connsiteX12" fmla="*/ 0 w 21587791"/>
              <a:gd name="connsiteY12" fmla="*/ 7991227 h 28028514"/>
              <a:gd name="connsiteX0-91" fmla="*/ 0 w 21587791"/>
              <a:gd name="connsiteY0-92" fmla="*/ 8038597 h 28075884"/>
              <a:gd name="connsiteX1-93" fmla="*/ 4850295 w 21587791"/>
              <a:gd name="connsiteY1-94" fmla="*/ 5215884 h 28075884"/>
              <a:gd name="connsiteX2-95" fmla="*/ 4850295 w 21587791"/>
              <a:gd name="connsiteY2-96" fmla="*/ 2273901 h 28075884"/>
              <a:gd name="connsiteX3-97" fmla="*/ 8309113 w 21587791"/>
              <a:gd name="connsiteY3-98" fmla="*/ 2273901 h 28075884"/>
              <a:gd name="connsiteX4-99" fmla="*/ 8348869 w 21587791"/>
              <a:gd name="connsiteY4-100" fmla="*/ 3108788 h 28075884"/>
              <a:gd name="connsiteX5-101" fmla="*/ 9104243 w 21587791"/>
              <a:gd name="connsiteY5-102" fmla="*/ 2790736 h 28075884"/>
              <a:gd name="connsiteX6-103" fmla="*/ 10376452 w 21587791"/>
              <a:gd name="connsiteY6-104" fmla="*/ 839201 h 28075884"/>
              <a:gd name="connsiteX7-105" fmla="*/ 10893287 w 21587791"/>
              <a:gd name="connsiteY7-106" fmla="*/ 47370 h 28075884"/>
              <a:gd name="connsiteX8-107" fmla="*/ 12085982 w 21587791"/>
              <a:gd name="connsiteY8-108" fmla="*/ 720427 h 28075884"/>
              <a:gd name="connsiteX9-109" fmla="*/ 21587791 w 21587791"/>
              <a:gd name="connsiteY9-110" fmla="*/ 5772475 h 28075884"/>
              <a:gd name="connsiteX10-111" fmla="*/ 21508278 w 21587791"/>
              <a:gd name="connsiteY10-112" fmla="*/ 28075884 h 28075884"/>
              <a:gd name="connsiteX11-113" fmla="*/ 0 w 21587791"/>
              <a:gd name="connsiteY11-114" fmla="*/ 28075884 h 28075884"/>
              <a:gd name="connsiteX12-115" fmla="*/ 0 w 21587791"/>
              <a:gd name="connsiteY12-116" fmla="*/ 8038597 h 28075884"/>
              <a:gd name="connsiteX0-117" fmla="*/ 0 w 21587791"/>
              <a:gd name="connsiteY0-118" fmla="*/ 7920987 h 27958274"/>
              <a:gd name="connsiteX1-119" fmla="*/ 4850295 w 21587791"/>
              <a:gd name="connsiteY1-120" fmla="*/ 5098274 h 27958274"/>
              <a:gd name="connsiteX2-121" fmla="*/ 4850295 w 21587791"/>
              <a:gd name="connsiteY2-122" fmla="*/ 2156291 h 27958274"/>
              <a:gd name="connsiteX3-123" fmla="*/ 8309113 w 21587791"/>
              <a:gd name="connsiteY3-124" fmla="*/ 2156291 h 27958274"/>
              <a:gd name="connsiteX4-125" fmla="*/ 8348869 w 21587791"/>
              <a:gd name="connsiteY4-126" fmla="*/ 2991178 h 27958274"/>
              <a:gd name="connsiteX5-127" fmla="*/ 9104243 w 21587791"/>
              <a:gd name="connsiteY5-128" fmla="*/ 2673126 h 27958274"/>
              <a:gd name="connsiteX6-129" fmla="*/ 10376452 w 21587791"/>
              <a:gd name="connsiteY6-130" fmla="*/ 721591 h 27958274"/>
              <a:gd name="connsiteX7-131" fmla="*/ 11131827 w 21587791"/>
              <a:gd name="connsiteY7-132" fmla="*/ 127717 h 27958274"/>
              <a:gd name="connsiteX8-133" fmla="*/ 12085982 w 21587791"/>
              <a:gd name="connsiteY8-134" fmla="*/ 602817 h 27958274"/>
              <a:gd name="connsiteX9-135" fmla="*/ 21587791 w 21587791"/>
              <a:gd name="connsiteY9-136" fmla="*/ 5654865 h 27958274"/>
              <a:gd name="connsiteX10-137" fmla="*/ 21508278 w 21587791"/>
              <a:gd name="connsiteY10-138" fmla="*/ 27958274 h 27958274"/>
              <a:gd name="connsiteX11-139" fmla="*/ 0 w 21587791"/>
              <a:gd name="connsiteY11-140" fmla="*/ 27958274 h 27958274"/>
              <a:gd name="connsiteX12-141" fmla="*/ 0 w 21587791"/>
              <a:gd name="connsiteY12-142" fmla="*/ 7920987 h 27958274"/>
              <a:gd name="connsiteX0-143" fmla="*/ 0 w 21587791"/>
              <a:gd name="connsiteY0-144" fmla="*/ 7878510 h 27915797"/>
              <a:gd name="connsiteX1-145" fmla="*/ 4850295 w 21587791"/>
              <a:gd name="connsiteY1-146" fmla="*/ 5055797 h 27915797"/>
              <a:gd name="connsiteX2-147" fmla="*/ 4850295 w 21587791"/>
              <a:gd name="connsiteY2-148" fmla="*/ 2113814 h 27915797"/>
              <a:gd name="connsiteX3-149" fmla="*/ 8309113 w 21587791"/>
              <a:gd name="connsiteY3-150" fmla="*/ 2113814 h 27915797"/>
              <a:gd name="connsiteX4-151" fmla="*/ 8348869 w 21587791"/>
              <a:gd name="connsiteY4-152" fmla="*/ 2948701 h 27915797"/>
              <a:gd name="connsiteX5-153" fmla="*/ 9104243 w 21587791"/>
              <a:gd name="connsiteY5-154" fmla="*/ 2630649 h 27915797"/>
              <a:gd name="connsiteX6-155" fmla="*/ 10376452 w 21587791"/>
              <a:gd name="connsiteY6-156" fmla="*/ 679114 h 27915797"/>
              <a:gd name="connsiteX7-157" fmla="*/ 11131827 w 21587791"/>
              <a:gd name="connsiteY7-158" fmla="*/ 85240 h 27915797"/>
              <a:gd name="connsiteX8-159" fmla="*/ 12085982 w 21587791"/>
              <a:gd name="connsiteY8-160" fmla="*/ 560340 h 27915797"/>
              <a:gd name="connsiteX9-161" fmla="*/ 21587791 w 21587791"/>
              <a:gd name="connsiteY9-162" fmla="*/ 5612388 h 27915797"/>
              <a:gd name="connsiteX10-163" fmla="*/ 21508278 w 21587791"/>
              <a:gd name="connsiteY10-164" fmla="*/ 27915797 h 27915797"/>
              <a:gd name="connsiteX11-165" fmla="*/ 0 w 21587791"/>
              <a:gd name="connsiteY11-166" fmla="*/ 27915797 h 27915797"/>
              <a:gd name="connsiteX12-167" fmla="*/ 0 w 21587791"/>
              <a:gd name="connsiteY12-168" fmla="*/ 7878510 h 27915797"/>
              <a:gd name="connsiteX0-169" fmla="*/ 0 w 21587791"/>
              <a:gd name="connsiteY0-170" fmla="*/ 7878510 h 27915797"/>
              <a:gd name="connsiteX1-171" fmla="*/ 4850295 w 21587791"/>
              <a:gd name="connsiteY1-172" fmla="*/ 5055797 h 27915797"/>
              <a:gd name="connsiteX2-173" fmla="*/ 4850295 w 21587791"/>
              <a:gd name="connsiteY2-174" fmla="*/ 3490110 h 27915797"/>
              <a:gd name="connsiteX3-175" fmla="*/ 4850295 w 21587791"/>
              <a:gd name="connsiteY3-176" fmla="*/ 2113814 h 27915797"/>
              <a:gd name="connsiteX4-177" fmla="*/ 8309113 w 21587791"/>
              <a:gd name="connsiteY4-178" fmla="*/ 2113814 h 27915797"/>
              <a:gd name="connsiteX5-179" fmla="*/ 8348869 w 21587791"/>
              <a:gd name="connsiteY5-180" fmla="*/ 2948701 h 27915797"/>
              <a:gd name="connsiteX6-181" fmla="*/ 9104243 w 21587791"/>
              <a:gd name="connsiteY6-182" fmla="*/ 2630649 h 27915797"/>
              <a:gd name="connsiteX7-183" fmla="*/ 10376452 w 21587791"/>
              <a:gd name="connsiteY7-184" fmla="*/ 679114 h 27915797"/>
              <a:gd name="connsiteX8-185" fmla="*/ 11131827 w 21587791"/>
              <a:gd name="connsiteY8-186" fmla="*/ 85240 h 27915797"/>
              <a:gd name="connsiteX9-187" fmla="*/ 12085982 w 21587791"/>
              <a:gd name="connsiteY9-188" fmla="*/ 560340 h 27915797"/>
              <a:gd name="connsiteX10-189" fmla="*/ 21587791 w 21587791"/>
              <a:gd name="connsiteY10-190" fmla="*/ 5612388 h 27915797"/>
              <a:gd name="connsiteX11-191" fmla="*/ 21508278 w 21587791"/>
              <a:gd name="connsiteY11-192" fmla="*/ 27915797 h 27915797"/>
              <a:gd name="connsiteX12-193" fmla="*/ 0 w 21587791"/>
              <a:gd name="connsiteY12-194" fmla="*/ 27915797 h 27915797"/>
              <a:gd name="connsiteX13" fmla="*/ 0 w 21587791"/>
              <a:gd name="connsiteY13" fmla="*/ 7878510 h 27915797"/>
              <a:gd name="connsiteX0-195" fmla="*/ 0 w 21587791"/>
              <a:gd name="connsiteY0-196" fmla="*/ 7878510 h 27915797"/>
              <a:gd name="connsiteX1-197" fmla="*/ 4850295 w 21587791"/>
              <a:gd name="connsiteY1-198" fmla="*/ 5055797 h 27915797"/>
              <a:gd name="connsiteX2-199" fmla="*/ 4850295 w 21587791"/>
              <a:gd name="connsiteY2-200" fmla="*/ 3490110 h 27915797"/>
              <a:gd name="connsiteX3-201" fmla="*/ 4850295 w 21587791"/>
              <a:gd name="connsiteY3-202" fmla="*/ 2113814 h 27915797"/>
              <a:gd name="connsiteX4-203" fmla="*/ 6281530 w 21587791"/>
              <a:gd name="connsiteY4-204" fmla="*/ 2104408 h 27915797"/>
              <a:gd name="connsiteX5-205" fmla="*/ 8309113 w 21587791"/>
              <a:gd name="connsiteY5-206" fmla="*/ 2113814 h 27915797"/>
              <a:gd name="connsiteX6-207" fmla="*/ 8348869 w 21587791"/>
              <a:gd name="connsiteY6-208" fmla="*/ 2948701 h 27915797"/>
              <a:gd name="connsiteX7-209" fmla="*/ 9104243 w 21587791"/>
              <a:gd name="connsiteY7-210" fmla="*/ 2630649 h 27915797"/>
              <a:gd name="connsiteX8-211" fmla="*/ 10376452 w 21587791"/>
              <a:gd name="connsiteY8-212" fmla="*/ 679114 h 27915797"/>
              <a:gd name="connsiteX9-213" fmla="*/ 11131827 w 21587791"/>
              <a:gd name="connsiteY9-214" fmla="*/ 85240 h 27915797"/>
              <a:gd name="connsiteX10-215" fmla="*/ 12085982 w 21587791"/>
              <a:gd name="connsiteY10-216" fmla="*/ 560340 h 27915797"/>
              <a:gd name="connsiteX11-217" fmla="*/ 21587791 w 21587791"/>
              <a:gd name="connsiteY11-218" fmla="*/ 5612388 h 27915797"/>
              <a:gd name="connsiteX12-219" fmla="*/ 21508278 w 21587791"/>
              <a:gd name="connsiteY12-220" fmla="*/ 27915797 h 27915797"/>
              <a:gd name="connsiteX13-221" fmla="*/ 0 w 21587791"/>
              <a:gd name="connsiteY13-222" fmla="*/ 27915797 h 27915797"/>
              <a:gd name="connsiteX14" fmla="*/ 0 w 21587791"/>
              <a:gd name="connsiteY14" fmla="*/ 7878510 h 27915797"/>
              <a:gd name="connsiteX0-223" fmla="*/ 0 w 21587791"/>
              <a:gd name="connsiteY0-224" fmla="*/ 7878510 h 27915797"/>
              <a:gd name="connsiteX1-225" fmla="*/ 4850295 w 21587791"/>
              <a:gd name="connsiteY1-226" fmla="*/ 5055797 h 27915797"/>
              <a:gd name="connsiteX2-227" fmla="*/ 4850295 w 21587791"/>
              <a:gd name="connsiteY2-228" fmla="*/ 3490110 h 27915797"/>
              <a:gd name="connsiteX3-229" fmla="*/ 4850295 w 21587791"/>
              <a:gd name="connsiteY3-230" fmla="*/ 2113814 h 27915797"/>
              <a:gd name="connsiteX4-231" fmla="*/ 6281530 w 21587791"/>
              <a:gd name="connsiteY4-232" fmla="*/ 2104408 h 27915797"/>
              <a:gd name="connsiteX5-233" fmla="*/ 8309113 w 21587791"/>
              <a:gd name="connsiteY5-234" fmla="*/ 2113814 h 27915797"/>
              <a:gd name="connsiteX6-235" fmla="*/ 8348869 w 21587791"/>
              <a:gd name="connsiteY6-236" fmla="*/ 2948701 h 27915797"/>
              <a:gd name="connsiteX7-237" fmla="*/ 9104243 w 21587791"/>
              <a:gd name="connsiteY7-238" fmla="*/ 2630649 h 27915797"/>
              <a:gd name="connsiteX8-239" fmla="*/ 10376452 w 21587791"/>
              <a:gd name="connsiteY8-240" fmla="*/ 679114 h 27915797"/>
              <a:gd name="connsiteX9-241" fmla="*/ 11131827 w 21587791"/>
              <a:gd name="connsiteY9-242" fmla="*/ 85240 h 27915797"/>
              <a:gd name="connsiteX10-243" fmla="*/ 12085982 w 21587791"/>
              <a:gd name="connsiteY10-244" fmla="*/ 560340 h 27915797"/>
              <a:gd name="connsiteX11-245" fmla="*/ 21587791 w 21587791"/>
              <a:gd name="connsiteY11-246" fmla="*/ 5612388 h 27915797"/>
              <a:gd name="connsiteX12-247" fmla="*/ 21508278 w 21587791"/>
              <a:gd name="connsiteY12-248" fmla="*/ 27915797 h 27915797"/>
              <a:gd name="connsiteX13-249" fmla="*/ 0 w 21587791"/>
              <a:gd name="connsiteY13-250" fmla="*/ 27915797 h 27915797"/>
              <a:gd name="connsiteX14-251" fmla="*/ 0 w 21587791"/>
              <a:gd name="connsiteY14-252" fmla="*/ 7878510 h 27915797"/>
              <a:gd name="connsiteX0-253" fmla="*/ 0 w 21587791"/>
              <a:gd name="connsiteY0-254" fmla="*/ 7878510 h 27915797"/>
              <a:gd name="connsiteX1-255" fmla="*/ 4850295 w 21587791"/>
              <a:gd name="connsiteY1-256" fmla="*/ 5055797 h 27915797"/>
              <a:gd name="connsiteX2-257" fmla="*/ 4850295 w 21587791"/>
              <a:gd name="connsiteY2-258" fmla="*/ 3490110 h 27915797"/>
              <a:gd name="connsiteX3-259" fmla="*/ 5009321 w 21587791"/>
              <a:gd name="connsiteY3-260" fmla="*/ 2311772 h 27915797"/>
              <a:gd name="connsiteX4-261" fmla="*/ 6281530 w 21587791"/>
              <a:gd name="connsiteY4-262" fmla="*/ 2104408 h 27915797"/>
              <a:gd name="connsiteX5-263" fmla="*/ 8309113 w 21587791"/>
              <a:gd name="connsiteY5-264" fmla="*/ 2113814 h 27915797"/>
              <a:gd name="connsiteX6-265" fmla="*/ 8348869 w 21587791"/>
              <a:gd name="connsiteY6-266" fmla="*/ 2948701 h 27915797"/>
              <a:gd name="connsiteX7-267" fmla="*/ 9104243 w 21587791"/>
              <a:gd name="connsiteY7-268" fmla="*/ 2630649 h 27915797"/>
              <a:gd name="connsiteX8-269" fmla="*/ 10376452 w 21587791"/>
              <a:gd name="connsiteY8-270" fmla="*/ 679114 h 27915797"/>
              <a:gd name="connsiteX9-271" fmla="*/ 11131827 w 21587791"/>
              <a:gd name="connsiteY9-272" fmla="*/ 85240 h 27915797"/>
              <a:gd name="connsiteX10-273" fmla="*/ 12085982 w 21587791"/>
              <a:gd name="connsiteY10-274" fmla="*/ 560340 h 27915797"/>
              <a:gd name="connsiteX11-275" fmla="*/ 21587791 w 21587791"/>
              <a:gd name="connsiteY11-276" fmla="*/ 5612388 h 27915797"/>
              <a:gd name="connsiteX12-277" fmla="*/ 21508278 w 21587791"/>
              <a:gd name="connsiteY12-278" fmla="*/ 27915797 h 27915797"/>
              <a:gd name="connsiteX13-279" fmla="*/ 0 w 21587791"/>
              <a:gd name="connsiteY13-280" fmla="*/ 27915797 h 27915797"/>
              <a:gd name="connsiteX14-281" fmla="*/ 0 w 21587791"/>
              <a:gd name="connsiteY14-282" fmla="*/ 7878510 h 27915797"/>
              <a:gd name="connsiteX0-283" fmla="*/ 0 w 21587791"/>
              <a:gd name="connsiteY0-284" fmla="*/ 7878510 h 27915797"/>
              <a:gd name="connsiteX1-285" fmla="*/ 4850295 w 21587791"/>
              <a:gd name="connsiteY1-286" fmla="*/ 5055797 h 27915797"/>
              <a:gd name="connsiteX2-287" fmla="*/ 4850295 w 21587791"/>
              <a:gd name="connsiteY2-288" fmla="*/ 3490110 h 27915797"/>
              <a:gd name="connsiteX3-289" fmla="*/ 5009321 w 21587791"/>
              <a:gd name="connsiteY3-290" fmla="*/ 2311772 h 27915797"/>
              <a:gd name="connsiteX4-291" fmla="*/ 6281530 w 21587791"/>
              <a:gd name="connsiteY4-292" fmla="*/ 2104408 h 27915797"/>
              <a:gd name="connsiteX5-293" fmla="*/ 8309113 w 21587791"/>
              <a:gd name="connsiteY5-294" fmla="*/ 2113814 h 27915797"/>
              <a:gd name="connsiteX6-295" fmla="*/ 8348869 w 21587791"/>
              <a:gd name="connsiteY6-296" fmla="*/ 2948701 h 27915797"/>
              <a:gd name="connsiteX7-297" fmla="*/ 8269356 w 21587791"/>
              <a:gd name="connsiteY7-298" fmla="*/ 2777463 h 27915797"/>
              <a:gd name="connsiteX8-299" fmla="*/ 9104243 w 21587791"/>
              <a:gd name="connsiteY8-300" fmla="*/ 2630649 h 27915797"/>
              <a:gd name="connsiteX9-301" fmla="*/ 10376452 w 21587791"/>
              <a:gd name="connsiteY9-302" fmla="*/ 679114 h 27915797"/>
              <a:gd name="connsiteX10-303" fmla="*/ 11131827 w 21587791"/>
              <a:gd name="connsiteY10-304" fmla="*/ 85240 h 27915797"/>
              <a:gd name="connsiteX11-305" fmla="*/ 12085982 w 21587791"/>
              <a:gd name="connsiteY11-306" fmla="*/ 560340 h 27915797"/>
              <a:gd name="connsiteX12-307" fmla="*/ 21587791 w 21587791"/>
              <a:gd name="connsiteY12-308" fmla="*/ 5612388 h 27915797"/>
              <a:gd name="connsiteX13-309" fmla="*/ 21508278 w 21587791"/>
              <a:gd name="connsiteY13-310" fmla="*/ 27915797 h 27915797"/>
              <a:gd name="connsiteX14-311" fmla="*/ 0 w 21587791"/>
              <a:gd name="connsiteY14-312" fmla="*/ 27915797 h 27915797"/>
              <a:gd name="connsiteX15" fmla="*/ 0 w 21587791"/>
              <a:gd name="connsiteY15" fmla="*/ 7878510 h 27915797"/>
              <a:gd name="connsiteX0-313" fmla="*/ 0 w 21587791"/>
              <a:gd name="connsiteY0-314" fmla="*/ 7878510 h 27915797"/>
              <a:gd name="connsiteX1-315" fmla="*/ 4850295 w 21587791"/>
              <a:gd name="connsiteY1-316" fmla="*/ 5055797 h 27915797"/>
              <a:gd name="connsiteX2-317" fmla="*/ 4850295 w 21587791"/>
              <a:gd name="connsiteY2-318" fmla="*/ 3490110 h 27915797"/>
              <a:gd name="connsiteX3-319" fmla="*/ 5009321 w 21587791"/>
              <a:gd name="connsiteY3-320" fmla="*/ 2311772 h 27915797"/>
              <a:gd name="connsiteX4-321" fmla="*/ 6281530 w 21587791"/>
              <a:gd name="connsiteY4-322" fmla="*/ 2104408 h 27915797"/>
              <a:gd name="connsiteX5-323" fmla="*/ 7553739 w 21587791"/>
              <a:gd name="connsiteY5-324" fmla="*/ 2104408 h 27915797"/>
              <a:gd name="connsiteX6-325" fmla="*/ 8309113 w 21587791"/>
              <a:gd name="connsiteY6-326" fmla="*/ 2113814 h 27915797"/>
              <a:gd name="connsiteX7-327" fmla="*/ 8348869 w 21587791"/>
              <a:gd name="connsiteY7-328" fmla="*/ 2948701 h 27915797"/>
              <a:gd name="connsiteX8-329" fmla="*/ 8269356 w 21587791"/>
              <a:gd name="connsiteY8-330" fmla="*/ 2777463 h 27915797"/>
              <a:gd name="connsiteX9-331" fmla="*/ 9104243 w 21587791"/>
              <a:gd name="connsiteY9-332" fmla="*/ 2630649 h 27915797"/>
              <a:gd name="connsiteX10-333" fmla="*/ 10376452 w 21587791"/>
              <a:gd name="connsiteY10-334" fmla="*/ 679114 h 27915797"/>
              <a:gd name="connsiteX11-335" fmla="*/ 11131827 w 21587791"/>
              <a:gd name="connsiteY11-336" fmla="*/ 85240 h 27915797"/>
              <a:gd name="connsiteX12-337" fmla="*/ 12085982 w 21587791"/>
              <a:gd name="connsiteY12-338" fmla="*/ 560340 h 27915797"/>
              <a:gd name="connsiteX13-339" fmla="*/ 21587791 w 21587791"/>
              <a:gd name="connsiteY13-340" fmla="*/ 5612388 h 27915797"/>
              <a:gd name="connsiteX14-341" fmla="*/ 21508278 w 21587791"/>
              <a:gd name="connsiteY14-342" fmla="*/ 27915797 h 27915797"/>
              <a:gd name="connsiteX15-343" fmla="*/ 0 w 21587791"/>
              <a:gd name="connsiteY15-344" fmla="*/ 27915797 h 27915797"/>
              <a:gd name="connsiteX16" fmla="*/ 0 w 21587791"/>
              <a:gd name="connsiteY16" fmla="*/ 7878510 h 27915797"/>
              <a:gd name="connsiteX0-345" fmla="*/ 0 w 21587791"/>
              <a:gd name="connsiteY0-346" fmla="*/ 7878510 h 27915797"/>
              <a:gd name="connsiteX1-347" fmla="*/ 4850295 w 21587791"/>
              <a:gd name="connsiteY1-348" fmla="*/ 5055797 h 27915797"/>
              <a:gd name="connsiteX2-349" fmla="*/ 4850295 w 21587791"/>
              <a:gd name="connsiteY2-350" fmla="*/ 3490110 h 27915797"/>
              <a:gd name="connsiteX3-351" fmla="*/ 5009321 w 21587791"/>
              <a:gd name="connsiteY3-352" fmla="*/ 2311772 h 27915797"/>
              <a:gd name="connsiteX4-353" fmla="*/ 6281530 w 21587791"/>
              <a:gd name="connsiteY4-354" fmla="*/ 2104408 h 27915797"/>
              <a:gd name="connsiteX5-355" fmla="*/ 7553739 w 21587791"/>
              <a:gd name="connsiteY5-356" fmla="*/ 2104408 h 27915797"/>
              <a:gd name="connsiteX6-357" fmla="*/ 8309113 w 21587791"/>
              <a:gd name="connsiteY6-358" fmla="*/ 2113814 h 27915797"/>
              <a:gd name="connsiteX7-359" fmla="*/ 8348869 w 21587791"/>
              <a:gd name="connsiteY7-360" fmla="*/ 2948701 h 27915797"/>
              <a:gd name="connsiteX8-361" fmla="*/ 8269356 w 21587791"/>
              <a:gd name="connsiteY8-362" fmla="*/ 2777463 h 27915797"/>
              <a:gd name="connsiteX9-363" fmla="*/ 9104243 w 21587791"/>
              <a:gd name="connsiteY9-364" fmla="*/ 2630649 h 27915797"/>
              <a:gd name="connsiteX10-365" fmla="*/ 10376452 w 21587791"/>
              <a:gd name="connsiteY10-366" fmla="*/ 679114 h 27915797"/>
              <a:gd name="connsiteX11-367" fmla="*/ 11131827 w 21587791"/>
              <a:gd name="connsiteY11-368" fmla="*/ 85240 h 27915797"/>
              <a:gd name="connsiteX12-369" fmla="*/ 12085982 w 21587791"/>
              <a:gd name="connsiteY12-370" fmla="*/ 560340 h 27915797"/>
              <a:gd name="connsiteX13-371" fmla="*/ 21587791 w 21587791"/>
              <a:gd name="connsiteY13-372" fmla="*/ 5612388 h 27915797"/>
              <a:gd name="connsiteX14-373" fmla="*/ 21508278 w 21587791"/>
              <a:gd name="connsiteY14-374" fmla="*/ 27915797 h 27915797"/>
              <a:gd name="connsiteX15-375" fmla="*/ 0 w 21587791"/>
              <a:gd name="connsiteY15-376" fmla="*/ 27915797 h 27915797"/>
              <a:gd name="connsiteX16-377" fmla="*/ 0 w 21587791"/>
              <a:gd name="connsiteY16-378" fmla="*/ 7878510 h 27915797"/>
              <a:gd name="connsiteX0-379" fmla="*/ 0 w 21587791"/>
              <a:gd name="connsiteY0-380" fmla="*/ 7878510 h 27915797"/>
              <a:gd name="connsiteX1-381" fmla="*/ 4850295 w 21587791"/>
              <a:gd name="connsiteY1-382" fmla="*/ 5055797 h 27915797"/>
              <a:gd name="connsiteX2-383" fmla="*/ 4850295 w 21587791"/>
              <a:gd name="connsiteY2-384" fmla="*/ 3490110 h 27915797"/>
              <a:gd name="connsiteX3-385" fmla="*/ 5009321 w 21587791"/>
              <a:gd name="connsiteY3-386" fmla="*/ 2311772 h 27915797"/>
              <a:gd name="connsiteX4-387" fmla="*/ 6281530 w 21587791"/>
              <a:gd name="connsiteY4-388" fmla="*/ 2104408 h 27915797"/>
              <a:gd name="connsiteX5-389" fmla="*/ 7553739 w 21587791"/>
              <a:gd name="connsiteY5-390" fmla="*/ 2104408 h 27915797"/>
              <a:gd name="connsiteX6-391" fmla="*/ 8150087 w 21587791"/>
              <a:gd name="connsiteY6-392" fmla="*/ 2311771 h 27915797"/>
              <a:gd name="connsiteX7-393" fmla="*/ 8348869 w 21587791"/>
              <a:gd name="connsiteY7-394" fmla="*/ 2948701 h 27915797"/>
              <a:gd name="connsiteX8-395" fmla="*/ 8269356 w 21587791"/>
              <a:gd name="connsiteY8-396" fmla="*/ 2777463 h 27915797"/>
              <a:gd name="connsiteX9-397" fmla="*/ 9104243 w 21587791"/>
              <a:gd name="connsiteY9-398" fmla="*/ 2630649 h 27915797"/>
              <a:gd name="connsiteX10-399" fmla="*/ 10376452 w 21587791"/>
              <a:gd name="connsiteY10-400" fmla="*/ 679114 h 27915797"/>
              <a:gd name="connsiteX11-401" fmla="*/ 11131827 w 21587791"/>
              <a:gd name="connsiteY11-402" fmla="*/ 85240 h 27915797"/>
              <a:gd name="connsiteX12-403" fmla="*/ 12085982 w 21587791"/>
              <a:gd name="connsiteY12-404" fmla="*/ 560340 h 27915797"/>
              <a:gd name="connsiteX13-405" fmla="*/ 21587791 w 21587791"/>
              <a:gd name="connsiteY13-406" fmla="*/ 5612388 h 27915797"/>
              <a:gd name="connsiteX14-407" fmla="*/ 21508278 w 21587791"/>
              <a:gd name="connsiteY14-408" fmla="*/ 27915797 h 27915797"/>
              <a:gd name="connsiteX15-409" fmla="*/ 0 w 21587791"/>
              <a:gd name="connsiteY15-410" fmla="*/ 27915797 h 27915797"/>
              <a:gd name="connsiteX16-411" fmla="*/ 0 w 21587791"/>
              <a:gd name="connsiteY16-412" fmla="*/ 7878510 h 27915797"/>
              <a:gd name="connsiteX0-413" fmla="*/ 0 w 21587791"/>
              <a:gd name="connsiteY0-414" fmla="*/ 7878510 h 27915797"/>
              <a:gd name="connsiteX1-415" fmla="*/ 4850295 w 21587791"/>
              <a:gd name="connsiteY1-416" fmla="*/ 5055797 h 27915797"/>
              <a:gd name="connsiteX2-417" fmla="*/ 4850295 w 21587791"/>
              <a:gd name="connsiteY2-418" fmla="*/ 3490110 h 27915797"/>
              <a:gd name="connsiteX3-419" fmla="*/ 5009321 w 21587791"/>
              <a:gd name="connsiteY3-420" fmla="*/ 2311772 h 27915797"/>
              <a:gd name="connsiteX4-421" fmla="*/ 6281530 w 21587791"/>
              <a:gd name="connsiteY4-422" fmla="*/ 2104408 h 27915797"/>
              <a:gd name="connsiteX5-423" fmla="*/ 7553739 w 21587791"/>
              <a:gd name="connsiteY5-424" fmla="*/ 2104408 h 27915797"/>
              <a:gd name="connsiteX6-425" fmla="*/ 8150087 w 21587791"/>
              <a:gd name="connsiteY6-426" fmla="*/ 2311771 h 27915797"/>
              <a:gd name="connsiteX7-427" fmla="*/ 8348869 w 21587791"/>
              <a:gd name="connsiteY7-428" fmla="*/ 2948701 h 27915797"/>
              <a:gd name="connsiteX8-429" fmla="*/ 8516099 w 21587791"/>
              <a:gd name="connsiteY8-430" fmla="*/ 2893095 h 27915797"/>
              <a:gd name="connsiteX9-431" fmla="*/ 9104243 w 21587791"/>
              <a:gd name="connsiteY9-432" fmla="*/ 2630649 h 27915797"/>
              <a:gd name="connsiteX10-433" fmla="*/ 10376452 w 21587791"/>
              <a:gd name="connsiteY10-434" fmla="*/ 679114 h 27915797"/>
              <a:gd name="connsiteX11-435" fmla="*/ 11131827 w 21587791"/>
              <a:gd name="connsiteY11-436" fmla="*/ 85240 h 27915797"/>
              <a:gd name="connsiteX12-437" fmla="*/ 12085982 w 21587791"/>
              <a:gd name="connsiteY12-438" fmla="*/ 560340 h 27915797"/>
              <a:gd name="connsiteX13-439" fmla="*/ 21587791 w 21587791"/>
              <a:gd name="connsiteY13-440" fmla="*/ 5612388 h 27915797"/>
              <a:gd name="connsiteX14-441" fmla="*/ 21508278 w 21587791"/>
              <a:gd name="connsiteY14-442" fmla="*/ 27915797 h 27915797"/>
              <a:gd name="connsiteX15-443" fmla="*/ 0 w 21587791"/>
              <a:gd name="connsiteY15-444" fmla="*/ 27915797 h 27915797"/>
              <a:gd name="connsiteX16-445" fmla="*/ 0 w 21587791"/>
              <a:gd name="connsiteY16-446" fmla="*/ 7878510 h 27915797"/>
              <a:gd name="connsiteX0-447" fmla="*/ 0 w 21587791"/>
              <a:gd name="connsiteY0-448" fmla="*/ 7878510 h 27915797"/>
              <a:gd name="connsiteX1-449" fmla="*/ 4850295 w 21587791"/>
              <a:gd name="connsiteY1-450" fmla="*/ 5055797 h 27915797"/>
              <a:gd name="connsiteX2-451" fmla="*/ 4850295 w 21587791"/>
              <a:gd name="connsiteY2-452" fmla="*/ 3490110 h 27915797"/>
              <a:gd name="connsiteX3-453" fmla="*/ 5009321 w 21587791"/>
              <a:gd name="connsiteY3-454" fmla="*/ 2311772 h 27915797"/>
              <a:gd name="connsiteX4-455" fmla="*/ 6281530 w 21587791"/>
              <a:gd name="connsiteY4-456" fmla="*/ 2104408 h 27915797"/>
              <a:gd name="connsiteX5-457" fmla="*/ 7553739 w 21587791"/>
              <a:gd name="connsiteY5-458" fmla="*/ 2104408 h 27915797"/>
              <a:gd name="connsiteX6-459" fmla="*/ 8150087 w 21587791"/>
              <a:gd name="connsiteY6-460" fmla="*/ 2311771 h 27915797"/>
              <a:gd name="connsiteX7-461" fmla="*/ 8348869 w 21587791"/>
              <a:gd name="connsiteY7-462" fmla="*/ 2948701 h 27915797"/>
              <a:gd name="connsiteX8-463" fmla="*/ 8414499 w 21587791"/>
              <a:gd name="connsiteY8-464" fmla="*/ 3153268 h 27915797"/>
              <a:gd name="connsiteX9-465" fmla="*/ 9104243 w 21587791"/>
              <a:gd name="connsiteY9-466" fmla="*/ 2630649 h 27915797"/>
              <a:gd name="connsiteX10-467" fmla="*/ 10376452 w 21587791"/>
              <a:gd name="connsiteY10-468" fmla="*/ 679114 h 27915797"/>
              <a:gd name="connsiteX11-469" fmla="*/ 11131827 w 21587791"/>
              <a:gd name="connsiteY11-470" fmla="*/ 85240 h 27915797"/>
              <a:gd name="connsiteX12-471" fmla="*/ 12085982 w 21587791"/>
              <a:gd name="connsiteY12-472" fmla="*/ 560340 h 27915797"/>
              <a:gd name="connsiteX13-473" fmla="*/ 21587791 w 21587791"/>
              <a:gd name="connsiteY13-474" fmla="*/ 5612388 h 27915797"/>
              <a:gd name="connsiteX14-475" fmla="*/ 21508278 w 21587791"/>
              <a:gd name="connsiteY14-476" fmla="*/ 27915797 h 27915797"/>
              <a:gd name="connsiteX15-477" fmla="*/ 0 w 21587791"/>
              <a:gd name="connsiteY15-478" fmla="*/ 27915797 h 27915797"/>
              <a:gd name="connsiteX16-479" fmla="*/ 0 w 21587791"/>
              <a:gd name="connsiteY16-480" fmla="*/ 7878510 h 27915797"/>
              <a:gd name="connsiteX0-481" fmla="*/ 0 w 21587791"/>
              <a:gd name="connsiteY0-482" fmla="*/ 7878510 h 27915797"/>
              <a:gd name="connsiteX1-483" fmla="*/ 4850295 w 21587791"/>
              <a:gd name="connsiteY1-484" fmla="*/ 5055797 h 27915797"/>
              <a:gd name="connsiteX2-485" fmla="*/ 4850295 w 21587791"/>
              <a:gd name="connsiteY2-486" fmla="*/ 3490110 h 27915797"/>
              <a:gd name="connsiteX3-487" fmla="*/ 5009321 w 21587791"/>
              <a:gd name="connsiteY3-488" fmla="*/ 2311772 h 27915797"/>
              <a:gd name="connsiteX4-489" fmla="*/ 6281530 w 21587791"/>
              <a:gd name="connsiteY4-490" fmla="*/ 2104408 h 27915797"/>
              <a:gd name="connsiteX5-491" fmla="*/ 7553739 w 21587791"/>
              <a:gd name="connsiteY5-492" fmla="*/ 2104408 h 27915797"/>
              <a:gd name="connsiteX6-493" fmla="*/ 8150087 w 21587791"/>
              <a:gd name="connsiteY6-494" fmla="*/ 2311771 h 27915797"/>
              <a:gd name="connsiteX7-495" fmla="*/ 8348869 w 21587791"/>
              <a:gd name="connsiteY7-496" fmla="*/ 2948701 h 27915797"/>
              <a:gd name="connsiteX8-497" fmla="*/ 8356442 w 21587791"/>
              <a:gd name="connsiteY8-498" fmla="*/ 3239992 h 27915797"/>
              <a:gd name="connsiteX9-499" fmla="*/ 9104243 w 21587791"/>
              <a:gd name="connsiteY9-500" fmla="*/ 2630649 h 27915797"/>
              <a:gd name="connsiteX10-501" fmla="*/ 10376452 w 21587791"/>
              <a:gd name="connsiteY10-502" fmla="*/ 679114 h 27915797"/>
              <a:gd name="connsiteX11-503" fmla="*/ 11131827 w 21587791"/>
              <a:gd name="connsiteY11-504" fmla="*/ 85240 h 27915797"/>
              <a:gd name="connsiteX12-505" fmla="*/ 12085982 w 21587791"/>
              <a:gd name="connsiteY12-506" fmla="*/ 560340 h 27915797"/>
              <a:gd name="connsiteX13-507" fmla="*/ 21587791 w 21587791"/>
              <a:gd name="connsiteY13-508" fmla="*/ 5612388 h 27915797"/>
              <a:gd name="connsiteX14-509" fmla="*/ 21508278 w 21587791"/>
              <a:gd name="connsiteY14-510" fmla="*/ 27915797 h 27915797"/>
              <a:gd name="connsiteX15-511" fmla="*/ 0 w 21587791"/>
              <a:gd name="connsiteY15-512" fmla="*/ 27915797 h 27915797"/>
              <a:gd name="connsiteX16-513" fmla="*/ 0 w 21587791"/>
              <a:gd name="connsiteY16-514" fmla="*/ 7878510 h 27915797"/>
              <a:gd name="connsiteX0-515" fmla="*/ 0 w 21587791"/>
              <a:gd name="connsiteY0-516" fmla="*/ 7816395 h 27853682"/>
              <a:gd name="connsiteX1-517" fmla="*/ 4850295 w 21587791"/>
              <a:gd name="connsiteY1-518" fmla="*/ 4993682 h 27853682"/>
              <a:gd name="connsiteX2-519" fmla="*/ 4850295 w 21587791"/>
              <a:gd name="connsiteY2-520" fmla="*/ 3427995 h 27853682"/>
              <a:gd name="connsiteX3-521" fmla="*/ 5009321 w 21587791"/>
              <a:gd name="connsiteY3-522" fmla="*/ 2249657 h 27853682"/>
              <a:gd name="connsiteX4-523" fmla="*/ 6281530 w 21587791"/>
              <a:gd name="connsiteY4-524" fmla="*/ 2042293 h 27853682"/>
              <a:gd name="connsiteX5-525" fmla="*/ 7553739 w 21587791"/>
              <a:gd name="connsiteY5-526" fmla="*/ 2042293 h 27853682"/>
              <a:gd name="connsiteX6-527" fmla="*/ 8150087 w 21587791"/>
              <a:gd name="connsiteY6-528" fmla="*/ 2249656 h 27853682"/>
              <a:gd name="connsiteX7-529" fmla="*/ 8348869 w 21587791"/>
              <a:gd name="connsiteY7-530" fmla="*/ 2886586 h 27853682"/>
              <a:gd name="connsiteX8-531" fmla="*/ 8356442 w 21587791"/>
              <a:gd name="connsiteY8-532" fmla="*/ 3177877 h 27853682"/>
              <a:gd name="connsiteX9-533" fmla="*/ 9104243 w 21587791"/>
              <a:gd name="connsiteY9-534" fmla="*/ 2568534 h 27853682"/>
              <a:gd name="connsiteX10-535" fmla="*/ 10376452 w 21587791"/>
              <a:gd name="connsiteY10-536" fmla="*/ 616999 h 27853682"/>
              <a:gd name="connsiteX11-537" fmla="*/ 11131827 w 21587791"/>
              <a:gd name="connsiteY11-538" fmla="*/ 23125 h 27853682"/>
              <a:gd name="connsiteX12-539" fmla="*/ 12260154 w 21587791"/>
              <a:gd name="connsiteY12-540" fmla="*/ 642766 h 27853682"/>
              <a:gd name="connsiteX13-541" fmla="*/ 21587791 w 21587791"/>
              <a:gd name="connsiteY13-542" fmla="*/ 5550273 h 27853682"/>
              <a:gd name="connsiteX14-543" fmla="*/ 21508278 w 21587791"/>
              <a:gd name="connsiteY14-544" fmla="*/ 27853682 h 27853682"/>
              <a:gd name="connsiteX15-545" fmla="*/ 0 w 21587791"/>
              <a:gd name="connsiteY15-546" fmla="*/ 27853682 h 27853682"/>
              <a:gd name="connsiteX16-547" fmla="*/ 0 w 21587791"/>
              <a:gd name="connsiteY16-548" fmla="*/ 7816395 h 27853682"/>
              <a:gd name="connsiteX0-549" fmla="*/ 0 w 21587791"/>
              <a:gd name="connsiteY0-550" fmla="*/ 7816395 h 27853682"/>
              <a:gd name="connsiteX1-551" fmla="*/ 4850295 w 21587791"/>
              <a:gd name="connsiteY1-552" fmla="*/ 4993682 h 27853682"/>
              <a:gd name="connsiteX2-553" fmla="*/ 4850295 w 21587791"/>
              <a:gd name="connsiteY2-554" fmla="*/ 3427995 h 27853682"/>
              <a:gd name="connsiteX3-555" fmla="*/ 5009321 w 21587791"/>
              <a:gd name="connsiteY3-556" fmla="*/ 2249657 h 27853682"/>
              <a:gd name="connsiteX4-557" fmla="*/ 6281530 w 21587791"/>
              <a:gd name="connsiteY4-558" fmla="*/ 2042293 h 27853682"/>
              <a:gd name="connsiteX5-559" fmla="*/ 7553739 w 21587791"/>
              <a:gd name="connsiteY5-560" fmla="*/ 2042293 h 27853682"/>
              <a:gd name="connsiteX6-561" fmla="*/ 8150087 w 21587791"/>
              <a:gd name="connsiteY6-562" fmla="*/ 2249656 h 27853682"/>
              <a:gd name="connsiteX7-563" fmla="*/ 8348869 w 21587791"/>
              <a:gd name="connsiteY7-564" fmla="*/ 2886586 h 27853682"/>
              <a:gd name="connsiteX8-565" fmla="*/ 8356442 w 21587791"/>
              <a:gd name="connsiteY8-566" fmla="*/ 3177877 h 27853682"/>
              <a:gd name="connsiteX9-567" fmla="*/ 9104243 w 21587791"/>
              <a:gd name="connsiteY9-568" fmla="*/ 2568534 h 27853682"/>
              <a:gd name="connsiteX10-569" fmla="*/ 10376452 w 21587791"/>
              <a:gd name="connsiteY10-570" fmla="*/ 616999 h 27853682"/>
              <a:gd name="connsiteX11-571" fmla="*/ 11131827 w 21587791"/>
              <a:gd name="connsiteY11-572" fmla="*/ 23125 h 27853682"/>
              <a:gd name="connsiteX12-573" fmla="*/ 12303696 w 21587791"/>
              <a:gd name="connsiteY12-574" fmla="*/ 642766 h 27853682"/>
              <a:gd name="connsiteX13-575" fmla="*/ 21587791 w 21587791"/>
              <a:gd name="connsiteY13-576" fmla="*/ 5550273 h 27853682"/>
              <a:gd name="connsiteX14-577" fmla="*/ 21508278 w 21587791"/>
              <a:gd name="connsiteY14-578" fmla="*/ 27853682 h 27853682"/>
              <a:gd name="connsiteX15-579" fmla="*/ 0 w 21587791"/>
              <a:gd name="connsiteY15-580" fmla="*/ 27853682 h 27853682"/>
              <a:gd name="connsiteX16-581" fmla="*/ 0 w 21587791"/>
              <a:gd name="connsiteY16-582" fmla="*/ 7816395 h 27853682"/>
              <a:gd name="connsiteX0-583" fmla="*/ 0 w 21587791"/>
              <a:gd name="connsiteY0-584" fmla="*/ 7838883 h 27876170"/>
              <a:gd name="connsiteX1-585" fmla="*/ 4850295 w 21587791"/>
              <a:gd name="connsiteY1-586" fmla="*/ 5016170 h 27876170"/>
              <a:gd name="connsiteX2-587" fmla="*/ 4850295 w 21587791"/>
              <a:gd name="connsiteY2-588" fmla="*/ 3450483 h 27876170"/>
              <a:gd name="connsiteX3-589" fmla="*/ 5009321 w 21587791"/>
              <a:gd name="connsiteY3-590" fmla="*/ 2272145 h 27876170"/>
              <a:gd name="connsiteX4-591" fmla="*/ 6281530 w 21587791"/>
              <a:gd name="connsiteY4-592" fmla="*/ 2064781 h 27876170"/>
              <a:gd name="connsiteX5-593" fmla="*/ 7553739 w 21587791"/>
              <a:gd name="connsiteY5-594" fmla="*/ 2064781 h 27876170"/>
              <a:gd name="connsiteX6-595" fmla="*/ 8150087 w 21587791"/>
              <a:gd name="connsiteY6-596" fmla="*/ 2272144 h 27876170"/>
              <a:gd name="connsiteX7-597" fmla="*/ 8348869 w 21587791"/>
              <a:gd name="connsiteY7-598" fmla="*/ 2909074 h 27876170"/>
              <a:gd name="connsiteX8-599" fmla="*/ 8356442 w 21587791"/>
              <a:gd name="connsiteY8-600" fmla="*/ 3200365 h 27876170"/>
              <a:gd name="connsiteX9-601" fmla="*/ 9104243 w 21587791"/>
              <a:gd name="connsiteY9-602" fmla="*/ 2591022 h 27876170"/>
              <a:gd name="connsiteX10-603" fmla="*/ 10376452 w 21587791"/>
              <a:gd name="connsiteY10-604" fmla="*/ 639487 h 27876170"/>
              <a:gd name="connsiteX11-605" fmla="*/ 11131827 w 21587791"/>
              <a:gd name="connsiteY11-606" fmla="*/ 45613 h 27876170"/>
              <a:gd name="connsiteX12-607" fmla="*/ 12303696 w 21587791"/>
              <a:gd name="connsiteY12-608" fmla="*/ 665254 h 27876170"/>
              <a:gd name="connsiteX13-609" fmla="*/ 21587791 w 21587791"/>
              <a:gd name="connsiteY13-610" fmla="*/ 5572761 h 27876170"/>
              <a:gd name="connsiteX14-611" fmla="*/ 21508278 w 21587791"/>
              <a:gd name="connsiteY14-612" fmla="*/ 27876170 h 27876170"/>
              <a:gd name="connsiteX15-613" fmla="*/ 0 w 21587791"/>
              <a:gd name="connsiteY15-614" fmla="*/ 27876170 h 27876170"/>
              <a:gd name="connsiteX16-615" fmla="*/ 0 w 21587791"/>
              <a:gd name="connsiteY16-616" fmla="*/ 7838883 h 27876170"/>
              <a:gd name="connsiteX0-617" fmla="*/ 0 w 21587791"/>
              <a:gd name="connsiteY0-618" fmla="*/ 7838883 h 27876170"/>
              <a:gd name="connsiteX1-619" fmla="*/ 4850295 w 21587791"/>
              <a:gd name="connsiteY1-620" fmla="*/ 5016170 h 27876170"/>
              <a:gd name="connsiteX2-621" fmla="*/ 4850295 w 21587791"/>
              <a:gd name="connsiteY2-622" fmla="*/ 3450483 h 27876170"/>
              <a:gd name="connsiteX3-623" fmla="*/ 5009321 w 21587791"/>
              <a:gd name="connsiteY3-624" fmla="*/ 2272145 h 27876170"/>
              <a:gd name="connsiteX4-625" fmla="*/ 6281530 w 21587791"/>
              <a:gd name="connsiteY4-626" fmla="*/ 2064781 h 27876170"/>
              <a:gd name="connsiteX5-627" fmla="*/ 7553739 w 21587791"/>
              <a:gd name="connsiteY5-628" fmla="*/ 2064781 h 27876170"/>
              <a:gd name="connsiteX6-629" fmla="*/ 8150087 w 21587791"/>
              <a:gd name="connsiteY6-630" fmla="*/ 2272144 h 27876170"/>
              <a:gd name="connsiteX7-631" fmla="*/ 8348869 w 21587791"/>
              <a:gd name="connsiteY7-632" fmla="*/ 2909074 h 27876170"/>
              <a:gd name="connsiteX8-633" fmla="*/ 8356442 w 21587791"/>
              <a:gd name="connsiteY8-634" fmla="*/ 3200365 h 27876170"/>
              <a:gd name="connsiteX9-635" fmla="*/ 9104243 w 21587791"/>
              <a:gd name="connsiteY9-636" fmla="*/ 2591022 h 27876170"/>
              <a:gd name="connsiteX10-637" fmla="*/ 10376452 w 21587791"/>
              <a:gd name="connsiteY10-638" fmla="*/ 639487 h 27876170"/>
              <a:gd name="connsiteX11-639" fmla="*/ 11150877 w 21587791"/>
              <a:gd name="connsiteY11-640" fmla="*/ 45613 h 27876170"/>
              <a:gd name="connsiteX12-641" fmla="*/ 12303696 w 21587791"/>
              <a:gd name="connsiteY12-642" fmla="*/ 665254 h 27876170"/>
              <a:gd name="connsiteX13-643" fmla="*/ 21587791 w 21587791"/>
              <a:gd name="connsiteY13-644" fmla="*/ 5572761 h 27876170"/>
              <a:gd name="connsiteX14-645" fmla="*/ 21508278 w 21587791"/>
              <a:gd name="connsiteY14-646" fmla="*/ 27876170 h 27876170"/>
              <a:gd name="connsiteX15-647" fmla="*/ 0 w 21587791"/>
              <a:gd name="connsiteY15-648" fmla="*/ 27876170 h 27876170"/>
              <a:gd name="connsiteX16-649" fmla="*/ 0 w 21587791"/>
              <a:gd name="connsiteY16-650" fmla="*/ 7838883 h 27876170"/>
              <a:gd name="connsiteX0-651" fmla="*/ 0 w 21587791"/>
              <a:gd name="connsiteY0-652" fmla="*/ 7822505 h 27859792"/>
              <a:gd name="connsiteX1-653" fmla="*/ 4850295 w 21587791"/>
              <a:gd name="connsiteY1-654" fmla="*/ 4999792 h 27859792"/>
              <a:gd name="connsiteX2-655" fmla="*/ 4850295 w 21587791"/>
              <a:gd name="connsiteY2-656" fmla="*/ 3434105 h 27859792"/>
              <a:gd name="connsiteX3-657" fmla="*/ 5009321 w 21587791"/>
              <a:gd name="connsiteY3-658" fmla="*/ 2255767 h 27859792"/>
              <a:gd name="connsiteX4-659" fmla="*/ 6281530 w 21587791"/>
              <a:gd name="connsiteY4-660" fmla="*/ 2048403 h 27859792"/>
              <a:gd name="connsiteX5-661" fmla="*/ 7553739 w 21587791"/>
              <a:gd name="connsiteY5-662" fmla="*/ 2048403 h 27859792"/>
              <a:gd name="connsiteX6-663" fmla="*/ 8150087 w 21587791"/>
              <a:gd name="connsiteY6-664" fmla="*/ 2255766 h 27859792"/>
              <a:gd name="connsiteX7-665" fmla="*/ 8348869 w 21587791"/>
              <a:gd name="connsiteY7-666" fmla="*/ 2892696 h 27859792"/>
              <a:gd name="connsiteX8-667" fmla="*/ 8356442 w 21587791"/>
              <a:gd name="connsiteY8-668" fmla="*/ 3183987 h 27859792"/>
              <a:gd name="connsiteX9-669" fmla="*/ 9104243 w 21587791"/>
              <a:gd name="connsiteY9-670" fmla="*/ 2574644 h 27859792"/>
              <a:gd name="connsiteX10-671" fmla="*/ 10376452 w 21587791"/>
              <a:gd name="connsiteY10-672" fmla="*/ 623109 h 27859792"/>
              <a:gd name="connsiteX11-673" fmla="*/ 11150877 w 21587791"/>
              <a:gd name="connsiteY11-674" fmla="*/ 29235 h 27859792"/>
              <a:gd name="connsiteX12-675" fmla="*/ 12303696 w 21587791"/>
              <a:gd name="connsiteY12-676" fmla="*/ 648876 h 27859792"/>
              <a:gd name="connsiteX13-677" fmla="*/ 21587791 w 21587791"/>
              <a:gd name="connsiteY13-678" fmla="*/ 5556383 h 27859792"/>
              <a:gd name="connsiteX14-679" fmla="*/ 21508278 w 21587791"/>
              <a:gd name="connsiteY14-680" fmla="*/ 27859792 h 27859792"/>
              <a:gd name="connsiteX15-681" fmla="*/ 0 w 21587791"/>
              <a:gd name="connsiteY15-682" fmla="*/ 27859792 h 27859792"/>
              <a:gd name="connsiteX16-683" fmla="*/ 0 w 21587791"/>
              <a:gd name="connsiteY16-684" fmla="*/ 7822505 h 27859792"/>
              <a:gd name="connsiteX0-685" fmla="*/ 0 w 21587791"/>
              <a:gd name="connsiteY0-686" fmla="*/ 7815666 h 27852953"/>
              <a:gd name="connsiteX1-687" fmla="*/ 4850295 w 21587791"/>
              <a:gd name="connsiteY1-688" fmla="*/ 4992953 h 27852953"/>
              <a:gd name="connsiteX2-689" fmla="*/ 4850295 w 21587791"/>
              <a:gd name="connsiteY2-690" fmla="*/ 3427266 h 27852953"/>
              <a:gd name="connsiteX3-691" fmla="*/ 5009321 w 21587791"/>
              <a:gd name="connsiteY3-692" fmla="*/ 2248928 h 27852953"/>
              <a:gd name="connsiteX4-693" fmla="*/ 6281530 w 21587791"/>
              <a:gd name="connsiteY4-694" fmla="*/ 2041564 h 27852953"/>
              <a:gd name="connsiteX5-695" fmla="*/ 7553739 w 21587791"/>
              <a:gd name="connsiteY5-696" fmla="*/ 2041564 h 27852953"/>
              <a:gd name="connsiteX6-697" fmla="*/ 8150087 w 21587791"/>
              <a:gd name="connsiteY6-698" fmla="*/ 2248927 h 27852953"/>
              <a:gd name="connsiteX7-699" fmla="*/ 8348869 w 21587791"/>
              <a:gd name="connsiteY7-700" fmla="*/ 2885857 h 27852953"/>
              <a:gd name="connsiteX8-701" fmla="*/ 8356442 w 21587791"/>
              <a:gd name="connsiteY8-702" fmla="*/ 3177148 h 27852953"/>
              <a:gd name="connsiteX9-703" fmla="*/ 9104243 w 21587791"/>
              <a:gd name="connsiteY9-704" fmla="*/ 2567805 h 27852953"/>
              <a:gd name="connsiteX10-705" fmla="*/ 10376452 w 21587791"/>
              <a:gd name="connsiteY10-706" fmla="*/ 616270 h 27852953"/>
              <a:gd name="connsiteX11-707" fmla="*/ 11150877 w 21587791"/>
              <a:gd name="connsiteY11-708" fmla="*/ 22396 h 27852953"/>
              <a:gd name="connsiteX12-709" fmla="*/ 12303696 w 21587791"/>
              <a:gd name="connsiteY12-710" fmla="*/ 642037 h 27852953"/>
              <a:gd name="connsiteX13-711" fmla="*/ 21587791 w 21587791"/>
              <a:gd name="connsiteY13-712" fmla="*/ 5549544 h 27852953"/>
              <a:gd name="connsiteX14-713" fmla="*/ 21508278 w 21587791"/>
              <a:gd name="connsiteY14-714" fmla="*/ 27852953 h 27852953"/>
              <a:gd name="connsiteX15-715" fmla="*/ 0 w 21587791"/>
              <a:gd name="connsiteY15-716" fmla="*/ 27852953 h 27852953"/>
              <a:gd name="connsiteX16-717" fmla="*/ 0 w 21587791"/>
              <a:gd name="connsiteY16-718" fmla="*/ 7815666 h 27852953"/>
              <a:gd name="connsiteX0-719" fmla="*/ 0 w 21587791"/>
              <a:gd name="connsiteY0-720" fmla="*/ 7797934 h 27835221"/>
              <a:gd name="connsiteX1-721" fmla="*/ 4850295 w 21587791"/>
              <a:gd name="connsiteY1-722" fmla="*/ 4975221 h 27835221"/>
              <a:gd name="connsiteX2-723" fmla="*/ 4850295 w 21587791"/>
              <a:gd name="connsiteY2-724" fmla="*/ 3409534 h 27835221"/>
              <a:gd name="connsiteX3-725" fmla="*/ 5009321 w 21587791"/>
              <a:gd name="connsiteY3-726" fmla="*/ 2231196 h 27835221"/>
              <a:gd name="connsiteX4-727" fmla="*/ 6281530 w 21587791"/>
              <a:gd name="connsiteY4-728" fmla="*/ 2023832 h 27835221"/>
              <a:gd name="connsiteX5-729" fmla="*/ 7553739 w 21587791"/>
              <a:gd name="connsiteY5-730" fmla="*/ 2023832 h 27835221"/>
              <a:gd name="connsiteX6-731" fmla="*/ 8150087 w 21587791"/>
              <a:gd name="connsiteY6-732" fmla="*/ 2231195 h 27835221"/>
              <a:gd name="connsiteX7-733" fmla="*/ 8348869 w 21587791"/>
              <a:gd name="connsiteY7-734" fmla="*/ 2868125 h 27835221"/>
              <a:gd name="connsiteX8-735" fmla="*/ 8356442 w 21587791"/>
              <a:gd name="connsiteY8-736" fmla="*/ 3159416 h 27835221"/>
              <a:gd name="connsiteX9-737" fmla="*/ 9104243 w 21587791"/>
              <a:gd name="connsiteY9-738" fmla="*/ 2550073 h 27835221"/>
              <a:gd name="connsiteX10-739" fmla="*/ 10376452 w 21587791"/>
              <a:gd name="connsiteY10-740" fmla="*/ 598538 h 27835221"/>
              <a:gd name="connsiteX11-741" fmla="*/ 11131827 w 21587791"/>
              <a:gd name="connsiteY11-742" fmla="*/ 23635 h 27835221"/>
              <a:gd name="connsiteX12-743" fmla="*/ 12303696 w 21587791"/>
              <a:gd name="connsiteY12-744" fmla="*/ 624305 h 27835221"/>
              <a:gd name="connsiteX13-745" fmla="*/ 21587791 w 21587791"/>
              <a:gd name="connsiteY13-746" fmla="*/ 5531812 h 27835221"/>
              <a:gd name="connsiteX14-747" fmla="*/ 21508278 w 21587791"/>
              <a:gd name="connsiteY14-748" fmla="*/ 27835221 h 27835221"/>
              <a:gd name="connsiteX15-749" fmla="*/ 0 w 21587791"/>
              <a:gd name="connsiteY15-750" fmla="*/ 27835221 h 27835221"/>
              <a:gd name="connsiteX16-751" fmla="*/ 0 w 21587791"/>
              <a:gd name="connsiteY16-752" fmla="*/ 7797934 h 27835221"/>
              <a:gd name="connsiteX0-753" fmla="*/ 0 w 21587791"/>
              <a:gd name="connsiteY0-754" fmla="*/ 7758027 h 27795314"/>
              <a:gd name="connsiteX1-755" fmla="*/ 4850295 w 21587791"/>
              <a:gd name="connsiteY1-756" fmla="*/ 4935314 h 27795314"/>
              <a:gd name="connsiteX2-757" fmla="*/ 4850295 w 21587791"/>
              <a:gd name="connsiteY2-758" fmla="*/ 3369627 h 27795314"/>
              <a:gd name="connsiteX3-759" fmla="*/ 5009321 w 21587791"/>
              <a:gd name="connsiteY3-760" fmla="*/ 2191289 h 27795314"/>
              <a:gd name="connsiteX4-761" fmla="*/ 6281530 w 21587791"/>
              <a:gd name="connsiteY4-762" fmla="*/ 1983925 h 27795314"/>
              <a:gd name="connsiteX5-763" fmla="*/ 7553739 w 21587791"/>
              <a:gd name="connsiteY5-764" fmla="*/ 1983925 h 27795314"/>
              <a:gd name="connsiteX6-765" fmla="*/ 8150087 w 21587791"/>
              <a:gd name="connsiteY6-766" fmla="*/ 2191288 h 27795314"/>
              <a:gd name="connsiteX7-767" fmla="*/ 8348869 w 21587791"/>
              <a:gd name="connsiteY7-768" fmla="*/ 2828218 h 27795314"/>
              <a:gd name="connsiteX8-769" fmla="*/ 8356442 w 21587791"/>
              <a:gd name="connsiteY8-770" fmla="*/ 3119509 h 27795314"/>
              <a:gd name="connsiteX9-771" fmla="*/ 9104243 w 21587791"/>
              <a:gd name="connsiteY9-772" fmla="*/ 2510166 h 27795314"/>
              <a:gd name="connsiteX10-773" fmla="*/ 10376452 w 21587791"/>
              <a:gd name="connsiteY10-774" fmla="*/ 558631 h 27795314"/>
              <a:gd name="connsiteX11-775" fmla="*/ 11144527 w 21587791"/>
              <a:gd name="connsiteY11-776" fmla="*/ 34318 h 27795314"/>
              <a:gd name="connsiteX12-777" fmla="*/ 12303696 w 21587791"/>
              <a:gd name="connsiteY12-778" fmla="*/ 584398 h 27795314"/>
              <a:gd name="connsiteX13-779" fmla="*/ 21587791 w 21587791"/>
              <a:gd name="connsiteY13-780" fmla="*/ 5491905 h 27795314"/>
              <a:gd name="connsiteX14-781" fmla="*/ 21508278 w 21587791"/>
              <a:gd name="connsiteY14-782" fmla="*/ 27795314 h 27795314"/>
              <a:gd name="connsiteX15-783" fmla="*/ 0 w 21587791"/>
              <a:gd name="connsiteY15-784" fmla="*/ 27795314 h 27795314"/>
              <a:gd name="connsiteX16-785" fmla="*/ 0 w 21587791"/>
              <a:gd name="connsiteY16-786" fmla="*/ 7758027 h 27795314"/>
              <a:gd name="connsiteX0-787" fmla="*/ 0 w 21587791"/>
              <a:gd name="connsiteY0-788" fmla="*/ 7727454 h 27764741"/>
              <a:gd name="connsiteX1-789" fmla="*/ 4850295 w 21587791"/>
              <a:gd name="connsiteY1-790" fmla="*/ 4904741 h 27764741"/>
              <a:gd name="connsiteX2-791" fmla="*/ 4850295 w 21587791"/>
              <a:gd name="connsiteY2-792" fmla="*/ 3339054 h 27764741"/>
              <a:gd name="connsiteX3-793" fmla="*/ 5009321 w 21587791"/>
              <a:gd name="connsiteY3-794" fmla="*/ 2160716 h 27764741"/>
              <a:gd name="connsiteX4-795" fmla="*/ 6281530 w 21587791"/>
              <a:gd name="connsiteY4-796" fmla="*/ 1953352 h 27764741"/>
              <a:gd name="connsiteX5-797" fmla="*/ 7553739 w 21587791"/>
              <a:gd name="connsiteY5-798" fmla="*/ 1953352 h 27764741"/>
              <a:gd name="connsiteX6-799" fmla="*/ 8150087 w 21587791"/>
              <a:gd name="connsiteY6-800" fmla="*/ 2160715 h 27764741"/>
              <a:gd name="connsiteX7-801" fmla="*/ 8348869 w 21587791"/>
              <a:gd name="connsiteY7-802" fmla="*/ 2797645 h 27764741"/>
              <a:gd name="connsiteX8-803" fmla="*/ 8356442 w 21587791"/>
              <a:gd name="connsiteY8-804" fmla="*/ 3088936 h 27764741"/>
              <a:gd name="connsiteX9-805" fmla="*/ 9104243 w 21587791"/>
              <a:gd name="connsiteY9-806" fmla="*/ 2479593 h 27764741"/>
              <a:gd name="connsiteX10-807" fmla="*/ 10376452 w 21587791"/>
              <a:gd name="connsiteY10-808" fmla="*/ 528058 h 27764741"/>
              <a:gd name="connsiteX11-809" fmla="*/ 11144527 w 21587791"/>
              <a:gd name="connsiteY11-810" fmla="*/ 3745 h 27764741"/>
              <a:gd name="connsiteX12-811" fmla="*/ 11834743 w 21587791"/>
              <a:gd name="connsiteY12-812" fmla="*/ 305906 h 27764741"/>
              <a:gd name="connsiteX13-813" fmla="*/ 12303696 w 21587791"/>
              <a:gd name="connsiteY13-814" fmla="*/ 553825 h 27764741"/>
              <a:gd name="connsiteX14-815" fmla="*/ 21587791 w 21587791"/>
              <a:gd name="connsiteY14-816" fmla="*/ 5461332 h 27764741"/>
              <a:gd name="connsiteX15-817" fmla="*/ 21508278 w 21587791"/>
              <a:gd name="connsiteY15-818" fmla="*/ 27764741 h 27764741"/>
              <a:gd name="connsiteX16-819" fmla="*/ 0 w 21587791"/>
              <a:gd name="connsiteY16-820" fmla="*/ 27764741 h 27764741"/>
              <a:gd name="connsiteX17" fmla="*/ 0 w 21587791"/>
              <a:gd name="connsiteY17" fmla="*/ 7727454 h 27764741"/>
              <a:gd name="connsiteX0-821" fmla="*/ 0 w 21587791"/>
              <a:gd name="connsiteY0-822" fmla="*/ 7727454 h 27764741"/>
              <a:gd name="connsiteX1-823" fmla="*/ 4850295 w 21587791"/>
              <a:gd name="connsiteY1-824" fmla="*/ 4904741 h 27764741"/>
              <a:gd name="connsiteX2-825" fmla="*/ 4850295 w 21587791"/>
              <a:gd name="connsiteY2-826" fmla="*/ 3339054 h 27764741"/>
              <a:gd name="connsiteX3-827" fmla="*/ 5009321 w 21587791"/>
              <a:gd name="connsiteY3-828" fmla="*/ 2160716 h 27764741"/>
              <a:gd name="connsiteX4-829" fmla="*/ 6281530 w 21587791"/>
              <a:gd name="connsiteY4-830" fmla="*/ 1953352 h 27764741"/>
              <a:gd name="connsiteX5-831" fmla="*/ 7553739 w 21587791"/>
              <a:gd name="connsiteY5-832" fmla="*/ 1953352 h 27764741"/>
              <a:gd name="connsiteX6-833" fmla="*/ 8150087 w 21587791"/>
              <a:gd name="connsiteY6-834" fmla="*/ 2160715 h 27764741"/>
              <a:gd name="connsiteX7-835" fmla="*/ 8348869 w 21587791"/>
              <a:gd name="connsiteY7-836" fmla="*/ 2797645 h 27764741"/>
              <a:gd name="connsiteX8-837" fmla="*/ 8356442 w 21587791"/>
              <a:gd name="connsiteY8-838" fmla="*/ 3088936 h 27764741"/>
              <a:gd name="connsiteX9-839" fmla="*/ 9104243 w 21587791"/>
              <a:gd name="connsiteY9-840" fmla="*/ 2479593 h 27764741"/>
              <a:gd name="connsiteX10-841" fmla="*/ 10376452 w 21587791"/>
              <a:gd name="connsiteY10-842" fmla="*/ 528058 h 27764741"/>
              <a:gd name="connsiteX11-843" fmla="*/ 11144527 w 21587791"/>
              <a:gd name="connsiteY11-844" fmla="*/ 3745 h 27764741"/>
              <a:gd name="connsiteX12-845" fmla="*/ 11834743 w 21587791"/>
              <a:gd name="connsiteY12-846" fmla="*/ 305906 h 27764741"/>
              <a:gd name="connsiteX13-847" fmla="*/ 12303696 w 21587791"/>
              <a:gd name="connsiteY13-848" fmla="*/ 553825 h 27764741"/>
              <a:gd name="connsiteX14-849" fmla="*/ 21587791 w 21587791"/>
              <a:gd name="connsiteY14-850" fmla="*/ 5461332 h 27764741"/>
              <a:gd name="connsiteX15-851" fmla="*/ 21508278 w 21587791"/>
              <a:gd name="connsiteY15-852" fmla="*/ 27764741 h 27764741"/>
              <a:gd name="connsiteX16-853" fmla="*/ 0 w 21587791"/>
              <a:gd name="connsiteY16-854" fmla="*/ 27764741 h 27764741"/>
              <a:gd name="connsiteX17-855" fmla="*/ 0 w 21587791"/>
              <a:gd name="connsiteY17-856" fmla="*/ 7727454 h 27764741"/>
              <a:gd name="connsiteX0-857" fmla="*/ 0 w 21587791"/>
              <a:gd name="connsiteY0-858" fmla="*/ 7727454 h 27764741"/>
              <a:gd name="connsiteX1-859" fmla="*/ 4850295 w 21587791"/>
              <a:gd name="connsiteY1-860" fmla="*/ 4904741 h 27764741"/>
              <a:gd name="connsiteX2-861" fmla="*/ 4850295 w 21587791"/>
              <a:gd name="connsiteY2-862" fmla="*/ 3339054 h 27764741"/>
              <a:gd name="connsiteX3-863" fmla="*/ 5009321 w 21587791"/>
              <a:gd name="connsiteY3-864" fmla="*/ 2160716 h 27764741"/>
              <a:gd name="connsiteX4-865" fmla="*/ 6281530 w 21587791"/>
              <a:gd name="connsiteY4-866" fmla="*/ 1953352 h 27764741"/>
              <a:gd name="connsiteX5-867" fmla="*/ 7553739 w 21587791"/>
              <a:gd name="connsiteY5-868" fmla="*/ 1953352 h 27764741"/>
              <a:gd name="connsiteX6-869" fmla="*/ 8150087 w 21587791"/>
              <a:gd name="connsiteY6-870" fmla="*/ 2160715 h 27764741"/>
              <a:gd name="connsiteX7-871" fmla="*/ 8348869 w 21587791"/>
              <a:gd name="connsiteY7-872" fmla="*/ 2797645 h 27764741"/>
              <a:gd name="connsiteX8-873" fmla="*/ 8356442 w 21587791"/>
              <a:gd name="connsiteY8-874" fmla="*/ 3088936 h 27764741"/>
              <a:gd name="connsiteX9-875" fmla="*/ 9104243 w 21587791"/>
              <a:gd name="connsiteY9-876" fmla="*/ 2479593 h 27764741"/>
              <a:gd name="connsiteX10-877" fmla="*/ 10376452 w 21587791"/>
              <a:gd name="connsiteY10-878" fmla="*/ 528058 h 27764741"/>
              <a:gd name="connsiteX11-879" fmla="*/ 11144527 w 21587791"/>
              <a:gd name="connsiteY11-880" fmla="*/ 3745 h 27764741"/>
              <a:gd name="connsiteX12-881" fmla="*/ 11834743 w 21587791"/>
              <a:gd name="connsiteY12-882" fmla="*/ 305906 h 27764741"/>
              <a:gd name="connsiteX13-883" fmla="*/ 12303696 w 21587791"/>
              <a:gd name="connsiteY13-884" fmla="*/ 553825 h 27764741"/>
              <a:gd name="connsiteX14-885" fmla="*/ 21587791 w 21587791"/>
              <a:gd name="connsiteY14-886" fmla="*/ 5461332 h 27764741"/>
              <a:gd name="connsiteX15-887" fmla="*/ 21508278 w 21587791"/>
              <a:gd name="connsiteY15-888" fmla="*/ 27764741 h 27764741"/>
              <a:gd name="connsiteX16-889" fmla="*/ 0 w 21587791"/>
              <a:gd name="connsiteY16-890" fmla="*/ 27764741 h 27764741"/>
              <a:gd name="connsiteX17-891" fmla="*/ 0 w 21587791"/>
              <a:gd name="connsiteY17-892" fmla="*/ 7727454 h 27764741"/>
              <a:gd name="connsiteX0-893" fmla="*/ 0 w 21587791"/>
              <a:gd name="connsiteY0-894" fmla="*/ 7727454 h 27764741"/>
              <a:gd name="connsiteX1-895" fmla="*/ 4850295 w 21587791"/>
              <a:gd name="connsiteY1-896" fmla="*/ 4904741 h 27764741"/>
              <a:gd name="connsiteX2-897" fmla="*/ 4850295 w 21587791"/>
              <a:gd name="connsiteY2-898" fmla="*/ 3339054 h 27764741"/>
              <a:gd name="connsiteX3-899" fmla="*/ 5009321 w 21587791"/>
              <a:gd name="connsiteY3-900" fmla="*/ 2160716 h 27764741"/>
              <a:gd name="connsiteX4-901" fmla="*/ 6281530 w 21587791"/>
              <a:gd name="connsiteY4-902" fmla="*/ 1953352 h 27764741"/>
              <a:gd name="connsiteX5-903" fmla="*/ 7553739 w 21587791"/>
              <a:gd name="connsiteY5-904" fmla="*/ 1953352 h 27764741"/>
              <a:gd name="connsiteX6-905" fmla="*/ 8150087 w 21587791"/>
              <a:gd name="connsiteY6-906" fmla="*/ 2160715 h 27764741"/>
              <a:gd name="connsiteX7-907" fmla="*/ 8348869 w 21587791"/>
              <a:gd name="connsiteY7-908" fmla="*/ 2797645 h 27764741"/>
              <a:gd name="connsiteX8-909" fmla="*/ 8356442 w 21587791"/>
              <a:gd name="connsiteY8-910" fmla="*/ 3088936 h 27764741"/>
              <a:gd name="connsiteX9-911" fmla="*/ 9104243 w 21587791"/>
              <a:gd name="connsiteY9-912" fmla="*/ 2479593 h 27764741"/>
              <a:gd name="connsiteX10-913" fmla="*/ 10376452 w 21587791"/>
              <a:gd name="connsiteY10-914" fmla="*/ 528058 h 27764741"/>
              <a:gd name="connsiteX11-915" fmla="*/ 11144527 w 21587791"/>
              <a:gd name="connsiteY11-916" fmla="*/ 3745 h 27764741"/>
              <a:gd name="connsiteX12-917" fmla="*/ 11834743 w 21587791"/>
              <a:gd name="connsiteY12-918" fmla="*/ 305906 h 27764741"/>
              <a:gd name="connsiteX13-919" fmla="*/ 12341796 w 21587791"/>
              <a:gd name="connsiteY13-920" fmla="*/ 528530 h 27764741"/>
              <a:gd name="connsiteX14-921" fmla="*/ 21587791 w 21587791"/>
              <a:gd name="connsiteY14-922" fmla="*/ 5461332 h 27764741"/>
              <a:gd name="connsiteX15-923" fmla="*/ 21508278 w 21587791"/>
              <a:gd name="connsiteY15-924" fmla="*/ 27764741 h 27764741"/>
              <a:gd name="connsiteX16-925" fmla="*/ 0 w 21587791"/>
              <a:gd name="connsiteY16-926" fmla="*/ 27764741 h 27764741"/>
              <a:gd name="connsiteX17-927" fmla="*/ 0 w 21587791"/>
              <a:gd name="connsiteY17-928" fmla="*/ 7727454 h 27764741"/>
              <a:gd name="connsiteX0-929" fmla="*/ 0 w 21587791"/>
              <a:gd name="connsiteY0-930" fmla="*/ 7804510 h 27841797"/>
              <a:gd name="connsiteX1-931" fmla="*/ 4850295 w 21587791"/>
              <a:gd name="connsiteY1-932" fmla="*/ 4981797 h 27841797"/>
              <a:gd name="connsiteX2-933" fmla="*/ 4850295 w 21587791"/>
              <a:gd name="connsiteY2-934" fmla="*/ 3416110 h 27841797"/>
              <a:gd name="connsiteX3-935" fmla="*/ 5009321 w 21587791"/>
              <a:gd name="connsiteY3-936" fmla="*/ 2237772 h 27841797"/>
              <a:gd name="connsiteX4-937" fmla="*/ 6281530 w 21587791"/>
              <a:gd name="connsiteY4-938" fmla="*/ 2030408 h 27841797"/>
              <a:gd name="connsiteX5-939" fmla="*/ 7553739 w 21587791"/>
              <a:gd name="connsiteY5-940" fmla="*/ 2030408 h 27841797"/>
              <a:gd name="connsiteX6-941" fmla="*/ 8150087 w 21587791"/>
              <a:gd name="connsiteY6-942" fmla="*/ 2237771 h 27841797"/>
              <a:gd name="connsiteX7-943" fmla="*/ 8348869 w 21587791"/>
              <a:gd name="connsiteY7-944" fmla="*/ 2874701 h 27841797"/>
              <a:gd name="connsiteX8-945" fmla="*/ 8356442 w 21587791"/>
              <a:gd name="connsiteY8-946" fmla="*/ 3165992 h 27841797"/>
              <a:gd name="connsiteX9-947" fmla="*/ 9104243 w 21587791"/>
              <a:gd name="connsiteY9-948" fmla="*/ 2556649 h 27841797"/>
              <a:gd name="connsiteX10-949" fmla="*/ 10376452 w 21587791"/>
              <a:gd name="connsiteY10-950" fmla="*/ 605114 h 27841797"/>
              <a:gd name="connsiteX11-951" fmla="*/ 11144527 w 21587791"/>
              <a:gd name="connsiteY11-952" fmla="*/ 80801 h 27841797"/>
              <a:gd name="connsiteX12-953" fmla="*/ 12341796 w 21587791"/>
              <a:gd name="connsiteY12-954" fmla="*/ 605586 h 27841797"/>
              <a:gd name="connsiteX13-955" fmla="*/ 21587791 w 21587791"/>
              <a:gd name="connsiteY13-956" fmla="*/ 5538388 h 27841797"/>
              <a:gd name="connsiteX14-957" fmla="*/ 21508278 w 21587791"/>
              <a:gd name="connsiteY14-958" fmla="*/ 27841797 h 27841797"/>
              <a:gd name="connsiteX15-959" fmla="*/ 0 w 21587791"/>
              <a:gd name="connsiteY15-960" fmla="*/ 27841797 h 27841797"/>
              <a:gd name="connsiteX16-961" fmla="*/ 0 w 21587791"/>
              <a:gd name="connsiteY16-962" fmla="*/ 7804510 h 27841797"/>
              <a:gd name="connsiteX0-963" fmla="*/ 0 w 21587791"/>
              <a:gd name="connsiteY0-964" fmla="*/ 7809603 h 27846890"/>
              <a:gd name="connsiteX1-965" fmla="*/ 4850295 w 21587791"/>
              <a:gd name="connsiteY1-966" fmla="*/ 4986890 h 27846890"/>
              <a:gd name="connsiteX2-967" fmla="*/ 4850295 w 21587791"/>
              <a:gd name="connsiteY2-968" fmla="*/ 3421203 h 27846890"/>
              <a:gd name="connsiteX3-969" fmla="*/ 5009321 w 21587791"/>
              <a:gd name="connsiteY3-970" fmla="*/ 2242865 h 27846890"/>
              <a:gd name="connsiteX4-971" fmla="*/ 6281530 w 21587791"/>
              <a:gd name="connsiteY4-972" fmla="*/ 2035501 h 27846890"/>
              <a:gd name="connsiteX5-973" fmla="*/ 7553739 w 21587791"/>
              <a:gd name="connsiteY5-974" fmla="*/ 2035501 h 27846890"/>
              <a:gd name="connsiteX6-975" fmla="*/ 8150087 w 21587791"/>
              <a:gd name="connsiteY6-976" fmla="*/ 2242864 h 27846890"/>
              <a:gd name="connsiteX7-977" fmla="*/ 8348869 w 21587791"/>
              <a:gd name="connsiteY7-978" fmla="*/ 2879794 h 27846890"/>
              <a:gd name="connsiteX8-979" fmla="*/ 8356442 w 21587791"/>
              <a:gd name="connsiteY8-980" fmla="*/ 3171085 h 27846890"/>
              <a:gd name="connsiteX9-981" fmla="*/ 9104243 w 21587791"/>
              <a:gd name="connsiteY9-982" fmla="*/ 2561742 h 27846890"/>
              <a:gd name="connsiteX10-983" fmla="*/ 10376452 w 21587791"/>
              <a:gd name="connsiteY10-984" fmla="*/ 610207 h 27846890"/>
              <a:gd name="connsiteX11-985" fmla="*/ 11144527 w 21587791"/>
              <a:gd name="connsiteY11-986" fmla="*/ 85894 h 27846890"/>
              <a:gd name="connsiteX12-987" fmla="*/ 12341796 w 21587791"/>
              <a:gd name="connsiteY12-988" fmla="*/ 610679 h 27846890"/>
              <a:gd name="connsiteX13-989" fmla="*/ 21587791 w 21587791"/>
              <a:gd name="connsiteY13-990" fmla="*/ 5543481 h 27846890"/>
              <a:gd name="connsiteX14-991" fmla="*/ 21508278 w 21587791"/>
              <a:gd name="connsiteY14-992" fmla="*/ 27846890 h 27846890"/>
              <a:gd name="connsiteX15-993" fmla="*/ 0 w 21587791"/>
              <a:gd name="connsiteY15-994" fmla="*/ 27846890 h 27846890"/>
              <a:gd name="connsiteX16-995" fmla="*/ 0 w 21587791"/>
              <a:gd name="connsiteY16-996" fmla="*/ 7809603 h 27846890"/>
              <a:gd name="connsiteX0-997" fmla="*/ 0 w 21587791"/>
              <a:gd name="connsiteY0-998" fmla="*/ 7757105 h 27794392"/>
              <a:gd name="connsiteX1-999" fmla="*/ 4850295 w 21587791"/>
              <a:gd name="connsiteY1-1000" fmla="*/ 4934392 h 27794392"/>
              <a:gd name="connsiteX2-1001" fmla="*/ 4850295 w 21587791"/>
              <a:gd name="connsiteY2-1002" fmla="*/ 3368705 h 27794392"/>
              <a:gd name="connsiteX3-1003" fmla="*/ 5009321 w 21587791"/>
              <a:gd name="connsiteY3-1004" fmla="*/ 2190367 h 27794392"/>
              <a:gd name="connsiteX4-1005" fmla="*/ 6281530 w 21587791"/>
              <a:gd name="connsiteY4-1006" fmla="*/ 1983003 h 27794392"/>
              <a:gd name="connsiteX5-1007" fmla="*/ 7553739 w 21587791"/>
              <a:gd name="connsiteY5-1008" fmla="*/ 1983003 h 27794392"/>
              <a:gd name="connsiteX6-1009" fmla="*/ 8150087 w 21587791"/>
              <a:gd name="connsiteY6-1010" fmla="*/ 2190366 h 27794392"/>
              <a:gd name="connsiteX7-1011" fmla="*/ 8348869 w 21587791"/>
              <a:gd name="connsiteY7-1012" fmla="*/ 2827296 h 27794392"/>
              <a:gd name="connsiteX8-1013" fmla="*/ 8356442 w 21587791"/>
              <a:gd name="connsiteY8-1014" fmla="*/ 3118587 h 27794392"/>
              <a:gd name="connsiteX9-1015" fmla="*/ 9104243 w 21587791"/>
              <a:gd name="connsiteY9-1016" fmla="*/ 2509244 h 27794392"/>
              <a:gd name="connsiteX10-1017" fmla="*/ 10376452 w 21587791"/>
              <a:gd name="connsiteY10-1018" fmla="*/ 557709 h 27794392"/>
              <a:gd name="connsiteX11-1019" fmla="*/ 11144527 w 21587791"/>
              <a:gd name="connsiteY11-1020" fmla="*/ 33396 h 27794392"/>
              <a:gd name="connsiteX12-1021" fmla="*/ 12430696 w 21587791"/>
              <a:gd name="connsiteY12-1022" fmla="*/ 672006 h 27794392"/>
              <a:gd name="connsiteX13-1023" fmla="*/ 21587791 w 21587791"/>
              <a:gd name="connsiteY13-1024" fmla="*/ 5490983 h 27794392"/>
              <a:gd name="connsiteX14-1025" fmla="*/ 21508278 w 21587791"/>
              <a:gd name="connsiteY14-1026" fmla="*/ 27794392 h 27794392"/>
              <a:gd name="connsiteX15-1027" fmla="*/ 0 w 21587791"/>
              <a:gd name="connsiteY15-1028" fmla="*/ 27794392 h 27794392"/>
              <a:gd name="connsiteX16-1029" fmla="*/ 0 w 21587791"/>
              <a:gd name="connsiteY16-1030" fmla="*/ 7757105 h 27794392"/>
              <a:gd name="connsiteX0-1031" fmla="*/ 0 w 21587791"/>
              <a:gd name="connsiteY0-1032" fmla="*/ 7740822 h 27778109"/>
              <a:gd name="connsiteX1-1033" fmla="*/ 4850295 w 21587791"/>
              <a:gd name="connsiteY1-1034" fmla="*/ 4918109 h 27778109"/>
              <a:gd name="connsiteX2-1035" fmla="*/ 4850295 w 21587791"/>
              <a:gd name="connsiteY2-1036" fmla="*/ 3352422 h 27778109"/>
              <a:gd name="connsiteX3-1037" fmla="*/ 5009321 w 21587791"/>
              <a:gd name="connsiteY3-1038" fmla="*/ 2174084 h 27778109"/>
              <a:gd name="connsiteX4-1039" fmla="*/ 6281530 w 21587791"/>
              <a:gd name="connsiteY4-1040" fmla="*/ 1966720 h 27778109"/>
              <a:gd name="connsiteX5-1041" fmla="*/ 7553739 w 21587791"/>
              <a:gd name="connsiteY5-1042" fmla="*/ 1966720 h 27778109"/>
              <a:gd name="connsiteX6-1043" fmla="*/ 8150087 w 21587791"/>
              <a:gd name="connsiteY6-1044" fmla="*/ 2174083 h 27778109"/>
              <a:gd name="connsiteX7-1045" fmla="*/ 8348869 w 21587791"/>
              <a:gd name="connsiteY7-1046" fmla="*/ 2811013 h 27778109"/>
              <a:gd name="connsiteX8-1047" fmla="*/ 8356442 w 21587791"/>
              <a:gd name="connsiteY8-1048" fmla="*/ 3102304 h 27778109"/>
              <a:gd name="connsiteX9-1049" fmla="*/ 9104243 w 21587791"/>
              <a:gd name="connsiteY9-1050" fmla="*/ 2492961 h 27778109"/>
              <a:gd name="connsiteX10-1051" fmla="*/ 10376452 w 21587791"/>
              <a:gd name="connsiteY10-1052" fmla="*/ 541426 h 27778109"/>
              <a:gd name="connsiteX11-1053" fmla="*/ 11144527 w 21587791"/>
              <a:gd name="connsiteY11-1054" fmla="*/ 17113 h 27778109"/>
              <a:gd name="connsiteX12-1055" fmla="*/ 12430696 w 21587791"/>
              <a:gd name="connsiteY12-1056" fmla="*/ 655723 h 27778109"/>
              <a:gd name="connsiteX13-1057" fmla="*/ 21587791 w 21587791"/>
              <a:gd name="connsiteY13-1058" fmla="*/ 5474700 h 27778109"/>
              <a:gd name="connsiteX14-1059" fmla="*/ 21508278 w 21587791"/>
              <a:gd name="connsiteY14-1060" fmla="*/ 27778109 h 27778109"/>
              <a:gd name="connsiteX15-1061" fmla="*/ 0 w 21587791"/>
              <a:gd name="connsiteY15-1062" fmla="*/ 27778109 h 27778109"/>
              <a:gd name="connsiteX16-1063" fmla="*/ 0 w 21587791"/>
              <a:gd name="connsiteY16-1064" fmla="*/ 7740822 h 27778109"/>
              <a:gd name="connsiteX0-1065" fmla="*/ 0 w 21587791"/>
              <a:gd name="connsiteY0-1066" fmla="*/ 7769059 h 27806346"/>
              <a:gd name="connsiteX1-1067" fmla="*/ 4850295 w 21587791"/>
              <a:gd name="connsiteY1-1068" fmla="*/ 4946346 h 27806346"/>
              <a:gd name="connsiteX2-1069" fmla="*/ 4850295 w 21587791"/>
              <a:gd name="connsiteY2-1070" fmla="*/ 3380659 h 27806346"/>
              <a:gd name="connsiteX3-1071" fmla="*/ 5009321 w 21587791"/>
              <a:gd name="connsiteY3-1072" fmla="*/ 2202321 h 27806346"/>
              <a:gd name="connsiteX4-1073" fmla="*/ 6281530 w 21587791"/>
              <a:gd name="connsiteY4-1074" fmla="*/ 1994957 h 27806346"/>
              <a:gd name="connsiteX5-1075" fmla="*/ 7553739 w 21587791"/>
              <a:gd name="connsiteY5-1076" fmla="*/ 1994957 h 27806346"/>
              <a:gd name="connsiteX6-1077" fmla="*/ 8150087 w 21587791"/>
              <a:gd name="connsiteY6-1078" fmla="*/ 2202320 h 27806346"/>
              <a:gd name="connsiteX7-1079" fmla="*/ 8348869 w 21587791"/>
              <a:gd name="connsiteY7-1080" fmla="*/ 2839250 h 27806346"/>
              <a:gd name="connsiteX8-1081" fmla="*/ 8356442 w 21587791"/>
              <a:gd name="connsiteY8-1082" fmla="*/ 3130541 h 27806346"/>
              <a:gd name="connsiteX9-1083" fmla="*/ 9104243 w 21587791"/>
              <a:gd name="connsiteY9-1084" fmla="*/ 2521198 h 27806346"/>
              <a:gd name="connsiteX10-1085" fmla="*/ 10376452 w 21587791"/>
              <a:gd name="connsiteY10-1086" fmla="*/ 569663 h 27806346"/>
              <a:gd name="connsiteX11-1087" fmla="*/ 11144527 w 21587791"/>
              <a:gd name="connsiteY11-1088" fmla="*/ 45350 h 27806346"/>
              <a:gd name="connsiteX12-1089" fmla="*/ 12430696 w 21587791"/>
              <a:gd name="connsiteY12-1090" fmla="*/ 683960 h 27806346"/>
              <a:gd name="connsiteX13-1091" fmla="*/ 21587791 w 21587791"/>
              <a:gd name="connsiteY13-1092" fmla="*/ 5502937 h 27806346"/>
              <a:gd name="connsiteX14-1093" fmla="*/ 21508278 w 21587791"/>
              <a:gd name="connsiteY14-1094" fmla="*/ 27806346 h 27806346"/>
              <a:gd name="connsiteX15-1095" fmla="*/ 0 w 21587791"/>
              <a:gd name="connsiteY15-1096" fmla="*/ 27806346 h 27806346"/>
              <a:gd name="connsiteX16-1097" fmla="*/ 0 w 21587791"/>
              <a:gd name="connsiteY16-1098" fmla="*/ 7769059 h 27806346"/>
              <a:gd name="connsiteX0-1099" fmla="*/ 0 w 21587791"/>
              <a:gd name="connsiteY0-1100" fmla="*/ 7777485 h 27814772"/>
              <a:gd name="connsiteX1-1101" fmla="*/ 4850295 w 21587791"/>
              <a:gd name="connsiteY1-1102" fmla="*/ 4954772 h 27814772"/>
              <a:gd name="connsiteX2-1103" fmla="*/ 4850295 w 21587791"/>
              <a:gd name="connsiteY2-1104" fmla="*/ 3389085 h 27814772"/>
              <a:gd name="connsiteX3-1105" fmla="*/ 5009321 w 21587791"/>
              <a:gd name="connsiteY3-1106" fmla="*/ 2210747 h 27814772"/>
              <a:gd name="connsiteX4-1107" fmla="*/ 6281530 w 21587791"/>
              <a:gd name="connsiteY4-1108" fmla="*/ 2003383 h 27814772"/>
              <a:gd name="connsiteX5-1109" fmla="*/ 7553739 w 21587791"/>
              <a:gd name="connsiteY5-1110" fmla="*/ 2003383 h 27814772"/>
              <a:gd name="connsiteX6-1111" fmla="*/ 8150087 w 21587791"/>
              <a:gd name="connsiteY6-1112" fmla="*/ 2210746 h 27814772"/>
              <a:gd name="connsiteX7-1113" fmla="*/ 8348869 w 21587791"/>
              <a:gd name="connsiteY7-1114" fmla="*/ 2847676 h 27814772"/>
              <a:gd name="connsiteX8-1115" fmla="*/ 8356442 w 21587791"/>
              <a:gd name="connsiteY8-1116" fmla="*/ 3138967 h 27814772"/>
              <a:gd name="connsiteX9-1117" fmla="*/ 9104243 w 21587791"/>
              <a:gd name="connsiteY9-1118" fmla="*/ 2529624 h 27814772"/>
              <a:gd name="connsiteX10-1119" fmla="*/ 10376452 w 21587791"/>
              <a:gd name="connsiteY10-1120" fmla="*/ 578089 h 27814772"/>
              <a:gd name="connsiteX11-1121" fmla="*/ 11201677 w 21587791"/>
              <a:gd name="connsiteY11-1122" fmla="*/ 44291 h 27814772"/>
              <a:gd name="connsiteX12-1123" fmla="*/ 12430696 w 21587791"/>
              <a:gd name="connsiteY12-1124" fmla="*/ 692386 h 27814772"/>
              <a:gd name="connsiteX13-1125" fmla="*/ 21587791 w 21587791"/>
              <a:gd name="connsiteY13-1126" fmla="*/ 5511363 h 27814772"/>
              <a:gd name="connsiteX14-1127" fmla="*/ 21508278 w 21587791"/>
              <a:gd name="connsiteY14-1128" fmla="*/ 27814772 h 27814772"/>
              <a:gd name="connsiteX15-1129" fmla="*/ 0 w 21587791"/>
              <a:gd name="connsiteY15-1130" fmla="*/ 27814772 h 27814772"/>
              <a:gd name="connsiteX16-1131" fmla="*/ 0 w 21587791"/>
              <a:gd name="connsiteY16-1132" fmla="*/ 7777485 h 27814772"/>
              <a:gd name="connsiteX0-1133" fmla="*/ 0 w 21587791"/>
              <a:gd name="connsiteY0-1134" fmla="*/ 7702322 h 27739609"/>
              <a:gd name="connsiteX1-1135" fmla="*/ 4850295 w 21587791"/>
              <a:gd name="connsiteY1-1136" fmla="*/ 4879609 h 27739609"/>
              <a:gd name="connsiteX2-1137" fmla="*/ 4850295 w 21587791"/>
              <a:gd name="connsiteY2-1138" fmla="*/ 3313922 h 27739609"/>
              <a:gd name="connsiteX3-1139" fmla="*/ 5009321 w 21587791"/>
              <a:gd name="connsiteY3-1140" fmla="*/ 2135584 h 27739609"/>
              <a:gd name="connsiteX4-1141" fmla="*/ 6281530 w 21587791"/>
              <a:gd name="connsiteY4-1142" fmla="*/ 1928220 h 27739609"/>
              <a:gd name="connsiteX5-1143" fmla="*/ 7553739 w 21587791"/>
              <a:gd name="connsiteY5-1144" fmla="*/ 1928220 h 27739609"/>
              <a:gd name="connsiteX6-1145" fmla="*/ 8150087 w 21587791"/>
              <a:gd name="connsiteY6-1146" fmla="*/ 2135583 h 27739609"/>
              <a:gd name="connsiteX7-1147" fmla="*/ 8348869 w 21587791"/>
              <a:gd name="connsiteY7-1148" fmla="*/ 2772513 h 27739609"/>
              <a:gd name="connsiteX8-1149" fmla="*/ 8356442 w 21587791"/>
              <a:gd name="connsiteY8-1150" fmla="*/ 3063804 h 27739609"/>
              <a:gd name="connsiteX9-1151" fmla="*/ 9104243 w 21587791"/>
              <a:gd name="connsiteY9-1152" fmla="*/ 2454461 h 27739609"/>
              <a:gd name="connsiteX10-1153" fmla="*/ 10376452 w 21587791"/>
              <a:gd name="connsiteY10-1154" fmla="*/ 502926 h 27739609"/>
              <a:gd name="connsiteX11-1155" fmla="*/ 11187163 w 21587791"/>
              <a:gd name="connsiteY11-1156" fmla="*/ 55852 h 27739609"/>
              <a:gd name="connsiteX12-1157" fmla="*/ 12430696 w 21587791"/>
              <a:gd name="connsiteY12-1158" fmla="*/ 617223 h 27739609"/>
              <a:gd name="connsiteX13-1159" fmla="*/ 21587791 w 21587791"/>
              <a:gd name="connsiteY13-1160" fmla="*/ 5436200 h 27739609"/>
              <a:gd name="connsiteX14-1161" fmla="*/ 21508278 w 21587791"/>
              <a:gd name="connsiteY14-1162" fmla="*/ 27739609 h 27739609"/>
              <a:gd name="connsiteX15-1163" fmla="*/ 0 w 21587791"/>
              <a:gd name="connsiteY15-1164" fmla="*/ 27739609 h 27739609"/>
              <a:gd name="connsiteX16-1165" fmla="*/ 0 w 21587791"/>
              <a:gd name="connsiteY16-1166" fmla="*/ 7702322 h 27739609"/>
              <a:gd name="connsiteX0-1167" fmla="*/ 0 w 21587791"/>
              <a:gd name="connsiteY0-1168" fmla="*/ 7677229 h 27714516"/>
              <a:gd name="connsiteX1-1169" fmla="*/ 4850295 w 21587791"/>
              <a:gd name="connsiteY1-1170" fmla="*/ 4854516 h 27714516"/>
              <a:gd name="connsiteX2-1171" fmla="*/ 4850295 w 21587791"/>
              <a:gd name="connsiteY2-1172" fmla="*/ 3288829 h 27714516"/>
              <a:gd name="connsiteX3-1173" fmla="*/ 5009321 w 21587791"/>
              <a:gd name="connsiteY3-1174" fmla="*/ 2110491 h 27714516"/>
              <a:gd name="connsiteX4-1175" fmla="*/ 6281530 w 21587791"/>
              <a:gd name="connsiteY4-1176" fmla="*/ 1903127 h 27714516"/>
              <a:gd name="connsiteX5-1177" fmla="*/ 7553739 w 21587791"/>
              <a:gd name="connsiteY5-1178" fmla="*/ 1903127 h 27714516"/>
              <a:gd name="connsiteX6-1179" fmla="*/ 8150087 w 21587791"/>
              <a:gd name="connsiteY6-1180" fmla="*/ 2110490 h 27714516"/>
              <a:gd name="connsiteX7-1181" fmla="*/ 8348869 w 21587791"/>
              <a:gd name="connsiteY7-1182" fmla="*/ 2747420 h 27714516"/>
              <a:gd name="connsiteX8-1183" fmla="*/ 8356442 w 21587791"/>
              <a:gd name="connsiteY8-1184" fmla="*/ 3038711 h 27714516"/>
              <a:gd name="connsiteX9-1185" fmla="*/ 9104243 w 21587791"/>
              <a:gd name="connsiteY9-1186" fmla="*/ 2429368 h 27714516"/>
              <a:gd name="connsiteX10-1187" fmla="*/ 10376452 w 21587791"/>
              <a:gd name="connsiteY10-1188" fmla="*/ 477833 h 27714516"/>
              <a:gd name="connsiteX11-1189" fmla="*/ 11187163 w 21587791"/>
              <a:gd name="connsiteY11-1190" fmla="*/ 30759 h 27714516"/>
              <a:gd name="connsiteX12-1191" fmla="*/ 13183171 w 21587791"/>
              <a:gd name="connsiteY12-1192" fmla="*/ 990520 h 27714516"/>
              <a:gd name="connsiteX13-1193" fmla="*/ 21587791 w 21587791"/>
              <a:gd name="connsiteY13-1194" fmla="*/ 5411107 h 27714516"/>
              <a:gd name="connsiteX14-1195" fmla="*/ 21508278 w 21587791"/>
              <a:gd name="connsiteY14-1196" fmla="*/ 27714516 h 27714516"/>
              <a:gd name="connsiteX15-1197" fmla="*/ 0 w 21587791"/>
              <a:gd name="connsiteY15-1198" fmla="*/ 27714516 h 27714516"/>
              <a:gd name="connsiteX16-1199" fmla="*/ 0 w 21587791"/>
              <a:gd name="connsiteY16-1200" fmla="*/ 7677229 h 27714516"/>
              <a:gd name="connsiteX0-1201" fmla="*/ 0 w 21587791"/>
              <a:gd name="connsiteY0-1202" fmla="*/ 7687021 h 27724308"/>
              <a:gd name="connsiteX1-1203" fmla="*/ 4850295 w 21587791"/>
              <a:gd name="connsiteY1-1204" fmla="*/ 4864308 h 27724308"/>
              <a:gd name="connsiteX2-1205" fmla="*/ 4850295 w 21587791"/>
              <a:gd name="connsiteY2-1206" fmla="*/ 3298621 h 27724308"/>
              <a:gd name="connsiteX3-1207" fmla="*/ 5009321 w 21587791"/>
              <a:gd name="connsiteY3-1208" fmla="*/ 2120283 h 27724308"/>
              <a:gd name="connsiteX4-1209" fmla="*/ 6281530 w 21587791"/>
              <a:gd name="connsiteY4-1210" fmla="*/ 1912919 h 27724308"/>
              <a:gd name="connsiteX5-1211" fmla="*/ 7553739 w 21587791"/>
              <a:gd name="connsiteY5-1212" fmla="*/ 1912919 h 27724308"/>
              <a:gd name="connsiteX6-1213" fmla="*/ 8150087 w 21587791"/>
              <a:gd name="connsiteY6-1214" fmla="*/ 2120282 h 27724308"/>
              <a:gd name="connsiteX7-1215" fmla="*/ 8348869 w 21587791"/>
              <a:gd name="connsiteY7-1216" fmla="*/ 2757212 h 27724308"/>
              <a:gd name="connsiteX8-1217" fmla="*/ 8356442 w 21587791"/>
              <a:gd name="connsiteY8-1218" fmla="*/ 3048503 h 27724308"/>
              <a:gd name="connsiteX9-1219" fmla="*/ 9104243 w 21587791"/>
              <a:gd name="connsiteY9-1220" fmla="*/ 2439160 h 27724308"/>
              <a:gd name="connsiteX10-1221" fmla="*/ 10376452 w 21587791"/>
              <a:gd name="connsiteY10-1222" fmla="*/ 487625 h 27724308"/>
              <a:gd name="connsiteX11-1223" fmla="*/ 11187163 w 21587791"/>
              <a:gd name="connsiteY11-1224" fmla="*/ 40551 h 27724308"/>
              <a:gd name="connsiteX12-1225" fmla="*/ 13459396 w 21587791"/>
              <a:gd name="connsiteY12-1226" fmla="*/ 1142594 h 27724308"/>
              <a:gd name="connsiteX13-1227" fmla="*/ 21587791 w 21587791"/>
              <a:gd name="connsiteY13-1228" fmla="*/ 5420899 h 27724308"/>
              <a:gd name="connsiteX14-1229" fmla="*/ 21508278 w 21587791"/>
              <a:gd name="connsiteY14-1230" fmla="*/ 27724308 h 27724308"/>
              <a:gd name="connsiteX15-1231" fmla="*/ 0 w 21587791"/>
              <a:gd name="connsiteY15-1232" fmla="*/ 27724308 h 27724308"/>
              <a:gd name="connsiteX16-1233" fmla="*/ 0 w 21587791"/>
              <a:gd name="connsiteY16-1234" fmla="*/ 7687021 h 27724308"/>
              <a:gd name="connsiteX0-1235" fmla="*/ 0 w 21587791"/>
              <a:gd name="connsiteY0-1236" fmla="*/ 7661857 h 27699144"/>
              <a:gd name="connsiteX1-1237" fmla="*/ 4850295 w 21587791"/>
              <a:gd name="connsiteY1-1238" fmla="*/ 4839144 h 27699144"/>
              <a:gd name="connsiteX2-1239" fmla="*/ 4850295 w 21587791"/>
              <a:gd name="connsiteY2-1240" fmla="*/ 3273457 h 27699144"/>
              <a:gd name="connsiteX3-1241" fmla="*/ 5009321 w 21587791"/>
              <a:gd name="connsiteY3-1242" fmla="*/ 2095119 h 27699144"/>
              <a:gd name="connsiteX4-1243" fmla="*/ 6281530 w 21587791"/>
              <a:gd name="connsiteY4-1244" fmla="*/ 1887755 h 27699144"/>
              <a:gd name="connsiteX5-1245" fmla="*/ 7553739 w 21587791"/>
              <a:gd name="connsiteY5-1246" fmla="*/ 1887755 h 27699144"/>
              <a:gd name="connsiteX6-1247" fmla="*/ 8150087 w 21587791"/>
              <a:gd name="connsiteY6-1248" fmla="*/ 2095118 h 27699144"/>
              <a:gd name="connsiteX7-1249" fmla="*/ 8348869 w 21587791"/>
              <a:gd name="connsiteY7-1250" fmla="*/ 2732048 h 27699144"/>
              <a:gd name="connsiteX8-1251" fmla="*/ 8356442 w 21587791"/>
              <a:gd name="connsiteY8-1252" fmla="*/ 3023339 h 27699144"/>
              <a:gd name="connsiteX9-1253" fmla="*/ 9104243 w 21587791"/>
              <a:gd name="connsiteY9-1254" fmla="*/ 2413996 h 27699144"/>
              <a:gd name="connsiteX10-1255" fmla="*/ 10262152 w 21587791"/>
              <a:gd name="connsiteY10-1256" fmla="*/ 633200 h 27699144"/>
              <a:gd name="connsiteX11-1257" fmla="*/ 11187163 w 21587791"/>
              <a:gd name="connsiteY11-1258" fmla="*/ 15387 h 27699144"/>
              <a:gd name="connsiteX12-1259" fmla="*/ 13459396 w 21587791"/>
              <a:gd name="connsiteY12-1260" fmla="*/ 1117430 h 27699144"/>
              <a:gd name="connsiteX13-1261" fmla="*/ 21587791 w 21587791"/>
              <a:gd name="connsiteY13-1262" fmla="*/ 5395735 h 27699144"/>
              <a:gd name="connsiteX14-1263" fmla="*/ 21508278 w 21587791"/>
              <a:gd name="connsiteY14-1264" fmla="*/ 27699144 h 27699144"/>
              <a:gd name="connsiteX15-1265" fmla="*/ 0 w 21587791"/>
              <a:gd name="connsiteY15-1266" fmla="*/ 27699144 h 27699144"/>
              <a:gd name="connsiteX16-1267" fmla="*/ 0 w 21587791"/>
              <a:gd name="connsiteY16-1268" fmla="*/ 7661857 h 27699144"/>
              <a:gd name="connsiteX0-1269" fmla="*/ 0 w 21587791"/>
              <a:gd name="connsiteY0-1270" fmla="*/ 7580183 h 27617470"/>
              <a:gd name="connsiteX1-1271" fmla="*/ 4850295 w 21587791"/>
              <a:gd name="connsiteY1-1272" fmla="*/ 4757470 h 27617470"/>
              <a:gd name="connsiteX2-1273" fmla="*/ 4850295 w 21587791"/>
              <a:gd name="connsiteY2-1274" fmla="*/ 3191783 h 27617470"/>
              <a:gd name="connsiteX3-1275" fmla="*/ 5009321 w 21587791"/>
              <a:gd name="connsiteY3-1276" fmla="*/ 2013445 h 27617470"/>
              <a:gd name="connsiteX4-1277" fmla="*/ 6281530 w 21587791"/>
              <a:gd name="connsiteY4-1278" fmla="*/ 1806081 h 27617470"/>
              <a:gd name="connsiteX5-1279" fmla="*/ 7553739 w 21587791"/>
              <a:gd name="connsiteY5-1280" fmla="*/ 1806081 h 27617470"/>
              <a:gd name="connsiteX6-1281" fmla="*/ 8150087 w 21587791"/>
              <a:gd name="connsiteY6-1282" fmla="*/ 2013444 h 27617470"/>
              <a:gd name="connsiteX7-1283" fmla="*/ 8348869 w 21587791"/>
              <a:gd name="connsiteY7-1284" fmla="*/ 2650374 h 27617470"/>
              <a:gd name="connsiteX8-1285" fmla="*/ 8356442 w 21587791"/>
              <a:gd name="connsiteY8-1286" fmla="*/ 2941665 h 27617470"/>
              <a:gd name="connsiteX9-1287" fmla="*/ 9104243 w 21587791"/>
              <a:gd name="connsiteY9-1288" fmla="*/ 2332322 h 27617470"/>
              <a:gd name="connsiteX10-1289" fmla="*/ 10262152 w 21587791"/>
              <a:gd name="connsiteY10-1290" fmla="*/ 551526 h 27617470"/>
              <a:gd name="connsiteX11-1291" fmla="*/ 11259734 w 21587791"/>
              <a:gd name="connsiteY11-1292" fmla="*/ 20436 h 27617470"/>
              <a:gd name="connsiteX12-1293" fmla="*/ 13459396 w 21587791"/>
              <a:gd name="connsiteY12-1294" fmla="*/ 1035756 h 27617470"/>
              <a:gd name="connsiteX13-1295" fmla="*/ 21587791 w 21587791"/>
              <a:gd name="connsiteY13-1296" fmla="*/ 5314061 h 27617470"/>
              <a:gd name="connsiteX14-1297" fmla="*/ 21508278 w 21587791"/>
              <a:gd name="connsiteY14-1298" fmla="*/ 27617470 h 27617470"/>
              <a:gd name="connsiteX15-1299" fmla="*/ 0 w 21587791"/>
              <a:gd name="connsiteY15-1300" fmla="*/ 27617470 h 27617470"/>
              <a:gd name="connsiteX16-1301" fmla="*/ 0 w 21587791"/>
              <a:gd name="connsiteY16-1302" fmla="*/ 7580183 h 27617470"/>
              <a:gd name="connsiteX0-1303" fmla="*/ 0 w 21587791"/>
              <a:gd name="connsiteY0-1304" fmla="*/ 7442387 h 27479674"/>
              <a:gd name="connsiteX1-1305" fmla="*/ 4850295 w 21587791"/>
              <a:gd name="connsiteY1-1306" fmla="*/ 4619674 h 27479674"/>
              <a:gd name="connsiteX2-1307" fmla="*/ 4850295 w 21587791"/>
              <a:gd name="connsiteY2-1308" fmla="*/ 3053987 h 27479674"/>
              <a:gd name="connsiteX3-1309" fmla="*/ 5009321 w 21587791"/>
              <a:gd name="connsiteY3-1310" fmla="*/ 1875649 h 27479674"/>
              <a:gd name="connsiteX4-1311" fmla="*/ 6281530 w 21587791"/>
              <a:gd name="connsiteY4-1312" fmla="*/ 1668285 h 27479674"/>
              <a:gd name="connsiteX5-1313" fmla="*/ 7553739 w 21587791"/>
              <a:gd name="connsiteY5-1314" fmla="*/ 1668285 h 27479674"/>
              <a:gd name="connsiteX6-1315" fmla="*/ 8150087 w 21587791"/>
              <a:gd name="connsiteY6-1316" fmla="*/ 1875648 h 27479674"/>
              <a:gd name="connsiteX7-1317" fmla="*/ 8348869 w 21587791"/>
              <a:gd name="connsiteY7-1318" fmla="*/ 2512578 h 27479674"/>
              <a:gd name="connsiteX8-1319" fmla="*/ 8356442 w 21587791"/>
              <a:gd name="connsiteY8-1320" fmla="*/ 2803869 h 27479674"/>
              <a:gd name="connsiteX9-1321" fmla="*/ 9104243 w 21587791"/>
              <a:gd name="connsiteY9-1322" fmla="*/ 2194526 h 27479674"/>
              <a:gd name="connsiteX10-1323" fmla="*/ 10262152 w 21587791"/>
              <a:gd name="connsiteY10-1324" fmla="*/ 413730 h 27479674"/>
              <a:gd name="connsiteX11-1325" fmla="*/ 11404876 w 21587791"/>
              <a:gd name="connsiteY11-1326" fmla="*/ 41635 h 27479674"/>
              <a:gd name="connsiteX12-1327" fmla="*/ 13459396 w 21587791"/>
              <a:gd name="connsiteY12-1328" fmla="*/ 897960 h 27479674"/>
              <a:gd name="connsiteX13-1329" fmla="*/ 21587791 w 21587791"/>
              <a:gd name="connsiteY13-1330" fmla="*/ 5176265 h 27479674"/>
              <a:gd name="connsiteX14-1331" fmla="*/ 21508278 w 21587791"/>
              <a:gd name="connsiteY14-1332" fmla="*/ 27479674 h 27479674"/>
              <a:gd name="connsiteX15-1333" fmla="*/ 0 w 21587791"/>
              <a:gd name="connsiteY15-1334" fmla="*/ 27479674 h 27479674"/>
              <a:gd name="connsiteX16-1335" fmla="*/ 0 w 21587791"/>
              <a:gd name="connsiteY16-1336" fmla="*/ 7442387 h 27479674"/>
              <a:gd name="connsiteX0-1337" fmla="*/ 0 w 21587791"/>
              <a:gd name="connsiteY0-1338" fmla="*/ 7467937 h 27505224"/>
              <a:gd name="connsiteX1-1339" fmla="*/ 4850295 w 21587791"/>
              <a:gd name="connsiteY1-1340" fmla="*/ 4645224 h 27505224"/>
              <a:gd name="connsiteX2-1341" fmla="*/ 4850295 w 21587791"/>
              <a:gd name="connsiteY2-1342" fmla="*/ 3079537 h 27505224"/>
              <a:gd name="connsiteX3-1343" fmla="*/ 5009321 w 21587791"/>
              <a:gd name="connsiteY3-1344" fmla="*/ 1901199 h 27505224"/>
              <a:gd name="connsiteX4-1345" fmla="*/ 6281530 w 21587791"/>
              <a:gd name="connsiteY4-1346" fmla="*/ 1693835 h 27505224"/>
              <a:gd name="connsiteX5-1347" fmla="*/ 7553739 w 21587791"/>
              <a:gd name="connsiteY5-1348" fmla="*/ 1693835 h 27505224"/>
              <a:gd name="connsiteX6-1349" fmla="*/ 8150087 w 21587791"/>
              <a:gd name="connsiteY6-1350" fmla="*/ 1901198 h 27505224"/>
              <a:gd name="connsiteX7-1351" fmla="*/ 8348869 w 21587791"/>
              <a:gd name="connsiteY7-1352" fmla="*/ 2538128 h 27505224"/>
              <a:gd name="connsiteX8-1353" fmla="*/ 8356442 w 21587791"/>
              <a:gd name="connsiteY8-1354" fmla="*/ 2829419 h 27505224"/>
              <a:gd name="connsiteX9-1355" fmla="*/ 9104243 w 21587791"/>
              <a:gd name="connsiteY9-1356" fmla="*/ 2220076 h 27505224"/>
              <a:gd name="connsiteX10-1357" fmla="*/ 10262152 w 21587791"/>
              <a:gd name="connsiteY10-1358" fmla="*/ 439280 h 27505224"/>
              <a:gd name="connsiteX11-1359" fmla="*/ 11404876 w 21587791"/>
              <a:gd name="connsiteY11-1360" fmla="*/ 67185 h 27505224"/>
              <a:gd name="connsiteX12-1361" fmla="*/ 13459396 w 21587791"/>
              <a:gd name="connsiteY12-1362" fmla="*/ 923510 h 27505224"/>
              <a:gd name="connsiteX13-1363" fmla="*/ 21587791 w 21587791"/>
              <a:gd name="connsiteY13-1364" fmla="*/ 5201815 h 27505224"/>
              <a:gd name="connsiteX14-1365" fmla="*/ 21508278 w 21587791"/>
              <a:gd name="connsiteY14-1366" fmla="*/ 27505224 h 27505224"/>
              <a:gd name="connsiteX15-1367" fmla="*/ 0 w 21587791"/>
              <a:gd name="connsiteY15-1368" fmla="*/ 27505224 h 27505224"/>
              <a:gd name="connsiteX16-1369" fmla="*/ 0 w 21587791"/>
              <a:gd name="connsiteY16-1370" fmla="*/ 7467937 h 27505224"/>
              <a:gd name="connsiteX0-1371" fmla="*/ 0 w 21587791"/>
              <a:gd name="connsiteY0-1372" fmla="*/ 7474334 h 27511621"/>
              <a:gd name="connsiteX1-1373" fmla="*/ 4850295 w 21587791"/>
              <a:gd name="connsiteY1-1374" fmla="*/ 4651621 h 27511621"/>
              <a:gd name="connsiteX2-1375" fmla="*/ 4850295 w 21587791"/>
              <a:gd name="connsiteY2-1376" fmla="*/ 3085934 h 27511621"/>
              <a:gd name="connsiteX3-1377" fmla="*/ 5009321 w 21587791"/>
              <a:gd name="connsiteY3-1378" fmla="*/ 1907596 h 27511621"/>
              <a:gd name="connsiteX4-1379" fmla="*/ 6281530 w 21587791"/>
              <a:gd name="connsiteY4-1380" fmla="*/ 1700232 h 27511621"/>
              <a:gd name="connsiteX5-1381" fmla="*/ 7553739 w 21587791"/>
              <a:gd name="connsiteY5-1382" fmla="*/ 1700232 h 27511621"/>
              <a:gd name="connsiteX6-1383" fmla="*/ 8150087 w 21587791"/>
              <a:gd name="connsiteY6-1384" fmla="*/ 1907595 h 27511621"/>
              <a:gd name="connsiteX7-1385" fmla="*/ 8348869 w 21587791"/>
              <a:gd name="connsiteY7-1386" fmla="*/ 2544525 h 27511621"/>
              <a:gd name="connsiteX8-1387" fmla="*/ 8356442 w 21587791"/>
              <a:gd name="connsiteY8-1388" fmla="*/ 2835816 h 27511621"/>
              <a:gd name="connsiteX9-1389" fmla="*/ 9104243 w 21587791"/>
              <a:gd name="connsiteY9-1390" fmla="*/ 2226473 h 27511621"/>
              <a:gd name="connsiteX10-1391" fmla="*/ 10262152 w 21587791"/>
              <a:gd name="connsiteY10-1392" fmla="*/ 445677 h 27511621"/>
              <a:gd name="connsiteX11-1393" fmla="*/ 11404876 w 21587791"/>
              <a:gd name="connsiteY11-1394" fmla="*/ 73582 h 27511621"/>
              <a:gd name="connsiteX12-1395" fmla="*/ 13459396 w 21587791"/>
              <a:gd name="connsiteY12-1396" fmla="*/ 929907 h 27511621"/>
              <a:gd name="connsiteX13-1397" fmla="*/ 21587791 w 21587791"/>
              <a:gd name="connsiteY13-1398" fmla="*/ 5208212 h 27511621"/>
              <a:gd name="connsiteX14-1399" fmla="*/ 21508278 w 21587791"/>
              <a:gd name="connsiteY14-1400" fmla="*/ 27511621 h 27511621"/>
              <a:gd name="connsiteX15-1401" fmla="*/ 0 w 21587791"/>
              <a:gd name="connsiteY15-1402" fmla="*/ 27511621 h 27511621"/>
              <a:gd name="connsiteX16-1403" fmla="*/ 0 w 21587791"/>
              <a:gd name="connsiteY16-1404" fmla="*/ 7474334 h 27511621"/>
              <a:gd name="connsiteX0-1405" fmla="*/ 0 w 21587791"/>
              <a:gd name="connsiteY0-1406" fmla="*/ 7474334 h 27511621"/>
              <a:gd name="connsiteX1-1407" fmla="*/ 4850295 w 21587791"/>
              <a:gd name="connsiteY1-1408" fmla="*/ 4651621 h 27511621"/>
              <a:gd name="connsiteX2-1409" fmla="*/ 4850295 w 21587791"/>
              <a:gd name="connsiteY2-1410" fmla="*/ 3085934 h 27511621"/>
              <a:gd name="connsiteX3-1411" fmla="*/ 5009321 w 21587791"/>
              <a:gd name="connsiteY3-1412" fmla="*/ 1907596 h 27511621"/>
              <a:gd name="connsiteX4-1413" fmla="*/ 6281530 w 21587791"/>
              <a:gd name="connsiteY4-1414" fmla="*/ 1700232 h 27511621"/>
              <a:gd name="connsiteX5-1415" fmla="*/ 7553739 w 21587791"/>
              <a:gd name="connsiteY5-1416" fmla="*/ 1700232 h 27511621"/>
              <a:gd name="connsiteX6-1417" fmla="*/ 8150087 w 21587791"/>
              <a:gd name="connsiteY6-1418" fmla="*/ 1907595 h 27511621"/>
              <a:gd name="connsiteX7-1419" fmla="*/ 8348869 w 21587791"/>
              <a:gd name="connsiteY7-1420" fmla="*/ 2544525 h 27511621"/>
              <a:gd name="connsiteX8-1421" fmla="*/ 8356442 w 21587791"/>
              <a:gd name="connsiteY8-1422" fmla="*/ 2835816 h 27511621"/>
              <a:gd name="connsiteX9-1423" fmla="*/ 9104243 w 21587791"/>
              <a:gd name="connsiteY9-1424" fmla="*/ 2226473 h 27511621"/>
              <a:gd name="connsiteX10-1425" fmla="*/ 10262152 w 21587791"/>
              <a:gd name="connsiteY10-1426" fmla="*/ 445677 h 27511621"/>
              <a:gd name="connsiteX11-1427" fmla="*/ 11404876 w 21587791"/>
              <a:gd name="connsiteY11-1428" fmla="*/ 73582 h 27511621"/>
              <a:gd name="connsiteX12-1429" fmla="*/ 12384472 w 21587791"/>
              <a:gd name="connsiteY12-1430" fmla="*/ 392456 h 27511621"/>
              <a:gd name="connsiteX13-1431" fmla="*/ 13459396 w 21587791"/>
              <a:gd name="connsiteY13-1432" fmla="*/ 929907 h 27511621"/>
              <a:gd name="connsiteX14-1433" fmla="*/ 21587791 w 21587791"/>
              <a:gd name="connsiteY14-1434" fmla="*/ 5208212 h 27511621"/>
              <a:gd name="connsiteX15-1435" fmla="*/ 21508278 w 21587791"/>
              <a:gd name="connsiteY15-1436" fmla="*/ 27511621 h 27511621"/>
              <a:gd name="connsiteX16-1437" fmla="*/ 0 w 21587791"/>
              <a:gd name="connsiteY16-1438" fmla="*/ 27511621 h 27511621"/>
              <a:gd name="connsiteX17-1439" fmla="*/ 0 w 21587791"/>
              <a:gd name="connsiteY17-1440" fmla="*/ 7474334 h 27511621"/>
              <a:gd name="connsiteX0-1441" fmla="*/ 0 w 21587791"/>
              <a:gd name="connsiteY0-1442" fmla="*/ 7415731 h 27453018"/>
              <a:gd name="connsiteX1-1443" fmla="*/ 4850295 w 21587791"/>
              <a:gd name="connsiteY1-1444" fmla="*/ 4593018 h 27453018"/>
              <a:gd name="connsiteX2-1445" fmla="*/ 4850295 w 21587791"/>
              <a:gd name="connsiteY2-1446" fmla="*/ 3027331 h 27453018"/>
              <a:gd name="connsiteX3-1447" fmla="*/ 5009321 w 21587791"/>
              <a:gd name="connsiteY3-1448" fmla="*/ 1848993 h 27453018"/>
              <a:gd name="connsiteX4-1449" fmla="*/ 6281530 w 21587791"/>
              <a:gd name="connsiteY4-1450" fmla="*/ 1641629 h 27453018"/>
              <a:gd name="connsiteX5-1451" fmla="*/ 7553739 w 21587791"/>
              <a:gd name="connsiteY5-1452" fmla="*/ 1641629 h 27453018"/>
              <a:gd name="connsiteX6-1453" fmla="*/ 8150087 w 21587791"/>
              <a:gd name="connsiteY6-1454" fmla="*/ 1848992 h 27453018"/>
              <a:gd name="connsiteX7-1455" fmla="*/ 8348869 w 21587791"/>
              <a:gd name="connsiteY7-1456" fmla="*/ 2485922 h 27453018"/>
              <a:gd name="connsiteX8-1457" fmla="*/ 8356442 w 21587791"/>
              <a:gd name="connsiteY8-1458" fmla="*/ 2777213 h 27453018"/>
              <a:gd name="connsiteX9-1459" fmla="*/ 9104243 w 21587791"/>
              <a:gd name="connsiteY9-1460" fmla="*/ 2167870 h 27453018"/>
              <a:gd name="connsiteX10-1461" fmla="*/ 10262152 w 21587791"/>
              <a:gd name="connsiteY10-1462" fmla="*/ 387074 h 27453018"/>
              <a:gd name="connsiteX11-1463" fmla="*/ 11404876 w 21587791"/>
              <a:gd name="connsiteY11-1464" fmla="*/ 14979 h 27453018"/>
              <a:gd name="connsiteX12-1465" fmla="*/ 12384472 w 21587791"/>
              <a:gd name="connsiteY12-1466" fmla="*/ 333853 h 27453018"/>
              <a:gd name="connsiteX13-1467" fmla="*/ 13459396 w 21587791"/>
              <a:gd name="connsiteY13-1468" fmla="*/ 871304 h 27453018"/>
              <a:gd name="connsiteX14-1469" fmla="*/ 21587791 w 21587791"/>
              <a:gd name="connsiteY14-1470" fmla="*/ 5149609 h 27453018"/>
              <a:gd name="connsiteX15-1471" fmla="*/ 21508278 w 21587791"/>
              <a:gd name="connsiteY15-1472" fmla="*/ 27453018 h 27453018"/>
              <a:gd name="connsiteX16-1473" fmla="*/ 0 w 21587791"/>
              <a:gd name="connsiteY16-1474" fmla="*/ 27453018 h 27453018"/>
              <a:gd name="connsiteX17-1475" fmla="*/ 0 w 21587791"/>
              <a:gd name="connsiteY17-1476" fmla="*/ 7415731 h 27453018"/>
              <a:gd name="connsiteX0-1477" fmla="*/ 0 w 21587791"/>
              <a:gd name="connsiteY0-1478" fmla="*/ 7492365 h 27529652"/>
              <a:gd name="connsiteX1-1479" fmla="*/ 4850295 w 21587791"/>
              <a:gd name="connsiteY1-1480" fmla="*/ 4669652 h 27529652"/>
              <a:gd name="connsiteX2-1481" fmla="*/ 4850295 w 21587791"/>
              <a:gd name="connsiteY2-1482" fmla="*/ 3103965 h 27529652"/>
              <a:gd name="connsiteX3-1483" fmla="*/ 5009321 w 21587791"/>
              <a:gd name="connsiteY3-1484" fmla="*/ 1925627 h 27529652"/>
              <a:gd name="connsiteX4-1485" fmla="*/ 6281530 w 21587791"/>
              <a:gd name="connsiteY4-1486" fmla="*/ 1718263 h 27529652"/>
              <a:gd name="connsiteX5-1487" fmla="*/ 7553739 w 21587791"/>
              <a:gd name="connsiteY5-1488" fmla="*/ 1718263 h 27529652"/>
              <a:gd name="connsiteX6-1489" fmla="*/ 8150087 w 21587791"/>
              <a:gd name="connsiteY6-1490" fmla="*/ 1925626 h 27529652"/>
              <a:gd name="connsiteX7-1491" fmla="*/ 8348869 w 21587791"/>
              <a:gd name="connsiteY7-1492" fmla="*/ 2562556 h 27529652"/>
              <a:gd name="connsiteX8-1493" fmla="*/ 8356442 w 21587791"/>
              <a:gd name="connsiteY8-1494" fmla="*/ 2853847 h 27529652"/>
              <a:gd name="connsiteX9-1495" fmla="*/ 9104243 w 21587791"/>
              <a:gd name="connsiteY9-1496" fmla="*/ 2244504 h 27529652"/>
              <a:gd name="connsiteX10-1497" fmla="*/ 10262152 w 21587791"/>
              <a:gd name="connsiteY10-1498" fmla="*/ 463708 h 27529652"/>
              <a:gd name="connsiteX11-1499" fmla="*/ 11390362 w 21587791"/>
              <a:gd name="connsiteY11-1500" fmla="*/ 4888 h 27529652"/>
              <a:gd name="connsiteX12-1501" fmla="*/ 12384472 w 21587791"/>
              <a:gd name="connsiteY12-1502" fmla="*/ 410487 h 27529652"/>
              <a:gd name="connsiteX13-1503" fmla="*/ 13459396 w 21587791"/>
              <a:gd name="connsiteY13-1504" fmla="*/ 947938 h 27529652"/>
              <a:gd name="connsiteX14-1505" fmla="*/ 21587791 w 21587791"/>
              <a:gd name="connsiteY14-1506" fmla="*/ 5226243 h 27529652"/>
              <a:gd name="connsiteX15-1507" fmla="*/ 21508278 w 21587791"/>
              <a:gd name="connsiteY15-1508" fmla="*/ 27529652 h 27529652"/>
              <a:gd name="connsiteX16-1509" fmla="*/ 0 w 21587791"/>
              <a:gd name="connsiteY16-1510" fmla="*/ 27529652 h 27529652"/>
              <a:gd name="connsiteX17-1511" fmla="*/ 0 w 21587791"/>
              <a:gd name="connsiteY17-1512" fmla="*/ 7492365 h 27529652"/>
              <a:gd name="connsiteX0-1513" fmla="*/ 0 w 21587791"/>
              <a:gd name="connsiteY0-1514" fmla="*/ 7506102 h 27543389"/>
              <a:gd name="connsiteX1-1515" fmla="*/ 4850295 w 21587791"/>
              <a:gd name="connsiteY1-1516" fmla="*/ 4683389 h 27543389"/>
              <a:gd name="connsiteX2-1517" fmla="*/ 4850295 w 21587791"/>
              <a:gd name="connsiteY2-1518" fmla="*/ 3117702 h 27543389"/>
              <a:gd name="connsiteX3-1519" fmla="*/ 5009321 w 21587791"/>
              <a:gd name="connsiteY3-1520" fmla="*/ 1939364 h 27543389"/>
              <a:gd name="connsiteX4-1521" fmla="*/ 6281530 w 21587791"/>
              <a:gd name="connsiteY4-1522" fmla="*/ 1732000 h 27543389"/>
              <a:gd name="connsiteX5-1523" fmla="*/ 7553739 w 21587791"/>
              <a:gd name="connsiteY5-1524" fmla="*/ 1732000 h 27543389"/>
              <a:gd name="connsiteX6-1525" fmla="*/ 8150087 w 21587791"/>
              <a:gd name="connsiteY6-1526" fmla="*/ 1939363 h 27543389"/>
              <a:gd name="connsiteX7-1527" fmla="*/ 8348869 w 21587791"/>
              <a:gd name="connsiteY7-1528" fmla="*/ 2576293 h 27543389"/>
              <a:gd name="connsiteX8-1529" fmla="*/ 8356442 w 21587791"/>
              <a:gd name="connsiteY8-1530" fmla="*/ 2867584 h 27543389"/>
              <a:gd name="connsiteX9-1531" fmla="*/ 9104243 w 21587791"/>
              <a:gd name="connsiteY9-1532" fmla="*/ 2258241 h 27543389"/>
              <a:gd name="connsiteX10-1533" fmla="*/ 10262152 w 21587791"/>
              <a:gd name="connsiteY10-1534" fmla="*/ 477445 h 27543389"/>
              <a:gd name="connsiteX11-1535" fmla="*/ 11274248 w 21587791"/>
              <a:gd name="connsiteY11-1536" fmla="*/ 4171 h 27543389"/>
              <a:gd name="connsiteX12-1537" fmla="*/ 12384472 w 21587791"/>
              <a:gd name="connsiteY12-1538" fmla="*/ 424224 h 27543389"/>
              <a:gd name="connsiteX13-1539" fmla="*/ 13459396 w 21587791"/>
              <a:gd name="connsiteY13-1540" fmla="*/ 961675 h 27543389"/>
              <a:gd name="connsiteX14-1541" fmla="*/ 21587791 w 21587791"/>
              <a:gd name="connsiteY14-1542" fmla="*/ 5239980 h 27543389"/>
              <a:gd name="connsiteX15-1543" fmla="*/ 21508278 w 21587791"/>
              <a:gd name="connsiteY15-1544" fmla="*/ 27543389 h 27543389"/>
              <a:gd name="connsiteX16-1545" fmla="*/ 0 w 21587791"/>
              <a:gd name="connsiteY16-1546" fmla="*/ 27543389 h 27543389"/>
              <a:gd name="connsiteX17-1547" fmla="*/ 0 w 21587791"/>
              <a:gd name="connsiteY17-1548" fmla="*/ 7506102 h 27543389"/>
              <a:gd name="connsiteX0-1549" fmla="*/ 0 w 21587791"/>
              <a:gd name="connsiteY0-1550" fmla="*/ 7504763 h 27542050"/>
              <a:gd name="connsiteX1-1551" fmla="*/ 4850295 w 21587791"/>
              <a:gd name="connsiteY1-1552" fmla="*/ 4682050 h 27542050"/>
              <a:gd name="connsiteX2-1553" fmla="*/ 4850295 w 21587791"/>
              <a:gd name="connsiteY2-1554" fmla="*/ 3116363 h 27542050"/>
              <a:gd name="connsiteX3-1555" fmla="*/ 5009321 w 21587791"/>
              <a:gd name="connsiteY3-1556" fmla="*/ 1938025 h 27542050"/>
              <a:gd name="connsiteX4-1557" fmla="*/ 6281530 w 21587791"/>
              <a:gd name="connsiteY4-1558" fmla="*/ 1730661 h 27542050"/>
              <a:gd name="connsiteX5-1559" fmla="*/ 7553739 w 21587791"/>
              <a:gd name="connsiteY5-1560" fmla="*/ 1730661 h 27542050"/>
              <a:gd name="connsiteX6-1561" fmla="*/ 8150087 w 21587791"/>
              <a:gd name="connsiteY6-1562" fmla="*/ 1938024 h 27542050"/>
              <a:gd name="connsiteX7-1563" fmla="*/ 8348869 w 21587791"/>
              <a:gd name="connsiteY7-1564" fmla="*/ 2574954 h 27542050"/>
              <a:gd name="connsiteX8-1565" fmla="*/ 8356442 w 21587791"/>
              <a:gd name="connsiteY8-1566" fmla="*/ 2866245 h 27542050"/>
              <a:gd name="connsiteX9-1567" fmla="*/ 9104243 w 21587791"/>
              <a:gd name="connsiteY9-1568" fmla="*/ 2256902 h 27542050"/>
              <a:gd name="connsiteX10-1569" fmla="*/ 10262152 w 21587791"/>
              <a:gd name="connsiteY10-1570" fmla="*/ 476106 h 27542050"/>
              <a:gd name="connsiteX11-1571" fmla="*/ 11274248 w 21587791"/>
              <a:gd name="connsiteY11-1572" fmla="*/ 2832 h 27542050"/>
              <a:gd name="connsiteX12-1573" fmla="*/ 12660243 w 21587791"/>
              <a:gd name="connsiteY12-1574" fmla="*/ 567425 h 27542050"/>
              <a:gd name="connsiteX13-1575" fmla="*/ 13459396 w 21587791"/>
              <a:gd name="connsiteY13-1576" fmla="*/ 960336 h 27542050"/>
              <a:gd name="connsiteX14-1577" fmla="*/ 21587791 w 21587791"/>
              <a:gd name="connsiteY14-1578" fmla="*/ 5238641 h 27542050"/>
              <a:gd name="connsiteX15-1579" fmla="*/ 21508278 w 21587791"/>
              <a:gd name="connsiteY15-1580" fmla="*/ 27542050 h 27542050"/>
              <a:gd name="connsiteX16-1581" fmla="*/ 0 w 21587791"/>
              <a:gd name="connsiteY16-1582" fmla="*/ 27542050 h 27542050"/>
              <a:gd name="connsiteX17-1583" fmla="*/ 0 w 21587791"/>
              <a:gd name="connsiteY17-1584" fmla="*/ 7504763 h 27542050"/>
              <a:gd name="connsiteX0-1585" fmla="*/ 0 w 21587791"/>
              <a:gd name="connsiteY0-1586" fmla="*/ 7504763 h 27542050"/>
              <a:gd name="connsiteX1-1587" fmla="*/ 4850295 w 21587791"/>
              <a:gd name="connsiteY1-1588" fmla="*/ 4682050 h 27542050"/>
              <a:gd name="connsiteX2-1589" fmla="*/ 4850295 w 21587791"/>
              <a:gd name="connsiteY2-1590" fmla="*/ 3116363 h 27542050"/>
              <a:gd name="connsiteX3-1591" fmla="*/ 5009321 w 21587791"/>
              <a:gd name="connsiteY3-1592" fmla="*/ 1938025 h 27542050"/>
              <a:gd name="connsiteX4-1593" fmla="*/ 6281530 w 21587791"/>
              <a:gd name="connsiteY4-1594" fmla="*/ 1730661 h 27542050"/>
              <a:gd name="connsiteX5-1595" fmla="*/ 7553739 w 21587791"/>
              <a:gd name="connsiteY5-1596" fmla="*/ 1730661 h 27542050"/>
              <a:gd name="connsiteX6-1597" fmla="*/ 8150087 w 21587791"/>
              <a:gd name="connsiteY6-1598" fmla="*/ 1938024 h 27542050"/>
              <a:gd name="connsiteX7-1599" fmla="*/ 8348869 w 21587791"/>
              <a:gd name="connsiteY7-1600" fmla="*/ 2574954 h 27542050"/>
              <a:gd name="connsiteX8-1601" fmla="*/ 8356442 w 21587791"/>
              <a:gd name="connsiteY8-1602" fmla="*/ 2866245 h 27542050"/>
              <a:gd name="connsiteX9-1603" fmla="*/ 9104243 w 21587791"/>
              <a:gd name="connsiteY9-1604" fmla="*/ 2256902 h 27542050"/>
              <a:gd name="connsiteX10-1605" fmla="*/ 10262152 w 21587791"/>
              <a:gd name="connsiteY10-1606" fmla="*/ 476106 h 27542050"/>
              <a:gd name="connsiteX11-1607" fmla="*/ 11274248 w 21587791"/>
              <a:gd name="connsiteY11-1608" fmla="*/ 2832 h 27542050"/>
              <a:gd name="connsiteX12-1609" fmla="*/ 12660243 w 21587791"/>
              <a:gd name="connsiteY12-1610" fmla="*/ 567425 h 27542050"/>
              <a:gd name="connsiteX13-1611" fmla="*/ 13478446 w 21587791"/>
              <a:gd name="connsiteY13-1612" fmla="*/ 1036220 h 27542050"/>
              <a:gd name="connsiteX14-1613" fmla="*/ 21587791 w 21587791"/>
              <a:gd name="connsiteY14-1614" fmla="*/ 5238641 h 27542050"/>
              <a:gd name="connsiteX15-1615" fmla="*/ 21508278 w 21587791"/>
              <a:gd name="connsiteY15-1616" fmla="*/ 27542050 h 27542050"/>
              <a:gd name="connsiteX16-1617" fmla="*/ 0 w 21587791"/>
              <a:gd name="connsiteY16-1618" fmla="*/ 27542050 h 27542050"/>
              <a:gd name="connsiteX17-1619" fmla="*/ 0 w 21587791"/>
              <a:gd name="connsiteY17-1620" fmla="*/ 7504763 h 27542050"/>
              <a:gd name="connsiteX0-1621" fmla="*/ 0 w 21587791"/>
              <a:gd name="connsiteY0-1622" fmla="*/ 7511455 h 27548742"/>
              <a:gd name="connsiteX1-1623" fmla="*/ 4850295 w 21587791"/>
              <a:gd name="connsiteY1-1624" fmla="*/ 4688742 h 27548742"/>
              <a:gd name="connsiteX2-1625" fmla="*/ 4850295 w 21587791"/>
              <a:gd name="connsiteY2-1626" fmla="*/ 3123055 h 27548742"/>
              <a:gd name="connsiteX3-1627" fmla="*/ 5009321 w 21587791"/>
              <a:gd name="connsiteY3-1628" fmla="*/ 1944717 h 27548742"/>
              <a:gd name="connsiteX4-1629" fmla="*/ 6281530 w 21587791"/>
              <a:gd name="connsiteY4-1630" fmla="*/ 1737353 h 27548742"/>
              <a:gd name="connsiteX5-1631" fmla="*/ 7553739 w 21587791"/>
              <a:gd name="connsiteY5-1632" fmla="*/ 1737353 h 27548742"/>
              <a:gd name="connsiteX6-1633" fmla="*/ 8150087 w 21587791"/>
              <a:gd name="connsiteY6-1634" fmla="*/ 1944716 h 27548742"/>
              <a:gd name="connsiteX7-1635" fmla="*/ 8348869 w 21587791"/>
              <a:gd name="connsiteY7-1636" fmla="*/ 2581646 h 27548742"/>
              <a:gd name="connsiteX8-1637" fmla="*/ 8356442 w 21587791"/>
              <a:gd name="connsiteY8-1638" fmla="*/ 2872937 h 27548742"/>
              <a:gd name="connsiteX9-1639" fmla="*/ 9104243 w 21587791"/>
              <a:gd name="connsiteY9-1640" fmla="*/ 2263594 h 27548742"/>
              <a:gd name="connsiteX10-1641" fmla="*/ 10262152 w 21587791"/>
              <a:gd name="connsiteY10-1642" fmla="*/ 482798 h 27548742"/>
              <a:gd name="connsiteX11-1643" fmla="*/ 11274248 w 21587791"/>
              <a:gd name="connsiteY11-1644" fmla="*/ 9524 h 27548742"/>
              <a:gd name="connsiteX12-1645" fmla="*/ 12848929 w 21587791"/>
              <a:gd name="connsiteY12-1646" fmla="*/ 704204 h 27548742"/>
              <a:gd name="connsiteX13-1647" fmla="*/ 13478446 w 21587791"/>
              <a:gd name="connsiteY13-1648" fmla="*/ 1042912 h 27548742"/>
              <a:gd name="connsiteX14-1649" fmla="*/ 21587791 w 21587791"/>
              <a:gd name="connsiteY14-1650" fmla="*/ 5245333 h 27548742"/>
              <a:gd name="connsiteX15-1651" fmla="*/ 21508278 w 21587791"/>
              <a:gd name="connsiteY15-1652" fmla="*/ 27548742 h 27548742"/>
              <a:gd name="connsiteX16-1653" fmla="*/ 0 w 21587791"/>
              <a:gd name="connsiteY16-1654" fmla="*/ 27548742 h 27548742"/>
              <a:gd name="connsiteX17-1655" fmla="*/ 0 w 21587791"/>
              <a:gd name="connsiteY17-1656" fmla="*/ 7511455 h 27548742"/>
              <a:gd name="connsiteX0-1657" fmla="*/ 0 w 21587791"/>
              <a:gd name="connsiteY0-1658" fmla="*/ 7501971 h 27539258"/>
              <a:gd name="connsiteX1-1659" fmla="*/ 4850295 w 21587791"/>
              <a:gd name="connsiteY1-1660" fmla="*/ 4679258 h 27539258"/>
              <a:gd name="connsiteX2-1661" fmla="*/ 4850295 w 21587791"/>
              <a:gd name="connsiteY2-1662" fmla="*/ 3113571 h 27539258"/>
              <a:gd name="connsiteX3-1663" fmla="*/ 5009321 w 21587791"/>
              <a:gd name="connsiteY3-1664" fmla="*/ 1935233 h 27539258"/>
              <a:gd name="connsiteX4-1665" fmla="*/ 6281530 w 21587791"/>
              <a:gd name="connsiteY4-1666" fmla="*/ 1727869 h 27539258"/>
              <a:gd name="connsiteX5-1667" fmla="*/ 7553739 w 21587791"/>
              <a:gd name="connsiteY5-1668" fmla="*/ 1727869 h 27539258"/>
              <a:gd name="connsiteX6-1669" fmla="*/ 8150087 w 21587791"/>
              <a:gd name="connsiteY6-1670" fmla="*/ 1935232 h 27539258"/>
              <a:gd name="connsiteX7-1671" fmla="*/ 8348869 w 21587791"/>
              <a:gd name="connsiteY7-1672" fmla="*/ 2572162 h 27539258"/>
              <a:gd name="connsiteX8-1673" fmla="*/ 8356442 w 21587791"/>
              <a:gd name="connsiteY8-1674" fmla="*/ 2863453 h 27539258"/>
              <a:gd name="connsiteX9-1675" fmla="*/ 9104243 w 21587791"/>
              <a:gd name="connsiteY9-1676" fmla="*/ 2254110 h 27539258"/>
              <a:gd name="connsiteX10-1677" fmla="*/ 10262152 w 21587791"/>
              <a:gd name="connsiteY10-1678" fmla="*/ 473314 h 27539258"/>
              <a:gd name="connsiteX11-1679" fmla="*/ 11274248 w 21587791"/>
              <a:gd name="connsiteY11-1680" fmla="*/ 40 h 27539258"/>
              <a:gd name="connsiteX12-1681" fmla="*/ 12558644 w 21587791"/>
              <a:gd name="connsiteY12-1682" fmla="*/ 449001 h 27539258"/>
              <a:gd name="connsiteX13-1683" fmla="*/ 13478446 w 21587791"/>
              <a:gd name="connsiteY13-1684" fmla="*/ 1033428 h 27539258"/>
              <a:gd name="connsiteX14-1685" fmla="*/ 21587791 w 21587791"/>
              <a:gd name="connsiteY14-1686" fmla="*/ 5235849 h 27539258"/>
              <a:gd name="connsiteX15-1687" fmla="*/ 21508278 w 21587791"/>
              <a:gd name="connsiteY15-1688" fmla="*/ 27539258 h 27539258"/>
              <a:gd name="connsiteX16-1689" fmla="*/ 0 w 21587791"/>
              <a:gd name="connsiteY16-1690" fmla="*/ 27539258 h 27539258"/>
              <a:gd name="connsiteX17-1691" fmla="*/ 0 w 21587791"/>
              <a:gd name="connsiteY17-1692" fmla="*/ 7501971 h 27539258"/>
              <a:gd name="connsiteX0-1693" fmla="*/ 0 w 21587791"/>
              <a:gd name="connsiteY0-1694" fmla="*/ 7501971 h 27539258"/>
              <a:gd name="connsiteX1-1695" fmla="*/ 4850295 w 21587791"/>
              <a:gd name="connsiteY1-1696" fmla="*/ 4679258 h 27539258"/>
              <a:gd name="connsiteX2-1697" fmla="*/ 4850295 w 21587791"/>
              <a:gd name="connsiteY2-1698" fmla="*/ 3113571 h 27539258"/>
              <a:gd name="connsiteX3-1699" fmla="*/ 5009321 w 21587791"/>
              <a:gd name="connsiteY3-1700" fmla="*/ 1935233 h 27539258"/>
              <a:gd name="connsiteX4-1701" fmla="*/ 6281530 w 21587791"/>
              <a:gd name="connsiteY4-1702" fmla="*/ 1727869 h 27539258"/>
              <a:gd name="connsiteX5-1703" fmla="*/ 7553739 w 21587791"/>
              <a:gd name="connsiteY5-1704" fmla="*/ 1727869 h 27539258"/>
              <a:gd name="connsiteX6-1705" fmla="*/ 8150087 w 21587791"/>
              <a:gd name="connsiteY6-1706" fmla="*/ 1935232 h 27539258"/>
              <a:gd name="connsiteX7-1707" fmla="*/ 8348869 w 21587791"/>
              <a:gd name="connsiteY7-1708" fmla="*/ 2572162 h 27539258"/>
              <a:gd name="connsiteX8-1709" fmla="*/ 8356442 w 21587791"/>
              <a:gd name="connsiteY8-1710" fmla="*/ 2863453 h 27539258"/>
              <a:gd name="connsiteX9-1711" fmla="*/ 9104243 w 21587791"/>
              <a:gd name="connsiteY9-1712" fmla="*/ 2254110 h 27539258"/>
              <a:gd name="connsiteX10-1713" fmla="*/ 10262152 w 21587791"/>
              <a:gd name="connsiteY10-1714" fmla="*/ 473314 h 27539258"/>
              <a:gd name="connsiteX11-1715" fmla="*/ 11274248 w 21587791"/>
              <a:gd name="connsiteY11-1716" fmla="*/ 40 h 27539258"/>
              <a:gd name="connsiteX12-1717" fmla="*/ 12558644 w 21587791"/>
              <a:gd name="connsiteY12-1718" fmla="*/ 449001 h 27539258"/>
              <a:gd name="connsiteX13-1719" fmla="*/ 13551018 w 21587791"/>
              <a:gd name="connsiteY13-1720" fmla="*/ 975612 h 27539258"/>
              <a:gd name="connsiteX14-1721" fmla="*/ 21587791 w 21587791"/>
              <a:gd name="connsiteY14-1722" fmla="*/ 5235849 h 27539258"/>
              <a:gd name="connsiteX15-1723" fmla="*/ 21508278 w 21587791"/>
              <a:gd name="connsiteY15-1724" fmla="*/ 27539258 h 27539258"/>
              <a:gd name="connsiteX16-1725" fmla="*/ 0 w 21587791"/>
              <a:gd name="connsiteY16-1726" fmla="*/ 27539258 h 27539258"/>
              <a:gd name="connsiteX17-1727" fmla="*/ 0 w 21587791"/>
              <a:gd name="connsiteY17-1728" fmla="*/ 7501971 h 27539258"/>
              <a:gd name="connsiteX0-1729" fmla="*/ 0 w 21587791"/>
              <a:gd name="connsiteY0-1730" fmla="*/ 7501971 h 27539258"/>
              <a:gd name="connsiteX1-1731" fmla="*/ 4850295 w 21587791"/>
              <a:gd name="connsiteY1-1732" fmla="*/ 4679258 h 27539258"/>
              <a:gd name="connsiteX2-1733" fmla="*/ 4850295 w 21587791"/>
              <a:gd name="connsiteY2-1734" fmla="*/ 3113571 h 27539258"/>
              <a:gd name="connsiteX3-1735" fmla="*/ 5009321 w 21587791"/>
              <a:gd name="connsiteY3-1736" fmla="*/ 1935233 h 27539258"/>
              <a:gd name="connsiteX4-1737" fmla="*/ 6281530 w 21587791"/>
              <a:gd name="connsiteY4-1738" fmla="*/ 1727869 h 27539258"/>
              <a:gd name="connsiteX5-1739" fmla="*/ 7553739 w 21587791"/>
              <a:gd name="connsiteY5-1740" fmla="*/ 1727869 h 27539258"/>
              <a:gd name="connsiteX6-1741" fmla="*/ 8150087 w 21587791"/>
              <a:gd name="connsiteY6-1742" fmla="*/ 1935232 h 27539258"/>
              <a:gd name="connsiteX7-1743" fmla="*/ 8348869 w 21587791"/>
              <a:gd name="connsiteY7-1744" fmla="*/ 2572162 h 27539258"/>
              <a:gd name="connsiteX8-1745" fmla="*/ 8356442 w 21587791"/>
              <a:gd name="connsiteY8-1746" fmla="*/ 2863453 h 27539258"/>
              <a:gd name="connsiteX9-1747" fmla="*/ 9104243 w 21587791"/>
              <a:gd name="connsiteY9-1748" fmla="*/ 2500733 h 27539258"/>
              <a:gd name="connsiteX10-1749" fmla="*/ 10262152 w 21587791"/>
              <a:gd name="connsiteY10-1750" fmla="*/ 473314 h 27539258"/>
              <a:gd name="connsiteX11-1751" fmla="*/ 11274248 w 21587791"/>
              <a:gd name="connsiteY11-1752" fmla="*/ 40 h 27539258"/>
              <a:gd name="connsiteX12-1753" fmla="*/ 12558644 w 21587791"/>
              <a:gd name="connsiteY12-1754" fmla="*/ 449001 h 27539258"/>
              <a:gd name="connsiteX13-1755" fmla="*/ 13551018 w 21587791"/>
              <a:gd name="connsiteY13-1756" fmla="*/ 975612 h 27539258"/>
              <a:gd name="connsiteX14-1757" fmla="*/ 21587791 w 21587791"/>
              <a:gd name="connsiteY14-1758" fmla="*/ 5235849 h 27539258"/>
              <a:gd name="connsiteX15-1759" fmla="*/ 21508278 w 21587791"/>
              <a:gd name="connsiteY15-1760" fmla="*/ 27539258 h 27539258"/>
              <a:gd name="connsiteX16-1761" fmla="*/ 0 w 21587791"/>
              <a:gd name="connsiteY16-1762" fmla="*/ 27539258 h 27539258"/>
              <a:gd name="connsiteX17-1763" fmla="*/ 0 w 21587791"/>
              <a:gd name="connsiteY17-1764" fmla="*/ 7501971 h 27539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89" y="connsiteY11-90"/>
              </a:cxn>
              <a:cxn ang="0">
                <a:pos x="connsiteX12-115" y="connsiteY12-116"/>
              </a:cxn>
              <a:cxn ang="0">
                <a:pos x="connsiteX13-221" y="connsiteY13-222"/>
              </a:cxn>
              <a:cxn ang="0">
                <a:pos x="connsiteX14-251" y="connsiteY14-252"/>
              </a:cxn>
              <a:cxn ang="0">
                <a:pos x="connsiteX15-343" y="connsiteY15-344"/>
              </a:cxn>
              <a:cxn ang="0">
                <a:pos x="connsiteX16-377" y="connsiteY16-378"/>
              </a:cxn>
              <a:cxn ang="0">
                <a:pos x="connsiteX17-855" y="connsiteY17-856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79853" y="9617095"/>
            <a:ext cx="7724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48ª. EXCUTE</a:t>
            </a:r>
          </a:p>
        </p:txBody>
      </p:sp>
      <p:sp>
        <p:nvSpPr>
          <p:cNvPr id="9" name="Retângulo: Cantos Arredondados 8"/>
          <p:cNvSpPr/>
          <p:nvPr/>
        </p:nvSpPr>
        <p:spPr>
          <a:xfrm rot="1500000">
            <a:off x="8944503" y="6804135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-1" fmla="*/ 0 w 15536147"/>
              <a:gd name="connsiteY0-2" fmla="*/ 820240 h 4921339"/>
              <a:gd name="connsiteX1-3" fmla="*/ 820240 w 15536147"/>
              <a:gd name="connsiteY1-4" fmla="*/ 0 h 4921339"/>
              <a:gd name="connsiteX2-5" fmla="*/ 14715907 w 15536147"/>
              <a:gd name="connsiteY2-6" fmla="*/ 0 h 4921339"/>
              <a:gd name="connsiteX3-7" fmla="*/ 15536147 w 15536147"/>
              <a:gd name="connsiteY3-8" fmla="*/ 820240 h 4921339"/>
              <a:gd name="connsiteX4-9" fmla="*/ 14471480 w 15536147"/>
              <a:gd name="connsiteY4-10" fmla="*/ 4452637 h 4921339"/>
              <a:gd name="connsiteX5-11" fmla="*/ 14715907 w 15536147"/>
              <a:gd name="connsiteY5-12" fmla="*/ 4921339 h 4921339"/>
              <a:gd name="connsiteX6-13" fmla="*/ 820240 w 15536147"/>
              <a:gd name="connsiteY6-14" fmla="*/ 4921339 h 4921339"/>
              <a:gd name="connsiteX7-15" fmla="*/ 0 w 15536147"/>
              <a:gd name="connsiteY7-16" fmla="*/ 4101099 h 4921339"/>
              <a:gd name="connsiteX8-17" fmla="*/ 0 w 15536147"/>
              <a:gd name="connsiteY8-18" fmla="*/ 820240 h 4921339"/>
              <a:gd name="connsiteX0-19" fmla="*/ 0 w 14868876"/>
              <a:gd name="connsiteY0-20" fmla="*/ 820240 h 4921339"/>
              <a:gd name="connsiteX1-21" fmla="*/ 820240 w 14868876"/>
              <a:gd name="connsiteY1-22" fmla="*/ 0 h 4921339"/>
              <a:gd name="connsiteX2-23" fmla="*/ 14715907 w 14868876"/>
              <a:gd name="connsiteY2-24" fmla="*/ 0 h 4921339"/>
              <a:gd name="connsiteX3-25" fmla="*/ 13016825 w 14868876"/>
              <a:gd name="connsiteY3-26" fmla="*/ 1601637 h 4921339"/>
              <a:gd name="connsiteX4-27" fmla="*/ 14471480 w 14868876"/>
              <a:gd name="connsiteY4-28" fmla="*/ 4452637 h 4921339"/>
              <a:gd name="connsiteX5-29" fmla="*/ 14715907 w 14868876"/>
              <a:gd name="connsiteY5-30" fmla="*/ 4921339 h 4921339"/>
              <a:gd name="connsiteX6-31" fmla="*/ 820240 w 14868876"/>
              <a:gd name="connsiteY6-32" fmla="*/ 4921339 h 4921339"/>
              <a:gd name="connsiteX7-33" fmla="*/ 0 w 14868876"/>
              <a:gd name="connsiteY7-34" fmla="*/ 4101099 h 4921339"/>
              <a:gd name="connsiteX8-35" fmla="*/ 0 w 14868876"/>
              <a:gd name="connsiteY8-36" fmla="*/ 820240 h 4921339"/>
              <a:gd name="connsiteX0-37" fmla="*/ 0 w 14868876"/>
              <a:gd name="connsiteY0-38" fmla="*/ 820240 h 4921339"/>
              <a:gd name="connsiteX1-39" fmla="*/ 820240 w 14868876"/>
              <a:gd name="connsiteY1-40" fmla="*/ 0 h 4921339"/>
              <a:gd name="connsiteX2-41" fmla="*/ 11871826 w 14868876"/>
              <a:gd name="connsiteY2-42" fmla="*/ 91016 h 4921339"/>
              <a:gd name="connsiteX3-43" fmla="*/ 13016825 w 14868876"/>
              <a:gd name="connsiteY3-44" fmla="*/ 1601637 h 4921339"/>
              <a:gd name="connsiteX4-45" fmla="*/ 14471480 w 14868876"/>
              <a:gd name="connsiteY4-46" fmla="*/ 4452637 h 4921339"/>
              <a:gd name="connsiteX5-47" fmla="*/ 14715907 w 14868876"/>
              <a:gd name="connsiteY5-48" fmla="*/ 4921339 h 4921339"/>
              <a:gd name="connsiteX6-49" fmla="*/ 820240 w 14868876"/>
              <a:gd name="connsiteY6-50" fmla="*/ 4921339 h 4921339"/>
              <a:gd name="connsiteX7-51" fmla="*/ 0 w 14868876"/>
              <a:gd name="connsiteY7-52" fmla="*/ 4101099 h 4921339"/>
              <a:gd name="connsiteX8-53" fmla="*/ 0 w 14868876"/>
              <a:gd name="connsiteY8-54" fmla="*/ 820240 h 4921339"/>
              <a:gd name="connsiteX0-55" fmla="*/ 0 w 14868876"/>
              <a:gd name="connsiteY0-56" fmla="*/ 820240 h 4921339"/>
              <a:gd name="connsiteX1-57" fmla="*/ 820240 w 14868876"/>
              <a:gd name="connsiteY1-58" fmla="*/ 0 h 4921339"/>
              <a:gd name="connsiteX2-59" fmla="*/ 11871826 w 14868876"/>
              <a:gd name="connsiteY2-60" fmla="*/ 91016 h 4921339"/>
              <a:gd name="connsiteX3-61" fmla="*/ 14471480 w 14868876"/>
              <a:gd name="connsiteY3-62" fmla="*/ 4452637 h 4921339"/>
              <a:gd name="connsiteX4-63" fmla="*/ 14715907 w 14868876"/>
              <a:gd name="connsiteY4-64" fmla="*/ 4921339 h 4921339"/>
              <a:gd name="connsiteX5-65" fmla="*/ 820240 w 14868876"/>
              <a:gd name="connsiteY5-66" fmla="*/ 4921339 h 4921339"/>
              <a:gd name="connsiteX6-67" fmla="*/ 0 w 14868876"/>
              <a:gd name="connsiteY6-68" fmla="*/ 4101099 h 4921339"/>
              <a:gd name="connsiteX7-69" fmla="*/ 0 w 14868876"/>
              <a:gd name="connsiteY7-70" fmla="*/ 820240 h 4921339"/>
              <a:gd name="connsiteX0-71" fmla="*/ 0 w 15374265"/>
              <a:gd name="connsiteY0-72" fmla="*/ 820240 h 4921339"/>
              <a:gd name="connsiteX1-73" fmla="*/ 820240 w 15374265"/>
              <a:gd name="connsiteY1-74" fmla="*/ 0 h 4921339"/>
              <a:gd name="connsiteX2-75" fmla="*/ 11871826 w 15374265"/>
              <a:gd name="connsiteY2-76" fmla="*/ 91016 h 4921339"/>
              <a:gd name="connsiteX3-77" fmla="*/ 14715907 w 15374265"/>
              <a:gd name="connsiteY3-78" fmla="*/ 4921339 h 4921339"/>
              <a:gd name="connsiteX4-79" fmla="*/ 820240 w 15374265"/>
              <a:gd name="connsiteY4-80" fmla="*/ 4921339 h 4921339"/>
              <a:gd name="connsiteX5-81" fmla="*/ 0 w 15374265"/>
              <a:gd name="connsiteY5-82" fmla="*/ 4101099 h 4921339"/>
              <a:gd name="connsiteX6-83" fmla="*/ 0 w 15374265"/>
              <a:gd name="connsiteY6-84" fmla="*/ 820240 h 4921339"/>
              <a:gd name="connsiteX0-85" fmla="*/ 0 w 15445504"/>
              <a:gd name="connsiteY0-86" fmla="*/ 820240 h 4921339"/>
              <a:gd name="connsiteX1-87" fmla="*/ 820240 w 15445504"/>
              <a:gd name="connsiteY1-88" fmla="*/ 0 h 4921339"/>
              <a:gd name="connsiteX2-89" fmla="*/ 11871826 w 15445504"/>
              <a:gd name="connsiteY2-90" fmla="*/ 91016 h 4921339"/>
              <a:gd name="connsiteX3-91" fmla="*/ 14715907 w 15445504"/>
              <a:gd name="connsiteY3-92" fmla="*/ 4921339 h 4921339"/>
              <a:gd name="connsiteX4-93" fmla="*/ 820240 w 15445504"/>
              <a:gd name="connsiteY4-94" fmla="*/ 4921339 h 4921339"/>
              <a:gd name="connsiteX5-95" fmla="*/ 0 w 15445504"/>
              <a:gd name="connsiteY5-96" fmla="*/ 4101099 h 4921339"/>
              <a:gd name="connsiteX6-97" fmla="*/ 0 w 15445504"/>
              <a:gd name="connsiteY6-98" fmla="*/ 820240 h 4921339"/>
              <a:gd name="connsiteX0-99" fmla="*/ 0 w 15394599"/>
              <a:gd name="connsiteY0-100" fmla="*/ 820240 h 4921339"/>
              <a:gd name="connsiteX1-101" fmla="*/ 820240 w 15394599"/>
              <a:gd name="connsiteY1-102" fmla="*/ 0 h 4921339"/>
              <a:gd name="connsiteX2-103" fmla="*/ 11871826 w 15394599"/>
              <a:gd name="connsiteY2-104" fmla="*/ 91016 h 4921339"/>
              <a:gd name="connsiteX3-105" fmla="*/ 14715907 w 15394599"/>
              <a:gd name="connsiteY3-106" fmla="*/ 4921339 h 4921339"/>
              <a:gd name="connsiteX4-107" fmla="*/ 820240 w 15394599"/>
              <a:gd name="connsiteY4-108" fmla="*/ 4921339 h 4921339"/>
              <a:gd name="connsiteX5-109" fmla="*/ 0 w 15394599"/>
              <a:gd name="connsiteY5-110" fmla="*/ 4101099 h 4921339"/>
              <a:gd name="connsiteX6-111" fmla="*/ 0 w 15394599"/>
              <a:gd name="connsiteY6-112" fmla="*/ 820240 h 4921339"/>
              <a:gd name="connsiteX0-113" fmla="*/ 0 w 14715907"/>
              <a:gd name="connsiteY0-114" fmla="*/ 820240 h 4921339"/>
              <a:gd name="connsiteX1-115" fmla="*/ 820240 w 14715907"/>
              <a:gd name="connsiteY1-116" fmla="*/ 0 h 4921339"/>
              <a:gd name="connsiteX2-117" fmla="*/ 11871826 w 14715907"/>
              <a:gd name="connsiteY2-118" fmla="*/ 91016 h 4921339"/>
              <a:gd name="connsiteX3-119" fmla="*/ 14715907 w 14715907"/>
              <a:gd name="connsiteY3-120" fmla="*/ 4921339 h 4921339"/>
              <a:gd name="connsiteX4-121" fmla="*/ 820240 w 14715907"/>
              <a:gd name="connsiteY4-122" fmla="*/ 4921339 h 4921339"/>
              <a:gd name="connsiteX5-123" fmla="*/ 0 w 14715907"/>
              <a:gd name="connsiteY5-124" fmla="*/ 4101099 h 4921339"/>
              <a:gd name="connsiteX6-125" fmla="*/ 0 w 14715907"/>
              <a:gd name="connsiteY6-126" fmla="*/ 820240 h 4921339"/>
              <a:gd name="connsiteX0-127" fmla="*/ 0 w 14153811"/>
              <a:gd name="connsiteY0-128" fmla="*/ 1120748 h 5346825"/>
              <a:gd name="connsiteX1-129" fmla="*/ 820240 w 14153811"/>
              <a:gd name="connsiteY1-130" fmla="*/ 300508 h 5346825"/>
              <a:gd name="connsiteX2-131" fmla="*/ 11871826 w 14153811"/>
              <a:gd name="connsiteY2-132" fmla="*/ 391524 h 5346825"/>
              <a:gd name="connsiteX3-133" fmla="*/ 14153811 w 14153811"/>
              <a:gd name="connsiteY3-134" fmla="*/ 5346825 h 5346825"/>
              <a:gd name="connsiteX4-135" fmla="*/ 820240 w 14153811"/>
              <a:gd name="connsiteY4-136" fmla="*/ 5221847 h 5346825"/>
              <a:gd name="connsiteX5-137" fmla="*/ 0 w 14153811"/>
              <a:gd name="connsiteY5-138" fmla="*/ 4401607 h 5346825"/>
              <a:gd name="connsiteX6-139" fmla="*/ 0 w 14153811"/>
              <a:gd name="connsiteY6-140" fmla="*/ 1120748 h 5346825"/>
              <a:gd name="connsiteX0-141" fmla="*/ 0 w 14853006"/>
              <a:gd name="connsiteY0-142" fmla="*/ 1060308 h 5616134"/>
              <a:gd name="connsiteX1-143" fmla="*/ 820240 w 14853006"/>
              <a:gd name="connsiteY1-144" fmla="*/ 240068 h 5616134"/>
              <a:gd name="connsiteX2-145" fmla="*/ 11706984 w 14853006"/>
              <a:gd name="connsiteY2-146" fmla="*/ 417954 h 5616134"/>
              <a:gd name="connsiteX3-147" fmla="*/ 14153811 w 14853006"/>
              <a:gd name="connsiteY3-148" fmla="*/ 5286385 h 5616134"/>
              <a:gd name="connsiteX4-149" fmla="*/ 820240 w 14853006"/>
              <a:gd name="connsiteY4-150" fmla="*/ 5161407 h 5616134"/>
              <a:gd name="connsiteX5-151" fmla="*/ 0 w 14853006"/>
              <a:gd name="connsiteY5-152" fmla="*/ 4341167 h 5616134"/>
              <a:gd name="connsiteX6-153" fmla="*/ 0 w 14853006"/>
              <a:gd name="connsiteY6-154" fmla="*/ 1060308 h 5616134"/>
              <a:gd name="connsiteX0-155" fmla="*/ 0 w 14153811"/>
              <a:gd name="connsiteY0-156" fmla="*/ 1060308 h 5616134"/>
              <a:gd name="connsiteX1-157" fmla="*/ 820240 w 14153811"/>
              <a:gd name="connsiteY1-158" fmla="*/ 240068 h 5616134"/>
              <a:gd name="connsiteX2-159" fmla="*/ 11706984 w 14153811"/>
              <a:gd name="connsiteY2-160" fmla="*/ 417954 h 5616134"/>
              <a:gd name="connsiteX3-161" fmla="*/ 14153811 w 14153811"/>
              <a:gd name="connsiteY3-162" fmla="*/ 5286385 h 5616134"/>
              <a:gd name="connsiteX4-163" fmla="*/ 820240 w 14153811"/>
              <a:gd name="connsiteY4-164" fmla="*/ 5161407 h 5616134"/>
              <a:gd name="connsiteX5-165" fmla="*/ 0 w 14153811"/>
              <a:gd name="connsiteY5-166" fmla="*/ 4341167 h 5616134"/>
              <a:gd name="connsiteX6-167" fmla="*/ 0 w 14153811"/>
              <a:gd name="connsiteY6-168" fmla="*/ 1060308 h 5616134"/>
              <a:gd name="connsiteX0-169" fmla="*/ 0 w 14153811"/>
              <a:gd name="connsiteY0-170" fmla="*/ 820240 h 5376066"/>
              <a:gd name="connsiteX1-171" fmla="*/ 820240 w 14153811"/>
              <a:gd name="connsiteY1-172" fmla="*/ 0 h 5376066"/>
              <a:gd name="connsiteX2-173" fmla="*/ 11706984 w 14153811"/>
              <a:gd name="connsiteY2-174" fmla="*/ 177886 h 5376066"/>
              <a:gd name="connsiteX3-175" fmla="*/ 14153811 w 14153811"/>
              <a:gd name="connsiteY3-176" fmla="*/ 5046317 h 5376066"/>
              <a:gd name="connsiteX4-177" fmla="*/ 820240 w 14153811"/>
              <a:gd name="connsiteY4-178" fmla="*/ 4921339 h 5376066"/>
              <a:gd name="connsiteX5-179" fmla="*/ 0 w 14153811"/>
              <a:gd name="connsiteY5-180" fmla="*/ 4101099 h 5376066"/>
              <a:gd name="connsiteX6-181" fmla="*/ 0 w 14153811"/>
              <a:gd name="connsiteY6-182" fmla="*/ 820240 h 5376066"/>
              <a:gd name="connsiteX0-183" fmla="*/ 0 w 14153811"/>
              <a:gd name="connsiteY0-184" fmla="*/ 820240 h 5046317"/>
              <a:gd name="connsiteX1-185" fmla="*/ 820240 w 14153811"/>
              <a:gd name="connsiteY1-186" fmla="*/ 0 h 5046317"/>
              <a:gd name="connsiteX2-187" fmla="*/ 11706984 w 14153811"/>
              <a:gd name="connsiteY2-188" fmla="*/ 177886 h 5046317"/>
              <a:gd name="connsiteX3-189" fmla="*/ 14153811 w 14153811"/>
              <a:gd name="connsiteY3-190" fmla="*/ 5046317 h 5046317"/>
              <a:gd name="connsiteX4-191" fmla="*/ 820240 w 14153811"/>
              <a:gd name="connsiteY4-192" fmla="*/ 4921339 h 5046317"/>
              <a:gd name="connsiteX5-193" fmla="*/ 0 w 14153811"/>
              <a:gd name="connsiteY5-194" fmla="*/ 4101099 h 5046317"/>
              <a:gd name="connsiteX6-195" fmla="*/ 0 w 14153811"/>
              <a:gd name="connsiteY6-196" fmla="*/ 820240 h 5046317"/>
              <a:gd name="connsiteX0-197" fmla="*/ 0 w 14682414"/>
              <a:gd name="connsiteY0-198" fmla="*/ 820240 h 5379461"/>
              <a:gd name="connsiteX1-199" fmla="*/ 820240 w 14682414"/>
              <a:gd name="connsiteY1-200" fmla="*/ 0 h 5379461"/>
              <a:gd name="connsiteX2-201" fmla="*/ 11763346 w 14682414"/>
              <a:gd name="connsiteY2-202" fmla="*/ 131876 h 5379461"/>
              <a:gd name="connsiteX3-203" fmla="*/ 14153811 w 14682414"/>
              <a:gd name="connsiteY3-204" fmla="*/ 5046317 h 5379461"/>
              <a:gd name="connsiteX4-205" fmla="*/ 820240 w 14682414"/>
              <a:gd name="connsiteY4-206" fmla="*/ 4921339 h 5379461"/>
              <a:gd name="connsiteX5-207" fmla="*/ 0 w 14682414"/>
              <a:gd name="connsiteY5-208" fmla="*/ 4101099 h 5379461"/>
              <a:gd name="connsiteX6-209" fmla="*/ 0 w 14682414"/>
              <a:gd name="connsiteY6-210" fmla="*/ 820240 h 5379461"/>
              <a:gd name="connsiteX0-211" fmla="*/ 0 w 14867329"/>
              <a:gd name="connsiteY0-212" fmla="*/ 820240 h 5379461"/>
              <a:gd name="connsiteX1-213" fmla="*/ 820240 w 14867329"/>
              <a:gd name="connsiteY1-214" fmla="*/ 0 h 5379461"/>
              <a:gd name="connsiteX2-215" fmla="*/ 11763346 w 14867329"/>
              <a:gd name="connsiteY2-216" fmla="*/ 131876 h 5379461"/>
              <a:gd name="connsiteX3-217" fmla="*/ 14153811 w 14867329"/>
              <a:gd name="connsiteY3-218" fmla="*/ 5046317 h 5379461"/>
              <a:gd name="connsiteX4-219" fmla="*/ 820240 w 14867329"/>
              <a:gd name="connsiteY4-220" fmla="*/ 4921339 h 5379461"/>
              <a:gd name="connsiteX5-221" fmla="*/ 0 w 14867329"/>
              <a:gd name="connsiteY5-222" fmla="*/ 4101099 h 5379461"/>
              <a:gd name="connsiteX6-223" fmla="*/ 0 w 14867329"/>
              <a:gd name="connsiteY6-224" fmla="*/ 820240 h 5379461"/>
              <a:gd name="connsiteX0-225" fmla="*/ 0 w 14893166"/>
              <a:gd name="connsiteY0-226" fmla="*/ 820240 h 5379461"/>
              <a:gd name="connsiteX1-227" fmla="*/ 820240 w 14893166"/>
              <a:gd name="connsiteY1-228" fmla="*/ 0 h 5379461"/>
              <a:gd name="connsiteX2-229" fmla="*/ 11763346 w 14893166"/>
              <a:gd name="connsiteY2-230" fmla="*/ 131876 h 5379461"/>
              <a:gd name="connsiteX3-231" fmla="*/ 14153811 w 14893166"/>
              <a:gd name="connsiteY3-232" fmla="*/ 5046317 h 5379461"/>
              <a:gd name="connsiteX4-233" fmla="*/ 820240 w 14893166"/>
              <a:gd name="connsiteY4-234" fmla="*/ 4921339 h 5379461"/>
              <a:gd name="connsiteX5-235" fmla="*/ 0 w 14893166"/>
              <a:gd name="connsiteY5-236" fmla="*/ 4101099 h 5379461"/>
              <a:gd name="connsiteX6-237" fmla="*/ 0 w 14893166"/>
              <a:gd name="connsiteY6-238" fmla="*/ 820240 h 5379461"/>
              <a:gd name="connsiteX0-239" fmla="*/ 0 w 14153811"/>
              <a:gd name="connsiteY0-240" fmla="*/ 820240 h 5379461"/>
              <a:gd name="connsiteX1-241" fmla="*/ 820240 w 14153811"/>
              <a:gd name="connsiteY1-242" fmla="*/ 0 h 5379461"/>
              <a:gd name="connsiteX2-243" fmla="*/ 11763346 w 14153811"/>
              <a:gd name="connsiteY2-244" fmla="*/ 131876 h 5379461"/>
              <a:gd name="connsiteX3-245" fmla="*/ 14153811 w 14153811"/>
              <a:gd name="connsiteY3-246" fmla="*/ 5046317 h 5379461"/>
              <a:gd name="connsiteX4-247" fmla="*/ 820240 w 14153811"/>
              <a:gd name="connsiteY4-248" fmla="*/ 4921339 h 5379461"/>
              <a:gd name="connsiteX5-249" fmla="*/ 0 w 14153811"/>
              <a:gd name="connsiteY5-250" fmla="*/ 4101099 h 5379461"/>
              <a:gd name="connsiteX6-251" fmla="*/ 0 w 14153811"/>
              <a:gd name="connsiteY6-252" fmla="*/ 820240 h 5379461"/>
              <a:gd name="connsiteX0-253" fmla="*/ 0 w 14153811"/>
              <a:gd name="connsiteY0-254" fmla="*/ 820240 h 5046317"/>
              <a:gd name="connsiteX1-255" fmla="*/ 820240 w 14153811"/>
              <a:gd name="connsiteY1-256" fmla="*/ 0 h 5046317"/>
              <a:gd name="connsiteX2-257" fmla="*/ 11763346 w 14153811"/>
              <a:gd name="connsiteY2-258" fmla="*/ 131876 h 5046317"/>
              <a:gd name="connsiteX3-259" fmla="*/ 14153811 w 14153811"/>
              <a:gd name="connsiteY3-260" fmla="*/ 5046317 h 5046317"/>
              <a:gd name="connsiteX4-261" fmla="*/ 820240 w 14153811"/>
              <a:gd name="connsiteY4-262" fmla="*/ 4921339 h 5046317"/>
              <a:gd name="connsiteX5-263" fmla="*/ 0 w 14153811"/>
              <a:gd name="connsiteY5-264" fmla="*/ 4101099 h 5046317"/>
              <a:gd name="connsiteX6-265" fmla="*/ 0 w 14153811"/>
              <a:gd name="connsiteY6-266" fmla="*/ 820240 h 50463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552075" flipH="1">
            <a:off x="9705216" y="8030011"/>
            <a:ext cx="11671307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Walp</a:t>
            </a:r>
          </a:p>
          <a:p>
            <a:pPr algn="ctr"/>
            <a:endParaRPr lang="pt-B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 rot="20164050">
            <a:off x="741210" y="13298859"/>
            <a:ext cx="3588050" cy="35459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i1.wp.com/smartlifeautomation.ca/wp-content/uploads/2017/11/white-lightbulb-icon.png?ssl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211525" y="13616277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/>
          <p:cNvSpPr/>
          <p:nvPr/>
        </p:nvSpPr>
        <p:spPr>
          <a:xfrm rot="1217578">
            <a:off x="16211533" y="18870247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685781" y="18487818"/>
            <a:ext cx="4605353" cy="4213868"/>
          </a:xfrm>
          <a:prstGeom prst="rect">
            <a:avLst/>
          </a:prstGeom>
        </p:spPr>
      </p:pic>
      <p:sp>
        <p:nvSpPr>
          <p:cNvPr id="11" name="Retângulo: Cantos Arredondados 10"/>
          <p:cNvSpPr/>
          <p:nvPr/>
        </p:nvSpPr>
        <p:spPr>
          <a:xfrm rot="19866805">
            <a:off x="1355674" y="24307777"/>
            <a:ext cx="3041758" cy="28557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1455019" y="24598403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2" r="30699"/>
          <a:stretch>
            <a:fillRect/>
          </a:stretch>
        </p:blipFill>
        <p:spPr bwMode="auto">
          <a:xfrm>
            <a:off x="855141" y="28105302"/>
            <a:ext cx="4499962" cy="33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898408" y="13239465"/>
            <a:ext cx="137743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Objetivo – </a:t>
            </a:r>
            <a:r>
              <a:rPr lang="pt-BR" sz="4000"/>
              <a:t>O aplicativo Walp visa solucionar os problemas que as ONGs de pequeno, médio e grande porte enfrentam no que se refere ao recebimento de donativos e divulgação de seu trabalho como sendo efetivamente confiável.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96314" y="17980943"/>
            <a:ext cx="13990399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Metodologia</a:t>
            </a:r>
            <a:r>
              <a:rPr lang="pt-BR" sz="4000" dirty="0"/>
              <a:t> - </a:t>
            </a:r>
            <a:r>
              <a:rPr lang="pt-BR" sz="4000"/>
              <a:t>Para a realização deste projeto foram realizadas pesquisas descritivas, como também fizemos uma experiência de uma campanha de financiamento coletivo para entender na prática como as pessoas lidam com a forma de ajudar os outros Por meio destas, concluímos que há uma grande resistência em ajudar projetos no que diz respeito a doações monetárias e também quando as pessoas não estão envolvidas de algum modo com a campanha.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534679" y="23593642"/>
            <a:ext cx="1453752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sym typeface="+mn-ea"/>
              </a:rPr>
              <a:t>Justificativa</a:t>
            </a:r>
            <a:r>
              <a:rPr lang="pt-BR" sz="4000" dirty="0">
                <a:sym typeface="+mn-ea"/>
              </a:rPr>
              <a:t> - </a:t>
            </a:r>
            <a:r>
              <a:rPr lang="pt-BR" sz="4000">
                <a:sym typeface="+mn-ea"/>
              </a:rPr>
              <a:t>No mercado há uma imensa gama de assuntos que são trabalhados no âmbito social e/ou ambiental, Por isso o foco de nosso projeto é justamente unir várias ONGs que trabalham em diversas causas para que as pessoas que queiram ajudar tenham a liberdade de escolher ONGs próximas a elas, filtrar as que mais se identificam e fazer uma doação com muito mais praticidade, segurança e ainda se engajando naquilo que a ONG tem realizado.</a:t>
            </a:r>
            <a:endParaRPr lang="pt-BR" sz="4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690414" y="29837673"/>
            <a:ext cx="699572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Henrique Medeiros Rezende</a:t>
            </a:r>
          </a:p>
          <a:p>
            <a:pPr algn="ctr"/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Mesalira Romera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860041" y="28021983"/>
            <a:ext cx="15155119" cy="76835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INFORMÁTICA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45978" y="29585120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7" name="Imagem 6" descr="icon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710" y="5770245"/>
            <a:ext cx="2783205" cy="2783205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5859160" y="28931791"/>
            <a:ext cx="15156000" cy="52197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Orientadora: 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Ângela 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Piazentin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4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210</Words>
  <Application>Microsoft Macintosh PowerPoint</Application>
  <PresentationFormat>Personalizar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iPedroMR</cp:lastModifiedBy>
  <cp:revision>54</cp:revision>
  <dcterms:created xsi:type="dcterms:W3CDTF">2018-08-26T22:53:00Z</dcterms:created>
  <dcterms:modified xsi:type="dcterms:W3CDTF">2018-11-24T20:12:38Z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1046-10.2.0.7549</vt:lpwstr>
  </property>
</Properties>
</file>