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714"/>
  </p:normalViewPr>
  <p:slideViewPr>
    <p:cSldViewPr snapToGrid="0" snapToObjects="1">
      <p:cViewPr varScale="1">
        <p:scale>
          <a:sx n="129" d="100"/>
          <a:sy n="129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B390-3814-0940-975F-246FAA957B8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F1BA-2D5B-D44B-8CC1-D4C4B65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1333" y="601133"/>
            <a:ext cx="10566400" cy="5562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5513" y="3955774"/>
            <a:ext cx="5685179" cy="775252"/>
          </a:xfrm>
          <a:prstGeom prst="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Cluster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5513" y="3180522"/>
            <a:ext cx="5685179" cy="7638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5513" y="2703442"/>
            <a:ext cx="3061252" cy="477079"/>
          </a:xfrm>
          <a:prstGeom prst="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Spark(Cluster)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5513" y="1789040"/>
            <a:ext cx="735496" cy="904461"/>
          </a:xfrm>
          <a:prstGeom prst="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1009" y="1789040"/>
            <a:ext cx="735496" cy="9044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36505" y="1789039"/>
            <a:ext cx="934278" cy="90446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</a:t>
            </a:r>
          </a:p>
          <a:p>
            <a:pPr algn="ctr"/>
            <a:r>
              <a:rPr lang="en-US" sz="1200" dirty="0" smtClean="0"/>
              <a:t>Streaming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70783" y="1789037"/>
            <a:ext cx="655982" cy="9044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GraphX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365513" y="1302014"/>
            <a:ext cx="3061252" cy="477079"/>
          </a:xfrm>
          <a:prstGeom prst="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6766" y="2703439"/>
            <a:ext cx="1311964" cy="46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MapReduce2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26766" y="1779092"/>
            <a:ext cx="655982" cy="9044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Pig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082747" y="1779092"/>
            <a:ext cx="655982" cy="9044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738729" y="1784056"/>
            <a:ext cx="655982" cy="13850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Impala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394710" y="1777615"/>
            <a:ext cx="655982" cy="13914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3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316104" y="672475"/>
            <a:ext cx="9546536" cy="4565446"/>
            <a:chOff x="1316104" y="672475"/>
            <a:chExt cx="9546536" cy="4565446"/>
          </a:xfrm>
        </p:grpSpPr>
        <p:sp>
          <p:nvSpPr>
            <p:cNvPr id="4" name="Rectangle 3"/>
            <p:cNvSpPr/>
            <p:nvPr/>
          </p:nvSpPr>
          <p:spPr>
            <a:xfrm>
              <a:off x="5813563" y="672475"/>
              <a:ext cx="2852530" cy="1043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82528" y="1149551"/>
              <a:ext cx="1023730" cy="43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88306" y="1149551"/>
              <a:ext cx="1023730" cy="437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7006258" y="1368212"/>
              <a:ext cx="48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316104" y="2902226"/>
              <a:ext cx="2852530" cy="23356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15" y="3554528"/>
              <a:ext cx="1023730" cy="14273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Executor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2" idx="3"/>
            </p:cNvCxnSpPr>
            <p:nvPr/>
          </p:nvCxnSpPr>
          <p:spPr>
            <a:xfrm>
              <a:off x="2501345" y="4267200"/>
              <a:ext cx="482048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n 12"/>
            <p:cNvSpPr/>
            <p:nvPr/>
          </p:nvSpPr>
          <p:spPr>
            <a:xfrm>
              <a:off x="2983393" y="3554528"/>
              <a:ext cx="1045266" cy="1427367"/>
            </a:xfrm>
            <a:prstGeom prst="can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Cassandra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7614" y="3031434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Spark worker node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10110" y="2902226"/>
              <a:ext cx="2852530" cy="23356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71621" y="3554528"/>
              <a:ext cx="1023730" cy="14273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Executor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195351" y="4267200"/>
              <a:ext cx="482048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n 27"/>
            <p:cNvSpPr/>
            <p:nvPr/>
          </p:nvSpPr>
          <p:spPr>
            <a:xfrm>
              <a:off x="9677399" y="3554528"/>
              <a:ext cx="1045266" cy="1427367"/>
            </a:xfrm>
            <a:prstGeom prst="can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Cassandra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71620" y="3031434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Spark worker node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63107" y="2902226"/>
              <a:ext cx="2852530" cy="23356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24618" y="3554528"/>
              <a:ext cx="1023730" cy="14273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Executor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848348" y="4267200"/>
              <a:ext cx="482048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n 32"/>
            <p:cNvSpPr/>
            <p:nvPr/>
          </p:nvSpPr>
          <p:spPr>
            <a:xfrm>
              <a:off x="6330396" y="3554528"/>
              <a:ext cx="1045266" cy="1427367"/>
            </a:xfrm>
            <a:prstGeom prst="can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Cassandra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24617" y="3031434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Spark worker node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9054" y="704884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Spark Master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5050" y="672475"/>
              <a:ext cx="2852530" cy="10425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85605" y="1158480"/>
              <a:ext cx="915986" cy="428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MLlib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01591" y="1158481"/>
              <a:ext cx="603045" cy="4283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SQL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04636" y="1158489"/>
              <a:ext cx="940073" cy="4283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Spark</a:t>
              </a:r>
            </a:p>
            <a:p>
              <a:pPr algn="ctr"/>
              <a:r>
                <a:rPr lang="en-US" sz="1200" dirty="0" smtClean="0"/>
                <a:t>Streaming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85605" y="765314"/>
              <a:ext cx="2459104" cy="393162"/>
            </a:xfrm>
            <a:prstGeom prst="rect">
              <a:avLst/>
            </a:prstGeom>
            <a:solidFill>
              <a:schemeClr val="accent1">
                <a:alpha val="81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Pyspark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36" idx="3"/>
              <a:endCxn id="4" idx="1"/>
            </p:cNvCxnSpPr>
            <p:nvPr/>
          </p:nvCxnSpPr>
          <p:spPr>
            <a:xfrm>
              <a:off x="5157580" y="1193774"/>
              <a:ext cx="655983" cy="505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" idx="0"/>
            </p:cNvCxnSpPr>
            <p:nvPr/>
          </p:nvCxnSpPr>
          <p:spPr>
            <a:xfrm flipV="1">
              <a:off x="1989480" y="1715073"/>
              <a:ext cx="4340916" cy="18394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6" idx="0"/>
            </p:cNvCxnSpPr>
            <p:nvPr/>
          </p:nvCxnSpPr>
          <p:spPr>
            <a:xfrm flipH="1" flipV="1">
              <a:off x="6330396" y="1747482"/>
              <a:ext cx="2353090" cy="1807046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1" idx="0"/>
            </p:cNvCxnSpPr>
            <p:nvPr/>
          </p:nvCxnSpPr>
          <p:spPr>
            <a:xfrm flipV="1">
              <a:off x="5336483" y="1715073"/>
              <a:ext cx="993913" cy="1839455"/>
            </a:xfrm>
            <a:prstGeom prst="straightConnector1">
              <a:avLst/>
            </a:prstGeom>
            <a:ln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10" idx="3"/>
            </p:cNvCxnSpPr>
            <p:nvPr/>
          </p:nvCxnSpPr>
          <p:spPr>
            <a:xfrm flipH="1">
              <a:off x="2501345" y="1586872"/>
              <a:ext cx="5498826" cy="268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2"/>
              <a:endCxn id="31" idx="3"/>
            </p:cNvCxnSpPr>
            <p:nvPr/>
          </p:nvCxnSpPr>
          <p:spPr>
            <a:xfrm flipH="1">
              <a:off x="5848348" y="1586872"/>
              <a:ext cx="2151823" cy="268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" idx="2"/>
              <a:endCxn id="26" idx="0"/>
            </p:cNvCxnSpPr>
            <p:nvPr/>
          </p:nvCxnSpPr>
          <p:spPr>
            <a:xfrm>
              <a:off x="8000171" y="1586872"/>
              <a:ext cx="683315" cy="1967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Swagata Naha</dc:creator>
  <cp:lastModifiedBy>Swagata Naha</cp:lastModifiedBy>
  <cp:revision>4</cp:revision>
  <dcterms:created xsi:type="dcterms:W3CDTF">2018-01-14T14:13:07Z</dcterms:created>
  <dcterms:modified xsi:type="dcterms:W3CDTF">2018-01-14T14:44:29Z</dcterms:modified>
</cp:coreProperties>
</file>