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777" r:id="rId2"/>
    <p:sldId id="769" r:id="rId3"/>
    <p:sldId id="775" r:id="rId4"/>
    <p:sldId id="781" r:id="rId5"/>
    <p:sldId id="782" r:id="rId6"/>
    <p:sldId id="779" r:id="rId7"/>
    <p:sldId id="780" r:id="rId8"/>
    <p:sldId id="783" r:id="rId9"/>
    <p:sldId id="786" r:id="rId10"/>
    <p:sldId id="789" r:id="rId11"/>
    <p:sldId id="790" r:id="rId12"/>
    <p:sldId id="791" r:id="rId13"/>
    <p:sldId id="788" r:id="rId14"/>
  </p:sldIdLst>
  <p:sldSz cx="12188825" cy="6858000"/>
  <p:notesSz cx="6858000" cy="9144000"/>
  <p:defaultTextStyle>
    <a:defPPr>
      <a:defRPr lang="en-US"/>
    </a:defPPr>
    <a:lvl1pPr marL="0" algn="l" defTabSz="914285" rtl="0" eaLnBrk="1" latinLnBrk="0" hangingPunct="1">
      <a:defRPr sz="1900" kern="1200">
        <a:solidFill>
          <a:schemeClr val="tx1"/>
        </a:solidFill>
        <a:latin typeface="+mn-lt"/>
        <a:ea typeface="+mn-ea"/>
        <a:cs typeface="+mn-cs"/>
      </a:defRPr>
    </a:lvl1pPr>
    <a:lvl2pPr marL="457141" algn="l" defTabSz="914285" rtl="0" eaLnBrk="1" latinLnBrk="0" hangingPunct="1">
      <a:defRPr sz="1900" kern="1200">
        <a:solidFill>
          <a:schemeClr val="tx1"/>
        </a:solidFill>
        <a:latin typeface="+mn-lt"/>
        <a:ea typeface="+mn-ea"/>
        <a:cs typeface="+mn-cs"/>
      </a:defRPr>
    </a:lvl2pPr>
    <a:lvl3pPr marL="914285" algn="l" defTabSz="914285" rtl="0" eaLnBrk="1" latinLnBrk="0" hangingPunct="1">
      <a:defRPr sz="1900" kern="1200">
        <a:solidFill>
          <a:schemeClr val="tx1"/>
        </a:solidFill>
        <a:latin typeface="+mn-lt"/>
        <a:ea typeface="+mn-ea"/>
        <a:cs typeface="+mn-cs"/>
      </a:defRPr>
    </a:lvl3pPr>
    <a:lvl4pPr marL="1371428" algn="l" defTabSz="914285" rtl="0" eaLnBrk="1" latinLnBrk="0" hangingPunct="1">
      <a:defRPr sz="1900" kern="1200">
        <a:solidFill>
          <a:schemeClr val="tx1"/>
        </a:solidFill>
        <a:latin typeface="+mn-lt"/>
        <a:ea typeface="+mn-ea"/>
        <a:cs typeface="+mn-cs"/>
      </a:defRPr>
    </a:lvl4pPr>
    <a:lvl5pPr marL="1828572" algn="l" defTabSz="914285" rtl="0" eaLnBrk="1" latinLnBrk="0" hangingPunct="1">
      <a:defRPr sz="1900" kern="1200">
        <a:solidFill>
          <a:schemeClr val="tx1"/>
        </a:solidFill>
        <a:latin typeface="+mn-lt"/>
        <a:ea typeface="+mn-ea"/>
        <a:cs typeface="+mn-cs"/>
      </a:defRPr>
    </a:lvl5pPr>
    <a:lvl6pPr marL="2285713" algn="l" defTabSz="914285" rtl="0" eaLnBrk="1" latinLnBrk="0" hangingPunct="1">
      <a:defRPr sz="1900" kern="1200">
        <a:solidFill>
          <a:schemeClr val="tx1"/>
        </a:solidFill>
        <a:latin typeface="+mn-lt"/>
        <a:ea typeface="+mn-ea"/>
        <a:cs typeface="+mn-cs"/>
      </a:defRPr>
    </a:lvl6pPr>
    <a:lvl7pPr marL="2742857" algn="l" defTabSz="914285" rtl="0" eaLnBrk="1" latinLnBrk="0" hangingPunct="1">
      <a:defRPr sz="1900" kern="1200">
        <a:solidFill>
          <a:schemeClr val="tx1"/>
        </a:solidFill>
        <a:latin typeface="+mn-lt"/>
        <a:ea typeface="+mn-ea"/>
        <a:cs typeface="+mn-cs"/>
      </a:defRPr>
    </a:lvl7pPr>
    <a:lvl8pPr marL="3200000" algn="l" defTabSz="914285" rtl="0" eaLnBrk="1" latinLnBrk="0" hangingPunct="1">
      <a:defRPr sz="1900" kern="1200">
        <a:solidFill>
          <a:schemeClr val="tx1"/>
        </a:solidFill>
        <a:latin typeface="+mn-lt"/>
        <a:ea typeface="+mn-ea"/>
        <a:cs typeface="+mn-cs"/>
      </a:defRPr>
    </a:lvl8pPr>
    <a:lvl9pPr marL="3657144" algn="l" defTabSz="914285"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E8F2AE-AB6E-42E3-AAAA-16E7C6B9BC74}">
          <p14:sldIdLst>
            <p14:sldId id="777"/>
            <p14:sldId id="769"/>
            <p14:sldId id="775"/>
            <p14:sldId id="781"/>
            <p14:sldId id="782"/>
            <p14:sldId id="779"/>
            <p14:sldId id="780"/>
            <p14:sldId id="783"/>
            <p14:sldId id="786"/>
            <p14:sldId id="789"/>
            <p14:sldId id="790"/>
            <p14:sldId id="791"/>
            <p14:sldId id="788"/>
          </p14:sldIdLst>
        </p14:section>
      </p14:sectionLst>
    </p:ext>
    <p:ext uri="{EFAFB233-063F-42B5-8137-9DF3F51BA10A}">
      <p15:sldGuideLst xmlns:p15="http://schemas.microsoft.com/office/powerpoint/2012/main">
        <p15:guide id="1" orient="horz" pos="672">
          <p15:clr>
            <a:srgbClr val="A4A3A4"/>
          </p15:clr>
        </p15:guide>
        <p15:guide id="2" pos="623">
          <p15:clr>
            <a:srgbClr val="A4A3A4"/>
          </p15:clr>
        </p15:guide>
        <p15:guide id="3" pos="70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gnizant Technology Solutions" initials="CTS" lastIdx="1" clrIdx="0"/>
  <p:cmAuthor id="1" name="Swagata Naha" initials="S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EA"/>
    <a:srgbClr val="3EA6C2"/>
    <a:srgbClr val="D2ECB6"/>
    <a:srgbClr val="5B89C1"/>
    <a:srgbClr val="4476B2"/>
    <a:srgbClr val="006C92"/>
    <a:srgbClr val="19C3FF"/>
    <a:srgbClr val="008BBC"/>
    <a:srgbClr val="1998C5"/>
    <a:srgbClr val="00A4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77" autoAdjust="0"/>
    <p:restoredTop sz="97026" autoAdjust="0"/>
  </p:normalViewPr>
  <p:slideViewPr>
    <p:cSldViewPr>
      <p:cViewPr varScale="1">
        <p:scale>
          <a:sx n="160" d="100"/>
          <a:sy n="160" d="100"/>
        </p:scale>
        <p:origin x="840" y="184"/>
      </p:cViewPr>
      <p:guideLst>
        <p:guide orient="horz" pos="672"/>
        <p:guide pos="623"/>
        <p:guide pos="7008"/>
      </p:guideLst>
    </p:cSldViewPr>
  </p:slideViewPr>
  <p:notesTextViewPr>
    <p:cViewPr>
      <p:scale>
        <a:sx n="1" d="1"/>
        <a:sy n="1" d="1"/>
      </p:scale>
      <p:origin x="0" y="0"/>
    </p:cViewPr>
  </p:notesTextViewPr>
  <p:sorterViewPr>
    <p:cViewPr>
      <p:scale>
        <a:sx n="50" d="100"/>
        <a:sy n="50" d="100"/>
      </p:scale>
      <p:origin x="0" y="306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7EA55-567E-664B-83B4-BA0315E032CF}" type="doc">
      <dgm:prSet loTypeId="urn:microsoft.com/office/officeart/2009/3/layout/PhasedProcess" loCatId="" qsTypeId="urn:microsoft.com/office/officeart/2005/8/quickstyle/simple4" qsCatId="simple" csTypeId="urn:microsoft.com/office/officeart/2005/8/colors/accent1_2" csCatId="accent1" phldr="1"/>
      <dgm:spPr/>
      <dgm:t>
        <a:bodyPr/>
        <a:lstStyle/>
        <a:p>
          <a:endParaRPr lang="en-US"/>
        </a:p>
      </dgm:t>
    </dgm:pt>
    <dgm:pt modelId="{CA3E07DF-FF3C-BC4F-92C7-9A302D5D6495}">
      <dgm:prSet phldrT="[Text]"/>
      <dgm:spPr/>
      <dgm:t>
        <a:bodyPr/>
        <a:lstStyle/>
        <a:p>
          <a:r>
            <a:rPr lang="en-US"/>
            <a:t>Phase I</a:t>
          </a:r>
        </a:p>
      </dgm:t>
    </dgm:pt>
    <dgm:pt modelId="{B0FCA930-EC5E-E746-B1D4-AD1894AD0734}" type="parTrans" cxnId="{FFE9A09A-B54A-8548-B517-694E221E0728}">
      <dgm:prSet/>
      <dgm:spPr/>
      <dgm:t>
        <a:bodyPr/>
        <a:lstStyle/>
        <a:p>
          <a:endParaRPr lang="en-US"/>
        </a:p>
      </dgm:t>
    </dgm:pt>
    <dgm:pt modelId="{2C4D3EA1-5FA0-2841-9CDA-547E45801FDC}" type="sibTrans" cxnId="{FFE9A09A-B54A-8548-B517-694E221E0728}">
      <dgm:prSet/>
      <dgm:spPr/>
      <dgm:t>
        <a:bodyPr/>
        <a:lstStyle/>
        <a:p>
          <a:endParaRPr lang="en-US"/>
        </a:p>
      </dgm:t>
    </dgm:pt>
    <dgm:pt modelId="{9BE762CA-0B5A-6B4A-AFF0-87D05CC52DE0}">
      <dgm:prSet phldrT="[Text]"/>
      <dgm:spPr/>
      <dgm:t>
        <a:bodyPr/>
        <a:lstStyle/>
        <a:p>
          <a:r>
            <a:rPr lang="en-US"/>
            <a:t>Get Data</a:t>
          </a:r>
        </a:p>
      </dgm:t>
    </dgm:pt>
    <dgm:pt modelId="{75BECD32-892E-404C-9697-44FEB2538EDC}" type="parTrans" cxnId="{67839E08-7F9C-0A47-A20A-003A6BD9AE6F}">
      <dgm:prSet/>
      <dgm:spPr/>
      <dgm:t>
        <a:bodyPr/>
        <a:lstStyle/>
        <a:p>
          <a:endParaRPr lang="en-US"/>
        </a:p>
      </dgm:t>
    </dgm:pt>
    <dgm:pt modelId="{0C2EB5E7-BB40-3842-B575-C34F11B4CC5E}" type="sibTrans" cxnId="{67839E08-7F9C-0A47-A20A-003A6BD9AE6F}">
      <dgm:prSet/>
      <dgm:spPr/>
      <dgm:t>
        <a:bodyPr/>
        <a:lstStyle/>
        <a:p>
          <a:endParaRPr lang="en-US"/>
        </a:p>
      </dgm:t>
    </dgm:pt>
    <dgm:pt modelId="{CB092D16-8944-D840-BFB0-4DCBE19EFA2B}">
      <dgm:prSet phldrT="[Text]"/>
      <dgm:spPr/>
      <dgm:t>
        <a:bodyPr/>
        <a:lstStyle/>
        <a:p>
          <a:r>
            <a:rPr lang="en-US"/>
            <a:t>Review Literature</a:t>
          </a:r>
        </a:p>
      </dgm:t>
    </dgm:pt>
    <dgm:pt modelId="{D115056E-0BFC-9046-AB4F-59D959B1C34D}" type="parTrans" cxnId="{C1AC0B77-C5D6-7E40-9472-E3297B9AB012}">
      <dgm:prSet/>
      <dgm:spPr/>
      <dgm:t>
        <a:bodyPr/>
        <a:lstStyle/>
        <a:p>
          <a:endParaRPr lang="en-US"/>
        </a:p>
      </dgm:t>
    </dgm:pt>
    <dgm:pt modelId="{B6C67030-D94E-424D-A394-B9ECEC36878D}" type="sibTrans" cxnId="{C1AC0B77-C5D6-7E40-9472-E3297B9AB012}">
      <dgm:prSet/>
      <dgm:spPr/>
      <dgm:t>
        <a:bodyPr/>
        <a:lstStyle/>
        <a:p>
          <a:endParaRPr lang="en-US"/>
        </a:p>
      </dgm:t>
    </dgm:pt>
    <dgm:pt modelId="{95E9A3D4-FE4A-574D-9855-02C5F3A3994C}">
      <dgm:prSet phldrT="[Text]"/>
      <dgm:spPr/>
      <dgm:t>
        <a:bodyPr/>
        <a:lstStyle/>
        <a:p>
          <a:r>
            <a:rPr lang="en-US"/>
            <a:t>Design Evaluation Matric</a:t>
          </a:r>
        </a:p>
      </dgm:t>
    </dgm:pt>
    <dgm:pt modelId="{C649668F-E5F2-E54F-906C-49054BE6A796}" type="parTrans" cxnId="{0CE9EE2E-2119-FC41-824E-896DEF9522B5}">
      <dgm:prSet/>
      <dgm:spPr/>
      <dgm:t>
        <a:bodyPr/>
        <a:lstStyle/>
        <a:p>
          <a:endParaRPr lang="en-US"/>
        </a:p>
      </dgm:t>
    </dgm:pt>
    <dgm:pt modelId="{DE4228A5-FCC5-854B-B534-C5C5989B4DBA}" type="sibTrans" cxnId="{0CE9EE2E-2119-FC41-824E-896DEF9522B5}">
      <dgm:prSet/>
      <dgm:spPr/>
      <dgm:t>
        <a:bodyPr/>
        <a:lstStyle/>
        <a:p>
          <a:endParaRPr lang="en-US"/>
        </a:p>
      </dgm:t>
    </dgm:pt>
    <dgm:pt modelId="{33DDD2FB-8BAD-3E43-BED2-5014663E7BA6}">
      <dgm:prSet phldrT="[Text]"/>
      <dgm:spPr/>
      <dgm:t>
        <a:bodyPr/>
        <a:lstStyle/>
        <a:p>
          <a:r>
            <a:rPr lang="en-US"/>
            <a:t>Phase II</a:t>
          </a:r>
        </a:p>
      </dgm:t>
    </dgm:pt>
    <dgm:pt modelId="{BE163B6D-EEFA-8443-81B1-5FBF633742CD}" type="parTrans" cxnId="{58C4C6A9-92FC-424E-80AA-5EC5DA51706E}">
      <dgm:prSet/>
      <dgm:spPr/>
      <dgm:t>
        <a:bodyPr/>
        <a:lstStyle/>
        <a:p>
          <a:endParaRPr lang="en-US"/>
        </a:p>
      </dgm:t>
    </dgm:pt>
    <dgm:pt modelId="{1C310B27-8823-0D44-B599-56D5BFB7722C}" type="sibTrans" cxnId="{58C4C6A9-92FC-424E-80AA-5EC5DA51706E}">
      <dgm:prSet/>
      <dgm:spPr/>
      <dgm:t>
        <a:bodyPr/>
        <a:lstStyle/>
        <a:p>
          <a:endParaRPr lang="en-US"/>
        </a:p>
      </dgm:t>
    </dgm:pt>
    <dgm:pt modelId="{F93C7544-4FBC-5D43-96BD-CC535B27B2D4}">
      <dgm:prSet phldrT="[Text]" custT="1"/>
      <dgm:spPr/>
      <dgm:t>
        <a:bodyPr/>
        <a:lstStyle/>
        <a:p>
          <a:r>
            <a:rPr lang="en-US" sz="1600" dirty="0"/>
            <a:t>Explore Data</a:t>
          </a:r>
        </a:p>
      </dgm:t>
    </dgm:pt>
    <dgm:pt modelId="{E8353B20-1477-4345-ABE6-16B4DDBA26F7}" type="parTrans" cxnId="{43FD8ABE-7A42-3C41-90BF-A4F2A6B44C4B}">
      <dgm:prSet/>
      <dgm:spPr/>
      <dgm:t>
        <a:bodyPr/>
        <a:lstStyle/>
        <a:p>
          <a:endParaRPr lang="en-US"/>
        </a:p>
      </dgm:t>
    </dgm:pt>
    <dgm:pt modelId="{0A2532BD-9E4D-C844-AEB8-4912310BB3F4}" type="sibTrans" cxnId="{43FD8ABE-7A42-3C41-90BF-A4F2A6B44C4B}">
      <dgm:prSet/>
      <dgm:spPr/>
      <dgm:t>
        <a:bodyPr/>
        <a:lstStyle/>
        <a:p>
          <a:endParaRPr lang="en-US"/>
        </a:p>
      </dgm:t>
    </dgm:pt>
    <dgm:pt modelId="{24D768FF-9BED-874F-88B5-17760ED40E0E}">
      <dgm:prSet phldrT="[Text]" custT="1"/>
      <dgm:spPr/>
      <dgm:t>
        <a:bodyPr/>
        <a:lstStyle/>
        <a:p>
          <a:r>
            <a:rPr lang="en-US" sz="1600" dirty="0"/>
            <a:t>Pre-processing</a:t>
          </a:r>
        </a:p>
      </dgm:t>
    </dgm:pt>
    <dgm:pt modelId="{E405E2D0-3C66-964C-ACD0-891A22204273}" type="parTrans" cxnId="{4C7FAA32-A4D7-0547-942A-CD40F6C3ED66}">
      <dgm:prSet/>
      <dgm:spPr/>
      <dgm:t>
        <a:bodyPr/>
        <a:lstStyle/>
        <a:p>
          <a:endParaRPr lang="en-US"/>
        </a:p>
      </dgm:t>
    </dgm:pt>
    <dgm:pt modelId="{DB55A49E-C372-C242-B915-D11E6F0B8562}" type="sibTrans" cxnId="{4C7FAA32-A4D7-0547-942A-CD40F6C3ED66}">
      <dgm:prSet/>
      <dgm:spPr/>
      <dgm:t>
        <a:bodyPr/>
        <a:lstStyle/>
        <a:p>
          <a:endParaRPr lang="en-US"/>
        </a:p>
      </dgm:t>
    </dgm:pt>
    <dgm:pt modelId="{89393CB9-FA28-BC4D-AA38-6802F638AF3C}">
      <dgm:prSet phldrT="[Text]"/>
      <dgm:spPr/>
      <dgm:t>
        <a:bodyPr/>
        <a:lstStyle/>
        <a:p>
          <a:r>
            <a:rPr lang="en-US"/>
            <a:t>Phase III</a:t>
          </a:r>
        </a:p>
      </dgm:t>
    </dgm:pt>
    <dgm:pt modelId="{B7EF6184-0C50-3B4E-B4F0-BA9E261A8EEA}" type="parTrans" cxnId="{436916DB-8D9B-734A-A90E-11D14B139EF1}">
      <dgm:prSet/>
      <dgm:spPr/>
      <dgm:t>
        <a:bodyPr/>
        <a:lstStyle/>
        <a:p>
          <a:endParaRPr lang="en-US"/>
        </a:p>
      </dgm:t>
    </dgm:pt>
    <dgm:pt modelId="{BCB2F16F-40EA-214E-AA87-A03CE2995324}" type="sibTrans" cxnId="{436916DB-8D9B-734A-A90E-11D14B139EF1}">
      <dgm:prSet/>
      <dgm:spPr/>
      <dgm:t>
        <a:bodyPr/>
        <a:lstStyle/>
        <a:p>
          <a:endParaRPr lang="en-US"/>
        </a:p>
      </dgm:t>
    </dgm:pt>
    <dgm:pt modelId="{68FB9308-641A-9045-8D57-ED2512906CDA}">
      <dgm:prSet phldrT="[Text]"/>
      <dgm:spPr/>
      <dgm:t>
        <a:bodyPr/>
        <a:lstStyle/>
        <a:p>
          <a:r>
            <a:rPr lang="en-US"/>
            <a:t>Modelling</a:t>
          </a:r>
        </a:p>
      </dgm:t>
    </dgm:pt>
    <dgm:pt modelId="{32C7801E-900C-394F-BB2B-506AC795C8A3}" type="parTrans" cxnId="{513AE8AA-1393-CE4A-AA21-9244524A71EC}">
      <dgm:prSet/>
      <dgm:spPr/>
      <dgm:t>
        <a:bodyPr/>
        <a:lstStyle/>
        <a:p>
          <a:endParaRPr lang="en-US"/>
        </a:p>
      </dgm:t>
    </dgm:pt>
    <dgm:pt modelId="{1C56FBBE-D626-0E4E-86E9-3F262B381154}" type="sibTrans" cxnId="{513AE8AA-1393-CE4A-AA21-9244524A71EC}">
      <dgm:prSet/>
      <dgm:spPr/>
      <dgm:t>
        <a:bodyPr/>
        <a:lstStyle/>
        <a:p>
          <a:endParaRPr lang="en-US"/>
        </a:p>
      </dgm:t>
    </dgm:pt>
    <dgm:pt modelId="{95EA314D-7BAA-864C-B02A-CA38FB41DD47}" type="pres">
      <dgm:prSet presAssocID="{D557EA55-567E-664B-83B4-BA0315E032CF}" presName="Name0" presStyleCnt="0">
        <dgm:presLayoutVars>
          <dgm:chMax val="3"/>
          <dgm:chPref val="3"/>
          <dgm:bulletEnabled val="1"/>
          <dgm:dir/>
          <dgm:animLvl val="lvl"/>
        </dgm:presLayoutVars>
      </dgm:prSet>
      <dgm:spPr/>
    </dgm:pt>
    <dgm:pt modelId="{89CEF97D-4E2C-4343-AB60-29A37F9407B1}" type="pres">
      <dgm:prSet presAssocID="{D557EA55-567E-664B-83B4-BA0315E032CF}" presName="arc1" presStyleLbl="node1" presStyleIdx="0" presStyleCnt="4"/>
      <dgm:spPr/>
    </dgm:pt>
    <dgm:pt modelId="{186BA62C-F313-2D4D-9447-3F1388F325AD}" type="pres">
      <dgm:prSet presAssocID="{D557EA55-567E-664B-83B4-BA0315E032CF}" presName="arc3" presStyleLbl="node1" presStyleIdx="1" presStyleCnt="4"/>
      <dgm:spPr/>
    </dgm:pt>
    <dgm:pt modelId="{38B13E58-ECD2-F249-9A09-00E5350D6231}" type="pres">
      <dgm:prSet presAssocID="{D557EA55-567E-664B-83B4-BA0315E032CF}" presName="parentText2" presStyleLbl="revTx" presStyleIdx="0" presStyleCnt="3">
        <dgm:presLayoutVars>
          <dgm:chMax val="4"/>
          <dgm:chPref val="3"/>
          <dgm:bulletEnabled val="1"/>
        </dgm:presLayoutVars>
      </dgm:prSet>
      <dgm:spPr/>
    </dgm:pt>
    <dgm:pt modelId="{F5A44B68-C55E-8245-BF60-B0102A4511D2}" type="pres">
      <dgm:prSet presAssocID="{D557EA55-567E-664B-83B4-BA0315E032CF}" presName="arc2" presStyleLbl="node1" presStyleIdx="2" presStyleCnt="4"/>
      <dgm:spPr/>
    </dgm:pt>
    <dgm:pt modelId="{5A054E7C-B106-CB4F-8D7F-7DFE58EC404F}" type="pres">
      <dgm:prSet presAssocID="{D557EA55-567E-664B-83B4-BA0315E032CF}" presName="arc4" presStyleLbl="node1" presStyleIdx="3" presStyleCnt="4"/>
      <dgm:spPr/>
    </dgm:pt>
    <dgm:pt modelId="{D2BFB38D-14CD-6341-998E-316A5130189D}" type="pres">
      <dgm:prSet presAssocID="{D557EA55-567E-664B-83B4-BA0315E032CF}" presName="parentText3" presStyleLbl="revTx" presStyleIdx="1" presStyleCnt="3">
        <dgm:presLayoutVars>
          <dgm:chMax val="1"/>
          <dgm:chPref val="1"/>
          <dgm:bulletEnabled val="1"/>
        </dgm:presLayoutVars>
      </dgm:prSet>
      <dgm:spPr/>
    </dgm:pt>
    <dgm:pt modelId="{5ABBF8F0-7D16-6E41-87C2-6CB94AA29208}" type="pres">
      <dgm:prSet presAssocID="{D557EA55-567E-664B-83B4-BA0315E032CF}" presName="middleComposite" presStyleCnt="0"/>
      <dgm:spPr/>
    </dgm:pt>
    <dgm:pt modelId="{A4DD1799-A7D3-2A4D-8BCB-95375BDFC84B}" type="pres">
      <dgm:prSet presAssocID="{F93C7544-4FBC-5D43-96BD-CC535B27B2D4}" presName="circ1" presStyleLbl="vennNode1" presStyleIdx="0" presStyleCnt="8"/>
      <dgm:spPr/>
    </dgm:pt>
    <dgm:pt modelId="{DF8A912A-3794-654D-BD97-69DBA3C1F334}" type="pres">
      <dgm:prSet presAssocID="{F93C7544-4FBC-5D43-96BD-CC535B27B2D4}" presName="circ1Tx" presStyleLbl="revTx" presStyleIdx="1" presStyleCnt="3">
        <dgm:presLayoutVars>
          <dgm:chMax val="0"/>
          <dgm:chPref val="0"/>
        </dgm:presLayoutVars>
      </dgm:prSet>
      <dgm:spPr/>
    </dgm:pt>
    <dgm:pt modelId="{8EB646BC-28CD-AE42-9073-24B297041E27}" type="pres">
      <dgm:prSet presAssocID="{24D768FF-9BED-874F-88B5-17760ED40E0E}" presName="circ2" presStyleLbl="vennNode1" presStyleIdx="1" presStyleCnt="8"/>
      <dgm:spPr/>
    </dgm:pt>
    <dgm:pt modelId="{14D45AC3-9DB3-4A4F-A418-885A8AE08D3D}" type="pres">
      <dgm:prSet presAssocID="{24D768FF-9BED-874F-88B5-17760ED40E0E}" presName="circ2Tx" presStyleLbl="revTx" presStyleIdx="1" presStyleCnt="3">
        <dgm:presLayoutVars>
          <dgm:chMax val="0"/>
          <dgm:chPref val="0"/>
        </dgm:presLayoutVars>
      </dgm:prSet>
      <dgm:spPr/>
    </dgm:pt>
    <dgm:pt modelId="{BBFE0928-F43E-684A-A8E8-6BC6DA4B2581}" type="pres">
      <dgm:prSet presAssocID="{D557EA55-567E-664B-83B4-BA0315E032CF}" presName="leftComposite" presStyleCnt="0"/>
      <dgm:spPr/>
    </dgm:pt>
    <dgm:pt modelId="{F8CD8085-3A67-5A4F-84A3-1891B526F61E}" type="pres">
      <dgm:prSet presAssocID="{9BE762CA-0B5A-6B4A-AFF0-87D05CC52DE0}" presName="childText1_1" presStyleLbl="vennNode1" presStyleIdx="2" presStyleCnt="8">
        <dgm:presLayoutVars>
          <dgm:chMax val="0"/>
          <dgm:chPref val="0"/>
        </dgm:presLayoutVars>
      </dgm:prSet>
      <dgm:spPr/>
    </dgm:pt>
    <dgm:pt modelId="{125ECFFD-6BBA-7348-BFF5-D179AAE84D59}" type="pres">
      <dgm:prSet presAssocID="{9BE762CA-0B5A-6B4A-AFF0-87D05CC52DE0}" presName="ellipse1" presStyleLbl="vennNode1" presStyleIdx="3" presStyleCnt="8"/>
      <dgm:spPr/>
    </dgm:pt>
    <dgm:pt modelId="{6886DA5B-8AAB-4F4A-AED5-B71BE8F2D6AD}" type="pres">
      <dgm:prSet presAssocID="{9BE762CA-0B5A-6B4A-AFF0-87D05CC52DE0}" presName="ellipse2" presStyleLbl="vennNode1" presStyleIdx="4" presStyleCnt="8"/>
      <dgm:spPr/>
    </dgm:pt>
    <dgm:pt modelId="{B3162FFB-4E93-4549-A79F-E9FCF1130DFC}" type="pres">
      <dgm:prSet presAssocID="{CB092D16-8944-D840-BFB0-4DCBE19EFA2B}" presName="childText1_2" presStyleLbl="vennNode1" presStyleIdx="5" presStyleCnt="8">
        <dgm:presLayoutVars>
          <dgm:chMax val="0"/>
          <dgm:chPref val="0"/>
        </dgm:presLayoutVars>
      </dgm:prSet>
      <dgm:spPr/>
    </dgm:pt>
    <dgm:pt modelId="{F1E1B3A2-B449-B845-BCD0-329729B034CE}" type="pres">
      <dgm:prSet presAssocID="{CB092D16-8944-D840-BFB0-4DCBE19EFA2B}" presName="ellipse3" presStyleLbl="vennNode1" presStyleIdx="6" presStyleCnt="8"/>
      <dgm:spPr/>
    </dgm:pt>
    <dgm:pt modelId="{431E62A2-1D9C-D048-A449-109180FFAAF7}" type="pres">
      <dgm:prSet presAssocID="{95E9A3D4-FE4A-574D-9855-02C5F3A3994C}" presName="childText1_3" presStyleLbl="vennNode1" presStyleIdx="7" presStyleCnt="8">
        <dgm:presLayoutVars>
          <dgm:chMax val="0"/>
          <dgm:chPref val="0"/>
        </dgm:presLayoutVars>
      </dgm:prSet>
      <dgm:spPr/>
    </dgm:pt>
    <dgm:pt modelId="{11CE90E1-4D48-8A46-9CBC-A7371F21526A}" type="pres">
      <dgm:prSet presAssocID="{D557EA55-567E-664B-83B4-BA0315E032CF}" presName="rightChild" presStyleLbl="node2" presStyleIdx="0" presStyleCnt="1">
        <dgm:presLayoutVars>
          <dgm:chMax val="0"/>
          <dgm:chPref val="0"/>
        </dgm:presLayoutVars>
      </dgm:prSet>
      <dgm:spPr/>
    </dgm:pt>
    <dgm:pt modelId="{B2ABC265-BA2E-7846-80B0-44C86DF50919}" type="pres">
      <dgm:prSet presAssocID="{D557EA55-567E-664B-83B4-BA0315E032CF}" presName="parentText1" presStyleLbl="revTx" presStyleIdx="2" presStyleCnt="3">
        <dgm:presLayoutVars>
          <dgm:chMax val="4"/>
          <dgm:chPref val="3"/>
          <dgm:bulletEnabled val="1"/>
        </dgm:presLayoutVars>
      </dgm:prSet>
      <dgm:spPr/>
    </dgm:pt>
  </dgm:ptLst>
  <dgm:cxnLst>
    <dgm:cxn modelId="{71591501-5892-0546-B017-E71C74A25989}" type="presOf" srcId="{CB092D16-8944-D840-BFB0-4DCBE19EFA2B}" destId="{B3162FFB-4E93-4549-A79F-E9FCF1130DFC}" srcOrd="0" destOrd="0" presId="urn:microsoft.com/office/officeart/2009/3/layout/PhasedProcess"/>
    <dgm:cxn modelId="{67839E08-7F9C-0A47-A20A-003A6BD9AE6F}" srcId="{CA3E07DF-FF3C-BC4F-92C7-9A302D5D6495}" destId="{9BE762CA-0B5A-6B4A-AFF0-87D05CC52DE0}" srcOrd="0" destOrd="0" parTransId="{75BECD32-892E-404C-9697-44FEB2538EDC}" sibTransId="{0C2EB5E7-BB40-3842-B575-C34F11B4CC5E}"/>
    <dgm:cxn modelId="{3E0CAF1B-C866-1945-B974-558B041456BC}" type="presOf" srcId="{CA3E07DF-FF3C-BC4F-92C7-9A302D5D6495}" destId="{B2ABC265-BA2E-7846-80B0-44C86DF50919}" srcOrd="0" destOrd="0" presId="urn:microsoft.com/office/officeart/2009/3/layout/PhasedProcess"/>
    <dgm:cxn modelId="{BC546F2D-0907-F243-B8C8-604C059E090F}" type="presOf" srcId="{F93C7544-4FBC-5D43-96BD-CC535B27B2D4}" destId="{DF8A912A-3794-654D-BD97-69DBA3C1F334}" srcOrd="1" destOrd="0" presId="urn:microsoft.com/office/officeart/2009/3/layout/PhasedProcess"/>
    <dgm:cxn modelId="{0CE9EE2E-2119-FC41-824E-896DEF9522B5}" srcId="{CA3E07DF-FF3C-BC4F-92C7-9A302D5D6495}" destId="{95E9A3D4-FE4A-574D-9855-02C5F3A3994C}" srcOrd="2" destOrd="0" parTransId="{C649668F-E5F2-E54F-906C-49054BE6A796}" sibTransId="{DE4228A5-FCC5-854B-B534-C5C5989B4DBA}"/>
    <dgm:cxn modelId="{4C7FAA32-A4D7-0547-942A-CD40F6C3ED66}" srcId="{33DDD2FB-8BAD-3E43-BED2-5014663E7BA6}" destId="{24D768FF-9BED-874F-88B5-17760ED40E0E}" srcOrd="1" destOrd="0" parTransId="{E405E2D0-3C66-964C-ACD0-891A22204273}" sibTransId="{DB55A49E-C372-C242-B915-D11E6F0B8562}"/>
    <dgm:cxn modelId="{8852956A-31EB-DB45-87BF-37C94F1A9D26}" type="presOf" srcId="{F93C7544-4FBC-5D43-96BD-CC535B27B2D4}" destId="{A4DD1799-A7D3-2A4D-8BCB-95375BDFC84B}" srcOrd="0" destOrd="0" presId="urn:microsoft.com/office/officeart/2009/3/layout/PhasedProcess"/>
    <dgm:cxn modelId="{BF01C96C-B5BA-1540-B132-1E7211008763}" type="presOf" srcId="{9BE762CA-0B5A-6B4A-AFF0-87D05CC52DE0}" destId="{F8CD8085-3A67-5A4F-84A3-1891B526F61E}" srcOrd="0" destOrd="0" presId="urn:microsoft.com/office/officeart/2009/3/layout/PhasedProcess"/>
    <dgm:cxn modelId="{C1AC0B77-C5D6-7E40-9472-E3297B9AB012}" srcId="{CA3E07DF-FF3C-BC4F-92C7-9A302D5D6495}" destId="{CB092D16-8944-D840-BFB0-4DCBE19EFA2B}" srcOrd="1" destOrd="0" parTransId="{D115056E-0BFC-9046-AB4F-59D959B1C34D}" sibTransId="{B6C67030-D94E-424D-A394-B9ECEC36878D}"/>
    <dgm:cxn modelId="{763DA57A-53E9-2A43-BB0A-0AEA96F5CE65}" type="presOf" srcId="{24D768FF-9BED-874F-88B5-17760ED40E0E}" destId="{14D45AC3-9DB3-4A4F-A418-885A8AE08D3D}" srcOrd="1" destOrd="0" presId="urn:microsoft.com/office/officeart/2009/3/layout/PhasedProcess"/>
    <dgm:cxn modelId="{6A33B382-7409-C44A-A839-03991E690506}" type="presOf" srcId="{24D768FF-9BED-874F-88B5-17760ED40E0E}" destId="{8EB646BC-28CD-AE42-9073-24B297041E27}" srcOrd="0" destOrd="0" presId="urn:microsoft.com/office/officeart/2009/3/layout/PhasedProcess"/>
    <dgm:cxn modelId="{FFE9A09A-B54A-8548-B517-694E221E0728}" srcId="{D557EA55-567E-664B-83B4-BA0315E032CF}" destId="{CA3E07DF-FF3C-BC4F-92C7-9A302D5D6495}" srcOrd="0" destOrd="0" parTransId="{B0FCA930-EC5E-E746-B1D4-AD1894AD0734}" sibTransId="{2C4D3EA1-5FA0-2841-9CDA-547E45801FDC}"/>
    <dgm:cxn modelId="{58C4C6A9-92FC-424E-80AA-5EC5DA51706E}" srcId="{D557EA55-567E-664B-83B4-BA0315E032CF}" destId="{33DDD2FB-8BAD-3E43-BED2-5014663E7BA6}" srcOrd="1" destOrd="0" parTransId="{BE163B6D-EEFA-8443-81B1-5FBF633742CD}" sibTransId="{1C310B27-8823-0D44-B599-56D5BFB7722C}"/>
    <dgm:cxn modelId="{513AE8AA-1393-CE4A-AA21-9244524A71EC}" srcId="{89393CB9-FA28-BC4D-AA38-6802F638AF3C}" destId="{68FB9308-641A-9045-8D57-ED2512906CDA}" srcOrd="0" destOrd="0" parTransId="{32C7801E-900C-394F-BB2B-506AC795C8A3}" sibTransId="{1C56FBBE-D626-0E4E-86E9-3F262B381154}"/>
    <dgm:cxn modelId="{9DCD84AD-B89F-0145-B4AF-44C51680EED4}" type="presOf" srcId="{68FB9308-641A-9045-8D57-ED2512906CDA}" destId="{11CE90E1-4D48-8A46-9CBC-A7371F21526A}" srcOrd="0" destOrd="0" presId="urn:microsoft.com/office/officeart/2009/3/layout/PhasedProcess"/>
    <dgm:cxn modelId="{0C3EB3AE-3CA0-4D4B-8F1F-A7A302048650}" type="presOf" srcId="{89393CB9-FA28-BC4D-AA38-6802F638AF3C}" destId="{D2BFB38D-14CD-6341-998E-316A5130189D}" srcOrd="0" destOrd="0" presId="urn:microsoft.com/office/officeart/2009/3/layout/PhasedProcess"/>
    <dgm:cxn modelId="{43FD8ABE-7A42-3C41-90BF-A4F2A6B44C4B}" srcId="{33DDD2FB-8BAD-3E43-BED2-5014663E7BA6}" destId="{F93C7544-4FBC-5D43-96BD-CC535B27B2D4}" srcOrd="0" destOrd="0" parTransId="{E8353B20-1477-4345-ABE6-16B4DDBA26F7}" sibTransId="{0A2532BD-9E4D-C844-AEB8-4912310BB3F4}"/>
    <dgm:cxn modelId="{457858CE-CBFA-7F4D-9DDD-5DBD6692ACA4}" type="presOf" srcId="{D557EA55-567E-664B-83B4-BA0315E032CF}" destId="{95EA314D-7BAA-864C-B02A-CA38FB41DD47}" srcOrd="0" destOrd="0" presId="urn:microsoft.com/office/officeart/2009/3/layout/PhasedProcess"/>
    <dgm:cxn modelId="{436916DB-8D9B-734A-A90E-11D14B139EF1}" srcId="{D557EA55-567E-664B-83B4-BA0315E032CF}" destId="{89393CB9-FA28-BC4D-AA38-6802F638AF3C}" srcOrd="2" destOrd="0" parTransId="{B7EF6184-0C50-3B4E-B4F0-BA9E261A8EEA}" sibTransId="{BCB2F16F-40EA-214E-AA87-A03CE2995324}"/>
    <dgm:cxn modelId="{7D7D2AF4-1810-064B-BCB7-FB13A5839381}" type="presOf" srcId="{33DDD2FB-8BAD-3E43-BED2-5014663E7BA6}" destId="{38B13E58-ECD2-F249-9A09-00E5350D6231}" srcOrd="0" destOrd="0" presId="urn:microsoft.com/office/officeart/2009/3/layout/PhasedProcess"/>
    <dgm:cxn modelId="{CDFAC8F5-4BC2-5F4D-BA94-FC11EC7FCB56}" type="presOf" srcId="{95E9A3D4-FE4A-574D-9855-02C5F3A3994C}" destId="{431E62A2-1D9C-D048-A449-109180FFAAF7}" srcOrd="0" destOrd="0" presId="urn:microsoft.com/office/officeart/2009/3/layout/PhasedProcess"/>
    <dgm:cxn modelId="{726182CE-0FC8-BC46-8052-E866FAE07C77}" type="presParOf" srcId="{95EA314D-7BAA-864C-B02A-CA38FB41DD47}" destId="{89CEF97D-4E2C-4343-AB60-29A37F9407B1}" srcOrd="0" destOrd="0" presId="urn:microsoft.com/office/officeart/2009/3/layout/PhasedProcess"/>
    <dgm:cxn modelId="{0070FB52-5C35-4248-82B7-5901C92C0883}" type="presParOf" srcId="{95EA314D-7BAA-864C-B02A-CA38FB41DD47}" destId="{186BA62C-F313-2D4D-9447-3F1388F325AD}" srcOrd="1" destOrd="0" presId="urn:microsoft.com/office/officeart/2009/3/layout/PhasedProcess"/>
    <dgm:cxn modelId="{18BD8D63-0932-B648-B2FE-543C266C61FD}" type="presParOf" srcId="{95EA314D-7BAA-864C-B02A-CA38FB41DD47}" destId="{38B13E58-ECD2-F249-9A09-00E5350D6231}" srcOrd="2" destOrd="0" presId="urn:microsoft.com/office/officeart/2009/3/layout/PhasedProcess"/>
    <dgm:cxn modelId="{A6F5A9C7-08BE-394F-8E3A-C10DDBC00689}" type="presParOf" srcId="{95EA314D-7BAA-864C-B02A-CA38FB41DD47}" destId="{F5A44B68-C55E-8245-BF60-B0102A4511D2}" srcOrd="3" destOrd="0" presId="urn:microsoft.com/office/officeart/2009/3/layout/PhasedProcess"/>
    <dgm:cxn modelId="{D0D8CD2D-0586-6543-8C04-78E5358BB166}" type="presParOf" srcId="{95EA314D-7BAA-864C-B02A-CA38FB41DD47}" destId="{5A054E7C-B106-CB4F-8D7F-7DFE58EC404F}" srcOrd="4" destOrd="0" presId="urn:microsoft.com/office/officeart/2009/3/layout/PhasedProcess"/>
    <dgm:cxn modelId="{60877ECC-D1E8-234E-90B3-9357703A14CB}" type="presParOf" srcId="{95EA314D-7BAA-864C-B02A-CA38FB41DD47}" destId="{D2BFB38D-14CD-6341-998E-316A5130189D}" srcOrd="5" destOrd="0" presId="urn:microsoft.com/office/officeart/2009/3/layout/PhasedProcess"/>
    <dgm:cxn modelId="{6E382D45-1243-3A4C-B0A1-6B6FD336D8A0}" type="presParOf" srcId="{95EA314D-7BAA-864C-B02A-CA38FB41DD47}" destId="{5ABBF8F0-7D16-6E41-87C2-6CB94AA29208}" srcOrd="6" destOrd="0" presId="urn:microsoft.com/office/officeart/2009/3/layout/PhasedProcess"/>
    <dgm:cxn modelId="{529AFDE1-FB8D-2642-91FF-348E8B59939C}" type="presParOf" srcId="{5ABBF8F0-7D16-6E41-87C2-6CB94AA29208}" destId="{A4DD1799-A7D3-2A4D-8BCB-95375BDFC84B}" srcOrd="0" destOrd="0" presId="urn:microsoft.com/office/officeart/2009/3/layout/PhasedProcess"/>
    <dgm:cxn modelId="{5D1EAA19-00DE-664B-99D8-57173695711F}" type="presParOf" srcId="{5ABBF8F0-7D16-6E41-87C2-6CB94AA29208}" destId="{DF8A912A-3794-654D-BD97-69DBA3C1F334}" srcOrd="1" destOrd="0" presId="urn:microsoft.com/office/officeart/2009/3/layout/PhasedProcess"/>
    <dgm:cxn modelId="{F563A57B-9193-C04E-99EC-58AB9BB329A2}" type="presParOf" srcId="{5ABBF8F0-7D16-6E41-87C2-6CB94AA29208}" destId="{8EB646BC-28CD-AE42-9073-24B297041E27}" srcOrd="2" destOrd="0" presId="urn:microsoft.com/office/officeart/2009/3/layout/PhasedProcess"/>
    <dgm:cxn modelId="{84FC4CA9-AE8F-6947-BF15-98AEE8496DD2}" type="presParOf" srcId="{5ABBF8F0-7D16-6E41-87C2-6CB94AA29208}" destId="{14D45AC3-9DB3-4A4F-A418-885A8AE08D3D}" srcOrd="3" destOrd="0" presId="urn:microsoft.com/office/officeart/2009/3/layout/PhasedProcess"/>
    <dgm:cxn modelId="{8C273A9B-ED6B-9B4C-BC05-43AC60768C67}" type="presParOf" srcId="{95EA314D-7BAA-864C-B02A-CA38FB41DD47}" destId="{BBFE0928-F43E-684A-A8E8-6BC6DA4B2581}" srcOrd="7" destOrd="0" presId="urn:microsoft.com/office/officeart/2009/3/layout/PhasedProcess"/>
    <dgm:cxn modelId="{0D2F7B42-1A5B-0F49-9C8B-5E1955319336}" type="presParOf" srcId="{BBFE0928-F43E-684A-A8E8-6BC6DA4B2581}" destId="{F8CD8085-3A67-5A4F-84A3-1891B526F61E}" srcOrd="0" destOrd="0" presId="urn:microsoft.com/office/officeart/2009/3/layout/PhasedProcess"/>
    <dgm:cxn modelId="{E6EF190C-F3A1-5A40-AE28-AA2365644862}" type="presParOf" srcId="{BBFE0928-F43E-684A-A8E8-6BC6DA4B2581}" destId="{125ECFFD-6BBA-7348-BFF5-D179AAE84D59}" srcOrd="1" destOrd="0" presId="urn:microsoft.com/office/officeart/2009/3/layout/PhasedProcess"/>
    <dgm:cxn modelId="{0BA69713-F174-5743-B870-97E8B99FC928}" type="presParOf" srcId="{BBFE0928-F43E-684A-A8E8-6BC6DA4B2581}" destId="{6886DA5B-8AAB-4F4A-AED5-B71BE8F2D6AD}" srcOrd="2" destOrd="0" presId="urn:microsoft.com/office/officeart/2009/3/layout/PhasedProcess"/>
    <dgm:cxn modelId="{F13EF354-1380-FF4B-BD7F-AC004FB17F28}" type="presParOf" srcId="{BBFE0928-F43E-684A-A8E8-6BC6DA4B2581}" destId="{B3162FFB-4E93-4549-A79F-E9FCF1130DFC}" srcOrd="3" destOrd="0" presId="urn:microsoft.com/office/officeart/2009/3/layout/PhasedProcess"/>
    <dgm:cxn modelId="{B4B35401-2CD7-424F-8073-878F86254C1A}" type="presParOf" srcId="{BBFE0928-F43E-684A-A8E8-6BC6DA4B2581}" destId="{F1E1B3A2-B449-B845-BCD0-329729B034CE}" srcOrd="4" destOrd="0" presId="urn:microsoft.com/office/officeart/2009/3/layout/PhasedProcess"/>
    <dgm:cxn modelId="{E7891649-DD85-6E40-9175-A9DDA1D87E57}" type="presParOf" srcId="{BBFE0928-F43E-684A-A8E8-6BC6DA4B2581}" destId="{431E62A2-1D9C-D048-A449-109180FFAAF7}" srcOrd="5" destOrd="0" presId="urn:microsoft.com/office/officeart/2009/3/layout/PhasedProcess"/>
    <dgm:cxn modelId="{3622E4C4-8CEC-4444-BAD9-70D2021A218D}" type="presParOf" srcId="{95EA314D-7BAA-864C-B02A-CA38FB41DD47}" destId="{11CE90E1-4D48-8A46-9CBC-A7371F21526A}" srcOrd="8" destOrd="0" presId="urn:microsoft.com/office/officeart/2009/3/layout/PhasedProcess"/>
    <dgm:cxn modelId="{D2198010-011E-F747-B800-F262D3F482CD}" type="presParOf" srcId="{95EA314D-7BAA-864C-B02A-CA38FB41DD47}" destId="{B2ABC265-BA2E-7846-80B0-44C86DF50919}"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EF97D-4E2C-4343-AB60-29A37F9407B1}">
      <dsp:nvSpPr>
        <dsp:cNvPr id="0" name=""/>
        <dsp:cNvSpPr/>
      </dsp:nvSpPr>
      <dsp:spPr>
        <a:xfrm rot="5400000">
          <a:off x="371160" y="-219"/>
          <a:ext cx="2852013" cy="2852451"/>
        </a:xfrm>
        <a:prstGeom prst="blockArc">
          <a:avLst>
            <a:gd name="adj1" fmla="val 13500000"/>
            <a:gd name="adj2" fmla="val 18900000"/>
            <a:gd name="adj3" fmla="val 496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86BA62C-F313-2D4D-9447-3F1388F325AD}">
      <dsp:nvSpPr>
        <dsp:cNvPr id="0" name=""/>
        <dsp:cNvSpPr/>
      </dsp:nvSpPr>
      <dsp:spPr>
        <a:xfrm rot="16200000">
          <a:off x="3306467" y="-219"/>
          <a:ext cx="2852013" cy="2852451"/>
        </a:xfrm>
        <a:prstGeom prst="blockArc">
          <a:avLst>
            <a:gd name="adj1" fmla="val 13500000"/>
            <a:gd name="adj2" fmla="val 18900000"/>
            <a:gd name="adj3" fmla="val 496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8B13E58-ECD2-F249-9A09-00E5350D6231}">
      <dsp:nvSpPr>
        <dsp:cNvPr id="0" name=""/>
        <dsp:cNvSpPr/>
      </dsp:nvSpPr>
      <dsp:spPr>
        <a:xfrm>
          <a:off x="3643709" y="2477414"/>
          <a:ext cx="2165446" cy="57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Phase II</a:t>
          </a:r>
        </a:p>
      </dsp:txBody>
      <dsp:txXfrm>
        <a:off x="3643709" y="2477414"/>
        <a:ext cx="2165446" cy="570585"/>
      </dsp:txXfrm>
    </dsp:sp>
    <dsp:sp modelId="{F5A44B68-C55E-8245-BF60-B0102A4511D2}">
      <dsp:nvSpPr>
        <dsp:cNvPr id="0" name=""/>
        <dsp:cNvSpPr/>
      </dsp:nvSpPr>
      <dsp:spPr>
        <a:xfrm rot="5400000">
          <a:off x="3214981" y="-219"/>
          <a:ext cx="2852013" cy="2852451"/>
        </a:xfrm>
        <a:prstGeom prst="blockArc">
          <a:avLst>
            <a:gd name="adj1" fmla="val 13500000"/>
            <a:gd name="adj2" fmla="val 18900000"/>
            <a:gd name="adj3" fmla="val 496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A054E7C-B106-CB4F-8D7F-7DFE58EC404F}">
      <dsp:nvSpPr>
        <dsp:cNvPr id="0" name=""/>
        <dsp:cNvSpPr/>
      </dsp:nvSpPr>
      <dsp:spPr>
        <a:xfrm rot="16200000">
          <a:off x="6149425" y="-219"/>
          <a:ext cx="2852013" cy="2852451"/>
        </a:xfrm>
        <a:prstGeom prst="blockArc">
          <a:avLst>
            <a:gd name="adj1" fmla="val 13500000"/>
            <a:gd name="adj2" fmla="val 18900000"/>
            <a:gd name="adj3" fmla="val 496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2BFB38D-14CD-6341-998E-316A5130189D}">
      <dsp:nvSpPr>
        <dsp:cNvPr id="0" name=""/>
        <dsp:cNvSpPr/>
      </dsp:nvSpPr>
      <dsp:spPr>
        <a:xfrm>
          <a:off x="6278667" y="2477414"/>
          <a:ext cx="2165446" cy="57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Phase III</a:t>
          </a:r>
        </a:p>
      </dsp:txBody>
      <dsp:txXfrm>
        <a:off x="6278667" y="2477414"/>
        <a:ext cx="2165446" cy="570585"/>
      </dsp:txXfrm>
    </dsp:sp>
    <dsp:sp modelId="{A4DD1799-A7D3-2A4D-8BCB-95375BDFC84B}">
      <dsp:nvSpPr>
        <dsp:cNvPr id="0" name=""/>
        <dsp:cNvSpPr/>
      </dsp:nvSpPr>
      <dsp:spPr>
        <a:xfrm>
          <a:off x="3574128" y="818364"/>
          <a:ext cx="1306725" cy="1306725"/>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Explore Data</a:t>
          </a:r>
        </a:p>
      </dsp:txBody>
      <dsp:txXfrm>
        <a:off x="3756599" y="972455"/>
        <a:ext cx="753427" cy="998543"/>
      </dsp:txXfrm>
    </dsp:sp>
    <dsp:sp modelId="{8EB646BC-28CD-AE42-9073-24B297041E27}">
      <dsp:nvSpPr>
        <dsp:cNvPr id="0" name=""/>
        <dsp:cNvSpPr/>
      </dsp:nvSpPr>
      <dsp:spPr>
        <a:xfrm>
          <a:off x="4515912" y="818364"/>
          <a:ext cx="1306725" cy="1306725"/>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Pre-processing</a:t>
          </a:r>
        </a:p>
      </dsp:txBody>
      <dsp:txXfrm>
        <a:off x="4886739" y="972455"/>
        <a:ext cx="753427" cy="998543"/>
      </dsp:txXfrm>
    </dsp:sp>
    <dsp:sp modelId="{F8CD8085-3A67-5A4F-84A3-1891B526F61E}">
      <dsp:nvSpPr>
        <dsp:cNvPr id="0" name=""/>
        <dsp:cNvSpPr/>
      </dsp:nvSpPr>
      <dsp:spPr>
        <a:xfrm>
          <a:off x="1193596" y="432953"/>
          <a:ext cx="903685" cy="90370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Get Data</a:t>
          </a:r>
        </a:p>
      </dsp:txBody>
      <dsp:txXfrm>
        <a:off x="1325938" y="565298"/>
        <a:ext cx="639001" cy="639016"/>
      </dsp:txXfrm>
    </dsp:sp>
    <dsp:sp modelId="{125ECFFD-6BBA-7348-BFF5-D179AAE84D59}">
      <dsp:nvSpPr>
        <dsp:cNvPr id="0" name=""/>
        <dsp:cNvSpPr/>
      </dsp:nvSpPr>
      <dsp:spPr>
        <a:xfrm>
          <a:off x="860303" y="1188492"/>
          <a:ext cx="443897" cy="443719"/>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6886DA5B-8AAB-4F4A-AED5-B71BE8F2D6AD}">
      <dsp:nvSpPr>
        <dsp:cNvPr id="0" name=""/>
        <dsp:cNvSpPr/>
      </dsp:nvSpPr>
      <dsp:spPr>
        <a:xfrm>
          <a:off x="2171442" y="610715"/>
          <a:ext cx="258286" cy="258117"/>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B3162FFB-4E93-4549-A79F-E9FCF1130DFC}">
      <dsp:nvSpPr>
        <dsp:cNvPr id="0" name=""/>
        <dsp:cNvSpPr/>
      </dsp:nvSpPr>
      <dsp:spPr>
        <a:xfrm>
          <a:off x="2075458" y="972708"/>
          <a:ext cx="903685" cy="90370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Review Literature</a:t>
          </a:r>
        </a:p>
      </dsp:txBody>
      <dsp:txXfrm>
        <a:off x="2207800" y="1105053"/>
        <a:ext cx="639001" cy="639016"/>
      </dsp:txXfrm>
    </dsp:sp>
    <dsp:sp modelId="{F1E1B3A2-B449-B845-BCD0-329729B034CE}">
      <dsp:nvSpPr>
        <dsp:cNvPr id="0" name=""/>
        <dsp:cNvSpPr/>
      </dsp:nvSpPr>
      <dsp:spPr>
        <a:xfrm>
          <a:off x="2169958" y="1931684"/>
          <a:ext cx="258286" cy="258117"/>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431E62A2-1D9C-D048-A449-109180FFAAF7}">
      <dsp:nvSpPr>
        <dsp:cNvPr id="0" name=""/>
        <dsp:cNvSpPr/>
      </dsp:nvSpPr>
      <dsp:spPr>
        <a:xfrm>
          <a:off x="1209700" y="1489140"/>
          <a:ext cx="903685" cy="90370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Design Evaluation Matric</a:t>
          </a:r>
        </a:p>
      </dsp:txBody>
      <dsp:txXfrm>
        <a:off x="1342042" y="1621485"/>
        <a:ext cx="639001" cy="639016"/>
      </dsp:txXfrm>
    </dsp:sp>
    <dsp:sp modelId="{11CE90E1-4D48-8A46-9CBC-A7371F21526A}">
      <dsp:nvSpPr>
        <dsp:cNvPr id="0" name=""/>
        <dsp:cNvSpPr/>
      </dsp:nvSpPr>
      <dsp:spPr>
        <a:xfrm>
          <a:off x="6524642" y="589483"/>
          <a:ext cx="1665728" cy="166542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Modelling</a:t>
          </a:r>
        </a:p>
      </dsp:txBody>
      <dsp:txXfrm>
        <a:off x="6768582" y="833379"/>
        <a:ext cx="1177848" cy="1177635"/>
      </dsp:txXfrm>
    </dsp:sp>
    <dsp:sp modelId="{B2ABC265-BA2E-7846-80B0-44C86DF50919}">
      <dsp:nvSpPr>
        <dsp:cNvPr id="0" name=""/>
        <dsp:cNvSpPr/>
      </dsp:nvSpPr>
      <dsp:spPr>
        <a:xfrm>
          <a:off x="906909" y="2477414"/>
          <a:ext cx="2165446" cy="570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Phase I</a:t>
          </a:r>
        </a:p>
      </dsp:txBody>
      <dsp:txXfrm>
        <a:off x="906909" y="2477414"/>
        <a:ext cx="2165446" cy="570585"/>
      </dsp:txXfrm>
    </dsp:sp>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FB2113-32DC-4AEF-9A73-534730BB8D40}" type="datetimeFigureOut">
              <a:rPr lang="en-US" smtClean="0"/>
              <a:pPr/>
              <a:t>2/25/18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CDD8E1-7C1D-4646-9340-8B2F178CD6B2}" type="slidenum">
              <a:rPr lang="en-US" smtClean="0"/>
              <a:pPr/>
              <a:t>‹#›</a:t>
            </a:fld>
            <a:endParaRPr lang="en-US" dirty="0"/>
          </a:p>
        </p:txBody>
      </p:sp>
    </p:spTree>
    <p:extLst>
      <p:ext uri="{BB962C8B-B14F-4D97-AF65-F5344CB8AC3E}">
        <p14:creationId xmlns:p14="http://schemas.microsoft.com/office/powerpoint/2010/main" val="1085892765"/>
      </p:ext>
    </p:extLst>
  </p:cSld>
  <p:clrMap bg1="lt1" tx1="dk1" bg2="lt2" tx2="dk2" accent1="accent1" accent2="accent2" accent3="accent3" accent4="accent4" accent5="accent5" accent6="accent6" hlink="hlink" folHlink="folHlink"/>
  <p:notesStyle>
    <a:lvl1pPr marL="0" algn="l" defTabSz="914285" rtl="0" eaLnBrk="1" latinLnBrk="0" hangingPunct="1">
      <a:defRPr sz="1200" kern="1200">
        <a:solidFill>
          <a:schemeClr val="tx1"/>
        </a:solidFill>
        <a:latin typeface="+mn-lt"/>
        <a:ea typeface="+mn-ea"/>
        <a:cs typeface="+mn-cs"/>
      </a:defRPr>
    </a:lvl1pPr>
    <a:lvl2pPr marL="457141" algn="l" defTabSz="914285" rtl="0" eaLnBrk="1" latinLnBrk="0" hangingPunct="1">
      <a:defRPr sz="1200" kern="1200">
        <a:solidFill>
          <a:schemeClr val="tx1"/>
        </a:solidFill>
        <a:latin typeface="+mn-lt"/>
        <a:ea typeface="+mn-ea"/>
        <a:cs typeface="+mn-cs"/>
      </a:defRPr>
    </a:lvl2pPr>
    <a:lvl3pPr marL="914285" algn="l" defTabSz="914285" rtl="0" eaLnBrk="1" latinLnBrk="0" hangingPunct="1">
      <a:defRPr sz="1200" kern="1200">
        <a:solidFill>
          <a:schemeClr val="tx1"/>
        </a:solidFill>
        <a:latin typeface="+mn-lt"/>
        <a:ea typeface="+mn-ea"/>
        <a:cs typeface="+mn-cs"/>
      </a:defRPr>
    </a:lvl3pPr>
    <a:lvl4pPr marL="1371428" algn="l" defTabSz="914285" rtl="0" eaLnBrk="1" latinLnBrk="0" hangingPunct="1">
      <a:defRPr sz="1200" kern="1200">
        <a:solidFill>
          <a:schemeClr val="tx1"/>
        </a:solidFill>
        <a:latin typeface="+mn-lt"/>
        <a:ea typeface="+mn-ea"/>
        <a:cs typeface="+mn-cs"/>
      </a:defRPr>
    </a:lvl4pPr>
    <a:lvl5pPr marL="1828572" algn="l" defTabSz="914285" rtl="0" eaLnBrk="1" latinLnBrk="0" hangingPunct="1">
      <a:defRPr sz="1200" kern="1200">
        <a:solidFill>
          <a:schemeClr val="tx1"/>
        </a:solidFill>
        <a:latin typeface="+mn-lt"/>
        <a:ea typeface="+mn-ea"/>
        <a:cs typeface="+mn-cs"/>
      </a:defRPr>
    </a:lvl5pPr>
    <a:lvl6pPr marL="2285713" algn="l" defTabSz="914285" rtl="0" eaLnBrk="1" latinLnBrk="0" hangingPunct="1">
      <a:defRPr sz="1200" kern="1200">
        <a:solidFill>
          <a:schemeClr val="tx1"/>
        </a:solidFill>
        <a:latin typeface="+mn-lt"/>
        <a:ea typeface="+mn-ea"/>
        <a:cs typeface="+mn-cs"/>
      </a:defRPr>
    </a:lvl6pPr>
    <a:lvl7pPr marL="2742857" algn="l" defTabSz="914285" rtl="0" eaLnBrk="1" latinLnBrk="0" hangingPunct="1">
      <a:defRPr sz="1200" kern="1200">
        <a:solidFill>
          <a:schemeClr val="tx1"/>
        </a:solidFill>
        <a:latin typeface="+mn-lt"/>
        <a:ea typeface="+mn-ea"/>
        <a:cs typeface="+mn-cs"/>
      </a:defRPr>
    </a:lvl7pPr>
    <a:lvl8pPr marL="3200000" algn="l" defTabSz="914285" rtl="0" eaLnBrk="1" latinLnBrk="0" hangingPunct="1">
      <a:defRPr sz="1200" kern="1200">
        <a:solidFill>
          <a:schemeClr val="tx1"/>
        </a:solidFill>
        <a:latin typeface="+mn-lt"/>
        <a:ea typeface="+mn-ea"/>
        <a:cs typeface="+mn-cs"/>
      </a:defRPr>
    </a:lvl8pPr>
    <a:lvl9pPr marL="3657144" algn="l" defTabSz="9142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3</a:t>
            </a:fld>
            <a:endParaRPr lang="en-US" dirty="0"/>
          </a:p>
        </p:txBody>
      </p:sp>
    </p:spTree>
    <p:extLst>
      <p:ext uri="{BB962C8B-B14F-4D97-AF65-F5344CB8AC3E}">
        <p14:creationId xmlns:p14="http://schemas.microsoft.com/office/powerpoint/2010/main" val="1471007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12</a:t>
            </a:fld>
            <a:endParaRPr lang="en-US" dirty="0"/>
          </a:p>
        </p:txBody>
      </p:sp>
    </p:spTree>
    <p:extLst>
      <p:ext uri="{BB962C8B-B14F-4D97-AF65-F5344CB8AC3E}">
        <p14:creationId xmlns:p14="http://schemas.microsoft.com/office/powerpoint/2010/main" val="2137743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13</a:t>
            </a:fld>
            <a:endParaRPr lang="en-US" dirty="0"/>
          </a:p>
        </p:txBody>
      </p:sp>
    </p:spTree>
    <p:extLst>
      <p:ext uri="{BB962C8B-B14F-4D97-AF65-F5344CB8AC3E}">
        <p14:creationId xmlns:p14="http://schemas.microsoft.com/office/powerpoint/2010/main" val="374107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4</a:t>
            </a:fld>
            <a:endParaRPr lang="en-US" dirty="0"/>
          </a:p>
        </p:txBody>
      </p:sp>
    </p:spTree>
    <p:extLst>
      <p:ext uri="{BB962C8B-B14F-4D97-AF65-F5344CB8AC3E}">
        <p14:creationId xmlns:p14="http://schemas.microsoft.com/office/powerpoint/2010/main" val="33722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5</a:t>
            </a:fld>
            <a:endParaRPr lang="en-US" dirty="0"/>
          </a:p>
        </p:txBody>
      </p:sp>
    </p:spTree>
    <p:extLst>
      <p:ext uri="{BB962C8B-B14F-4D97-AF65-F5344CB8AC3E}">
        <p14:creationId xmlns:p14="http://schemas.microsoft.com/office/powerpoint/2010/main" val="2095763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6</a:t>
            </a:fld>
            <a:endParaRPr lang="en-US" dirty="0"/>
          </a:p>
        </p:txBody>
      </p:sp>
    </p:spTree>
    <p:extLst>
      <p:ext uri="{BB962C8B-B14F-4D97-AF65-F5344CB8AC3E}">
        <p14:creationId xmlns:p14="http://schemas.microsoft.com/office/powerpoint/2010/main" val="2083749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7</a:t>
            </a:fld>
            <a:endParaRPr lang="en-US" dirty="0"/>
          </a:p>
        </p:txBody>
      </p:sp>
    </p:spTree>
    <p:extLst>
      <p:ext uri="{BB962C8B-B14F-4D97-AF65-F5344CB8AC3E}">
        <p14:creationId xmlns:p14="http://schemas.microsoft.com/office/powerpoint/2010/main" val="39465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8</a:t>
            </a:fld>
            <a:endParaRPr lang="en-US" dirty="0"/>
          </a:p>
        </p:txBody>
      </p:sp>
    </p:spTree>
    <p:extLst>
      <p:ext uri="{BB962C8B-B14F-4D97-AF65-F5344CB8AC3E}">
        <p14:creationId xmlns:p14="http://schemas.microsoft.com/office/powerpoint/2010/main" val="191022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9</a:t>
            </a:fld>
            <a:endParaRPr lang="en-US" dirty="0"/>
          </a:p>
        </p:txBody>
      </p:sp>
    </p:spTree>
    <p:extLst>
      <p:ext uri="{BB962C8B-B14F-4D97-AF65-F5344CB8AC3E}">
        <p14:creationId xmlns:p14="http://schemas.microsoft.com/office/powerpoint/2010/main" val="141972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10</a:t>
            </a:fld>
            <a:endParaRPr lang="en-US" dirty="0"/>
          </a:p>
        </p:txBody>
      </p:sp>
    </p:spTree>
    <p:extLst>
      <p:ext uri="{BB962C8B-B14F-4D97-AF65-F5344CB8AC3E}">
        <p14:creationId xmlns:p14="http://schemas.microsoft.com/office/powerpoint/2010/main" val="82488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CDD8E1-7C1D-4646-9340-8B2F178CD6B2}" type="slidenum">
              <a:rPr lang="en-US" smtClean="0"/>
              <a:pPr/>
              <a:t>11</a:t>
            </a:fld>
            <a:endParaRPr lang="en-US" dirty="0"/>
          </a:p>
        </p:txBody>
      </p:sp>
    </p:spTree>
    <p:extLst>
      <p:ext uri="{BB962C8B-B14F-4D97-AF65-F5344CB8AC3E}">
        <p14:creationId xmlns:p14="http://schemas.microsoft.com/office/powerpoint/2010/main" val="395467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p:cNvSpPr/>
          <p:nvPr userDrawn="1"/>
        </p:nvSpPr>
        <p:spPr>
          <a:xfrm>
            <a:off x="0" y="-8466"/>
            <a:ext cx="12188825" cy="685800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912813" y="2130432"/>
            <a:ext cx="6008992" cy="1470025"/>
          </a:xfrm>
        </p:spPr>
        <p:txBody>
          <a:bodyPr vert="horz" lIns="91428" tIns="45715" rIns="91428" bIns="45715" rtlCol="0" anchor="b">
            <a:normAutofit/>
          </a:bodyPr>
          <a:lstStyle>
            <a:lvl1pPr algn="l">
              <a:defRPr lang="en-US" sz="4000" b="1" cap="all" dirty="0"/>
            </a:lvl1pPr>
          </a:lstStyle>
          <a:p>
            <a:pPr lvl="0" algn="l"/>
            <a:r>
              <a:rPr lang="en-US" dirty="0"/>
              <a:t>CLICK TO EDIT MASTER TITLE STYLE</a:t>
            </a:r>
          </a:p>
        </p:txBody>
      </p:sp>
      <p:sp>
        <p:nvSpPr>
          <p:cNvPr id="3" name="Subtitle 2"/>
          <p:cNvSpPr>
            <a:spLocks noGrp="1"/>
          </p:cNvSpPr>
          <p:nvPr>
            <p:ph type="subTitle" idx="1" hasCustomPrompt="1"/>
          </p:nvPr>
        </p:nvSpPr>
        <p:spPr>
          <a:xfrm>
            <a:off x="912814" y="3886200"/>
            <a:ext cx="6010274" cy="914400"/>
          </a:xfrm>
        </p:spPr>
        <p:txBody>
          <a:bodyPr>
            <a:normAutofit/>
          </a:bodyPr>
          <a:lstStyle>
            <a:lvl1pPr marL="0" indent="0" algn="l">
              <a:buNone/>
              <a:defRPr sz="2400">
                <a:solidFill>
                  <a:srgbClr val="1A77CC"/>
                </a:solidFill>
              </a:defRPr>
            </a:lvl1pPr>
            <a:lvl2pPr marL="457141" indent="0" algn="ctr">
              <a:buNone/>
              <a:defRPr>
                <a:solidFill>
                  <a:schemeClr val="tx1">
                    <a:tint val="75000"/>
                  </a:schemeClr>
                </a:solidFill>
              </a:defRPr>
            </a:lvl2pPr>
            <a:lvl3pPr marL="914285" indent="0" algn="ctr">
              <a:buNone/>
              <a:defRPr>
                <a:solidFill>
                  <a:schemeClr val="tx1">
                    <a:tint val="75000"/>
                  </a:schemeClr>
                </a:solidFill>
              </a:defRPr>
            </a:lvl3pPr>
            <a:lvl4pPr marL="1371428" indent="0" algn="ctr">
              <a:buNone/>
              <a:defRPr>
                <a:solidFill>
                  <a:schemeClr val="tx1">
                    <a:tint val="75000"/>
                  </a:schemeClr>
                </a:solidFill>
              </a:defRPr>
            </a:lvl4pPr>
            <a:lvl5pPr marL="1828572" indent="0" algn="ctr">
              <a:buNone/>
              <a:defRPr>
                <a:solidFill>
                  <a:schemeClr val="tx1">
                    <a:tint val="75000"/>
                  </a:schemeClr>
                </a:solidFill>
              </a:defRPr>
            </a:lvl5pPr>
            <a:lvl6pPr marL="2285713" indent="0" algn="ctr">
              <a:buNone/>
              <a:defRPr>
                <a:solidFill>
                  <a:schemeClr val="tx1">
                    <a:tint val="75000"/>
                  </a:schemeClr>
                </a:solidFill>
              </a:defRPr>
            </a:lvl6pPr>
            <a:lvl7pPr marL="2742857" indent="0" algn="ctr">
              <a:buNone/>
              <a:defRPr>
                <a:solidFill>
                  <a:schemeClr val="tx1">
                    <a:tint val="75000"/>
                  </a:schemeClr>
                </a:solidFill>
              </a:defRPr>
            </a:lvl7pPr>
            <a:lvl8pPr marL="3200000" indent="0" algn="ctr">
              <a:buNone/>
              <a:defRPr>
                <a:solidFill>
                  <a:schemeClr val="tx1">
                    <a:tint val="75000"/>
                  </a:schemeClr>
                </a:solidFill>
              </a:defRPr>
            </a:lvl8pPr>
            <a:lvl9pPr marL="3657144" indent="0" algn="ctr">
              <a:buNone/>
              <a:defRPr>
                <a:solidFill>
                  <a:schemeClr val="tx1">
                    <a:tint val="75000"/>
                  </a:schemeClr>
                </a:solidFill>
              </a:defRPr>
            </a:lvl9pPr>
          </a:lstStyle>
          <a:p>
            <a:r>
              <a:rPr lang="en-US" dirty="0"/>
              <a:t>CLICK TO EDIT MASTER SUBTITLE STYLE</a:t>
            </a:r>
          </a:p>
        </p:txBody>
      </p:sp>
      <p:sp>
        <p:nvSpPr>
          <p:cNvPr id="7" name="Slide Number Placeholder 5"/>
          <p:cNvSpPr>
            <a:spLocks noGrp="1"/>
          </p:cNvSpPr>
          <p:nvPr>
            <p:ph type="sldNum" sz="quarter" idx="4"/>
          </p:nvPr>
        </p:nvSpPr>
        <p:spPr>
          <a:xfrm>
            <a:off x="39647" y="6446925"/>
            <a:ext cx="539196" cy="375771"/>
          </a:xfrm>
          <a:prstGeom prst="rect">
            <a:avLst/>
          </a:prstGeom>
        </p:spPr>
        <p:txBody>
          <a:bodyPr vert="horz" lIns="91428" tIns="45715" rIns="91428" bIns="45715" rtlCol="0" anchor="ctr"/>
          <a:lstStyle>
            <a:lvl1pPr algn="r">
              <a:defRPr sz="1100">
                <a:solidFill>
                  <a:schemeClr val="bg1"/>
                </a:solidFill>
              </a:defRPr>
            </a:lvl1pPr>
          </a:lstStyle>
          <a:p>
            <a:fld id="{B32AB80A-78BA-6B42-BA0D-B44ACF890F5A}" type="slidenum">
              <a:rPr lang="en-US" smtClean="0"/>
              <a:pPr/>
              <a:t>‹#›</a:t>
            </a:fld>
            <a:endParaRPr lang="en-US" dirty="0"/>
          </a:p>
        </p:txBody>
      </p:sp>
      <p:cxnSp>
        <p:nvCxnSpPr>
          <p:cNvPr id="10" name="Straight Connector 9"/>
          <p:cNvCxnSpPr/>
          <p:nvPr userDrawn="1"/>
        </p:nvCxnSpPr>
        <p:spPr>
          <a:xfrm>
            <a:off x="-1588" y="6374704"/>
            <a:ext cx="12194979" cy="0"/>
          </a:xfrm>
          <a:prstGeom prst="line">
            <a:avLst/>
          </a:prstGeom>
          <a:ln w="6350">
            <a:solidFill>
              <a:schemeClr val="bg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66447"/>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6" y="0"/>
            <a:ext cx="10971366" cy="914400"/>
          </a:xfrm>
        </p:spPr>
        <p:txBody>
          <a:bodyPr>
            <a:normAutofit/>
          </a:bodyPr>
          <a:lstStyle>
            <a:lvl1pPr algn="l">
              <a:defRPr sz="4000">
                <a:solidFill>
                  <a:srgbClr val="1B6F1B"/>
                </a:solidFill>
              </a:defRPr>
            </a:lvl1pPr>
          </a:lstStyle>
          <a:p>
            <a:r>
              <a:rPr lang="en-US" dirty="0"/>
              <a:t>CLICK TO EDIT MASTER TITLE STYLE</a:t>
            </a:r>
          </a:p>
        </p:txBody>
      </p:sp>
      <p:sp>
        <p:nvSpPr>
          <p:cNvPr id="3" name="Content Placeholder 2"/>
          <p:cNvSpPr>
            <a:spLocks noGrp="1"/>
          </p:cNvSpPr>
          <p:nvPr>
            <p:ph idx="1"/>
          </p:nvPr>
        </p:nvSpPr>
        <p:spPr>
          <a:xfrm>
            <a:off x="609442" y="1265232"/>
            <a:ext cx="10969943" cy="4830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txBox="1">
            <a:spLocks/>
          </p:cNvSpPr>
          <p:nvPr userDrawn="1"/>
        </p:nvSpPr>
        <p:spPr>
          <a:xfrm>
            <a:off x="39647" y="6446925"/>
            <a:ext cx="539196" cy="375771"/>
          </a:xfrm>
          <a:prstGeom prst="rect">
            <a:avLst/>
          </a:prstGeom>
        </p:spPr>
        <p:txBody>
          <a:bodyPr vert="horz" lIns="91428" tIns="45715" rIns="91428" bIns="45715" rtlCol="0" anchor="ctr"/>
          <a:lstStyle>
            <a:defPPr>
              <a:defRPr lang="en-US"/>
            </a:defPPr>
            <a:lvl1pPr marL="0" algn="r" defTabSz="914400" rtl="0" eaLnBrk="1" latinLnBrk="0" hangingPunct="1">
              <a:defRPr sz="105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2AB80A-78BA-6B42-BA0D-B44ACF890F5A}" type="slidenum">
              <a:rPr lang="en-US" sz="1800" smtClean="0"/>
              <a:pPr/>
              <a:t>‹#›</a:t>
            </a:fld>
            <a:endParaRPr lang="en-US" dirty="0"/>
          </a:p>
        </p:txBody>
      </p:sp>
    </p:spTree>
    <p:extLst>
      <p:ext uri="{BB962C8B-B14F-4D97-AF65-F5344CB8AC3E}">
        <p14:creationId xmlns:p14="http://schemas.microsoft.com/office/powerpoint/2010/main" val="424200522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5" y="4406905"/>
            <a:ext cx="5960254"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hasCustomPrompt="1"/>
          </p:nvPr>
        </p:nvSpPr>
        <p:spPr>
          <a:xfrm>
            <a:off x="962835" y="2906713"/>
            <a:ext cx="5960254" cy="1500187"/>
          </a:xfrm>
        </p:spPr>
        <p:txBody>
          <a:bodyPr anchor="b"/>
          <a:lstStyle>
            <a:lvl1pPr marL="0" indent="0">
              <a:buNone/>
              <a:defRPr sz="2000">
                <a:solidFill>
                  <a:srgbClr val="1A77CC"/>
                </a:solidFill>
              </a:defRPr>
            </a:lvl1pPr>
            <a:lvl2pPr marL="457141" indent="0">
              <a:buNone/>
              <a:defRPr sz="1900">
                <a:solidFill>
                  <a:schemeClr val="tx1">
                    <a:tint val="75000"/>
                  </a:schemeClr>
                </a:solidFill>
              </a:defRPr>
            </a:lvl2pPr>
            <a:lvl3pPr marL="914285" indent="0">
              <a:buNone/>
              <a:defRPr sz="1600">
                <a:solidFill>
                  <a:schemeClr val="tx1">
                    <a:tint val="75000"/>
                  </a:schemeClr>
                </a:solidFill>
              </a:defRPr>
            </a:lvl3pPr>
            <a:lvl4pPr marL="1371428" indent="0">
              <a:buNone/>
              <a:defRPr sz="1500">
                <a:solidFill>
                  <a:schemeClr val="tx1">
                    <a:tint val="75000"/>
                  </a:schemeClr>
                </a:solidFill>
              </a:defRPr>
            </a:lvl4pPr>
            <a:lvl5pPr marL="1828572" indent="0">
              <a:buNone/>
              <a:defRPr sz="1500">
                <a:solidFill>
                  <a:schemeClr val="tx1">
                    <a:tint val="75000"/>
                  </a:schemeClr>
                </a:solidFill>
              </a:defRPr>
            </a:lvl5pPr>
            <a:lvl6pPr marL="2285713" indent="0">
              <a:buNone/>
              <a:defRPr sz="1500">
                <a:solidFill>
                  <a:schemeClr val="tx1">
                    <a:tint val="75000"/>
                  </a:schemeClr>
                </a:solidFill>
              </a:defRPr>
            </a:lvl6pPr>
            <a:lvl7pPr marL="2742857" indent="0">
              <a:buNone/>
              <a:defRPr sz="1500">
                <a:solidFill>
                  <a:schemeClr val="tx1">
                    <a:tint val="75000"/>
                  </a:schemeClr>
                </a:solidFill>
              </a:defRPr>
            </a:lvl7pPr>
            <a:lvl8pPr marL="3200000" indent="0">
              <a:buNone/>
              <a:defRPr sz="1500">
                <a:solidFill>
                  <a:schemeClr val="tx1">
                    <a:tint val="75000"/>
                  </a:schemeClr>
                </a:solidFill>
              </a:defRPr>
            </a:lvl8pPr>
            <a:lvl9pPr marL="3657144" indent="0">
              <a:buNone/>
              <a:defRPr sz="1500">
                <a:solidFill>
                  <a:schemeClr val="tx1">
                    <a:tint val="75000"/>
                  </a:schemeClr>
                </a:solidFill>
              </a:defRPr>
            </a:lvl9pPr>
          </a:lstStyle>
          <a:p>
            <a:pPr lvl="0"/>
            <a:r>
              <a:rPr lang="en-US" dirty="0"/>
              <a:t>CLICK TO EDIT MASTER TEXT STYLES</a:t>
            </a:r>
          </a:p>
        </p:txBody>
      </p:sp>
      <p:sp>
        <p:nvSpPr>
          <p:cNvPr id="7" name="Slide Number Placeholder 5"/>
          <p:cNvSpPr>
            <a:spLocks noGrp="1"/>
          </p:cNvSpPr>
          <p:nvPr>
            <p:ph type="sldNum" sz="quarter" idx="4"/>
          </p:nvPr>
        </p:nvSpPr>
        <p:spPr>
          <a:xfrm>
            <a:off x="39647" y="6446925"/>
            <a:ext cx="539196" cy="375771"/>
          </a:xfrm>
          <a:prstGeom prst="rect">
            <a:avLst/>
          </a:prstGeom>
        </p:spPr>
        <p:txBody>
          <a:bodyPr vert="horz" lIns="91428" tIns="45715" rIns="91428" bIns="45715" rtlCol="0" anchor="ctr"/>
          <a:lstStyle>
            <a:lvl1pPr algn="r">
              <a:defRPr sz="1100">
                <a:solidFill>
                  <a:schemeClr val="bg1"/>
                </a:solidFill>
              </a:defRPr>
            </a:lvl1pPr>
          </a:lstStyle>
          <a:p>
            <a:fld id="{B32AB80A-78BA-6B42-BA0D-B44ACF890F5A}" type="slidenum">
              <a:rPr lang="en-US" smtClean="0"/>
              <a:pPr/>
              <a:t>‹#›</a:t>
            </a:fld>
            <a:endParaRPr lang="en-US" dirty="0"/>
          </a:p>
        </p:txBody>
      </p:sp>
      <p:sp>
        <p:nvSpPr>
          <p:cNvPr id="12" name="Chevron 11"/>
          <p:cNvSpPr/>
          <p:nvPr userDrawn="1"/>
        </p:nvSpPr>
        <p:spPr>
          <a:xfrm>
            <a:off x="6780213" y="0"/>
            <a:ext cx="6172200" cy="6409944"/>
          </a:xfrm>
          <a:prstGeom prst="chevron">
            <a:avLst>
              <a:gd name="adj" fmla="val 12551"/>
            </a:avLst>
          </a:prstGeom>
          <a:blipFill>
            <a:blip r:embed="rId2">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5" rIns="91428" bIns="45715" rtlCol="0" anchor="ctr"/>
          <a:lstStyle/>
          <a:p>
            <a:pPr algn="ctr"/>
            <a:endParaRPr lang="en-US" dirty="0">
              <a:solidFill>
                <a:schemeClr val="tx1"/>
              </a:solidFill>
            </a:endParaRPr>
          </a:p>
        </p:txBody>
      </p:sp>
    </p:spTree>
    <p:extLst>
      <p:ext uri="{BB962C8B-B14F-4D97-AF65-F5344CB8AC3E}">
        <p14:creationId xmlns:p14="http://schemas.microsoft.com/office/powerpoint/2010/main" val="390508460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9647" y="6446925"/>
            <a:ext cx="539196" cy="375771"/>
          </a:xfrm>
          <a:prstGeom prst="rect">
            <a:avLst/>
          </a:prstGeom>
        </p:spPr>
        <p:txBody>
          <a:bodyPr vert="horz" lIns="91428" tIns="45715" rIns="91428" bIns="45715" rtlCol="0" anchor="ctr"/>
          <a:lstStyle>
            <a:lvl1pPr algn="r">
              <a:defRPr sz="1100">
                <a:solidFill>
                  <a:schemeClr val="bg1"/>
                </a:solidFill>
              </a:defRPr>
            </a:lvl1pPr>
          </a:lstStyle>
          <a:p>
            <a:fld id="{B32AB80A-78BA-6B42-BA0D-B44ACF890F5A}" type="slidenum">
              <a:rPr lang="en-US" smtClean="0"/>
              <a:pPr/>
              <a:t>‹#›</a:t>
            </a:fld>
            <a:endParaRPr lang="en-US" dirty="0"/>
          </a:p>
        </p:txBody>
      </p:sp>
    </p:spTree>
    <p:extLst>
      <p:ext uri="{BB962C8B-B14F-4D97-AF65-F5344CB8AC3E}">
        <p14:creationId xmlns:p14="http://schemas.microsoft.com/office/powerpoint/2010/main" val="422255399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09442" y="1295401"/>
            <a:ext cx="10969943" cy="48307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4"/>
          </p:nvPr>
        </p:nvSpPr>
        <p:spPr>
          <a:xfrm>
            <a:off x="39647" y="6446925"/>
            <a:ext cx="539196" cy="375771"/>
          </a:xfrm>
          <a:prstGeom prst="rect">
            <a:avLst/>
          </a:prstGeom>
        </p:spPr>
        <p:txBody>
          <a:bodyPr vert="horz" lIns="91428" tIns="45715" rIns="91428" bIns="45715" rtlCol="0" anchor="ctr"/>
          <a:lstStyle>
            <a:lvl1pPr algn="r">
              <a:defRPr sz="1100">
                <a:solidFill>
                  <a:schemeClr val="bg1"/>
                </a:solidFill>
              </a:defRPr>
            </a:lvl1pPr>
          </a:lstStyle>
          <a:p>
            <a:fld id="{B32AB80A-78BA-6B42-BA0D-B44ACF890F5A}" type="slidenum">
              <a:rPr lang="en-US" smtClean="0"/>
              <a:pPr/>
              <a:t>‹#›</a:t>
            </a:fld>
            <a:endParaRPr lang="en-US" dirty="0"/>
          </a:p>
        </p:txBody>
      </p:sp>
      <p:sp>
        <p:nvSpPr>
          <p:cNvPr id="9" name="Title 1"/>
          <p:cNvSpPr>
            <a:spLocks noGrp="1"/>
          </p:cNvSpPr>
          <p:nvPr>
            <p:ph type="title" hasCustomPrompt="1"/>
          </p:nvPr>
        </p:nvSpPr>
        <p:spPr>
          <a:xfrm>
            <a:off x="609446" y="0"/>
            <a:ext cx="9904571" cy="1143000"/>
          </a:xfrm>
        </p:spPr>
        <p:txBody>
          <a:bodyPr/>
          <a:lstStyle>
            <a:lvl1pPr algn="l">
              <a:defRPr>
                <a:solidFill>
                  <a:srgbClr val="1B6F1B"/>
                </a:solidFill>
              </a:defRPr>
            </a:lvl1pPr>
          </a:lstStyle>
          <a:p>
            <a:r>
              <a:rPr lang="en-US" dirty="0"/>
              <a:t>CLICK TO EDIT MASTER TITLE STYLE</a:t>
            </a:r>
          </a:p>
        </p:txBody>
      </p:sp>
    </p:spTree>
    <p:extLst>
      <p:ext uri="{BB962C8B-B14F-4D97-AF65-F5344CB8AC3E}">
        <p14:creationId xmlns:p14="http://schemas.microsoft.com/office/powerpoint/2010/main" val="81105871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0"/>
            <a:ext cx="10969943" cy="1143000"/>
          </a:xfrm>
          <a:prstGeom prst="rect">
            <a:avLst/>
          </a:prstGeom>
        </p:spPr>
        <p:txBody>
          <a:bodyPr vert="horz" lIns="91428" tIns="45715" rIns="91428" bIns="45715" rtlCol="0" anchor="ctr">
            <a:normAutofit/>
          </a:bodyPr>
          <a:lstStyle/>
          <a:p>
            <a:pPr lvl="0"/>
            <a:r>
              <a:rPr lang="en-US" dirty="0"/>
              <a:t>CLICK TO EDIT MASTER TITLE STYLE</a:t>
            </a:r>
          </a:p>
        </p:txBody>
      </p:sp>
      <p:sp>
        <p:nvSpPr>
          <p:cNvPr id="3" name="Text Placeholder 2"/>
          <p:cNvSpPr>
            <a:spLocks noGrp="1"/>
          </p:cNvSpPr>
          <p:nvPr>
            <p:ph type="body" idx="1"/>
          </p:nvPr>
        </p:nvSpPr>
        <p:spPr>
          <a:xfrm>
            <a:off x="609442" y="1295401"/>
            <a:ext cx="10969943" cy="4830768"/>
          </a:xfrm>
          <a:prstGeom prst="rect">
            <a:avLst/>
          </a:prstGeom>
        </p:spPr>
        <p:txBody>
          <a:bodyPr vert="horz" lIns="91428" tIns="45715" rIns="91428" bIns="457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6423312"/>
            <a:ext cx="12188825"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lIns="91428" tIns="45715" rIns="91428" bIns="45715" rtlCol="0" anchor="ctr"/>
          <a:lstStyle/>
          <a:p>
            <a:pPr marL="0" marR="0" lvl="0" indent="0" algn="ctr" defTabSz="914285"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 name="TextBox 7"/>
          <p:cNvSpPr txBox="1"/>
          <p:nvPr userDrawn="1"/>
        </p:nvSpPr>
        <p:spPr>
          <a:xfrm>
            <a:off x="679785" y="6508295"/>
            <a:ext cx="1923143" cy="276989"/>
          </a:xfrm>
          <a:prstGeom prst="rect">
            <a:avLst/>
          </a:prstGeom>
          <a:noFill/>
        </p:spPr>
        <p:txBody>
          <a:bodyPr wrap="square" lIns="91428" tIns="45715" rIns="91428" bIns="45715" rtlCol="0" anchor="ctr">
            <a:spAutoFit/>
          </a:bodyPr>
          <a:lstStyle/>
          <a:p>
            <a:pPr marL="0" marR="0" lvl="0" indent="0" defTabSz="91428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 lastClr="FFFFFF"/>
                </a:solidFill>
                <a:effectLst/>
                <a:uLnTx/>
                <a:uFillTx/>
                <a:latin typeface="+mn-lt"/>
                <a:cs typeface="Arial"/>
              </a:rPr>
              <a:t>© 2018 </a:t>
            </a:r>
            <a:r>
              <a:rPr kumimoji="0" lang="en-US" sz="1200" b="0" i="0" u="none" strike="noStrike" kern="0" cap="none" spc="0" normalizeH="0" baseline="0" noProof="0" dirty="0" err="1">
                <a:ln>
                  <a:noFill/>
                </a:ln>
                <a:solidFill>
                  <a:sysClr val="window" lastClr="FFFFFF"/>
                </a:solidFill>
                <a:effectLst/>
                <a:uLnTx/>
                <a:uFillTx/>
                <a:latin typeface="+mn-lt"/>
                <a:cs typeface="Arial"/>
              </a:rPr>
              <a:t>Subir</a:t>
            </a:r>
            <a:r>
              <a:rPr kumimoji="0" lang="en-US" sz="1200" b="0" i="0" u="none" strike="noStrike" kern="0" cap="none" spc="0" normalizeH="0" baseline="0" noProof="0" dirty="0">
                <a:ln>
                  <a:noFill/>
                </a:ln>
                <a:solidFill>
                  <a:sysClr val="window" lastClr="FFFFFF"/>
                </a:solidFill>
                <a:effectLst/>
                <a:uLnTx/>
                <a:uFillTx/>
                <a:latin typeface="+mn-lt"/>
                <a:cs typeface="Arial"/>
              </a:rPr>
              <a:t> Das</a:t>
            </a:r>
            <a:endParaRPr kumimoji="0" lang="en-US" sz="900" b="0" i="0" u="none" strike="noStrike" kern="0" cap="none" spc="0" normalizeH="0" baseline="0" noProof="0" dirty="0">
              <a:ln>
                <a:noFill/>
              </a:ln>
              <a:solidFill>
                <a:sysClr val="window" lastClr="FFFFFF"/>
              </a:solidFill>
              <a:effectLst/>
              <a:uLnTx/>
              <a:uFillTx/>
              <a:latin typeface="+mn-lt"/>
              <a:cs typeface="Arial"/>
            </a:endParaRPr>
          </a:p>
        </p:txBody>
      </p:sp>
      <p:cxnSp>
        <p:nvCxnSpPr>
          <p:cNvPr id="9" name="Straight Connector 8"/>
          <p:cNvCxnSpPr/>
          <p:nvPr userDrawn="1"/>
        </p:nvCxnSpPr>
        <p:spPr>
          <a:xfrm>
            <a:off x="616874" y="6543217"/>
            <a:ext cx="0" cy="207147"/>
          </a:xfrm>
          <a:prstGeom prst="line">
            <a:avLst/>
          </a:prstGeom>
          <a:noFill/>
          <a:ln w="6350" cap="flat" cmpd="sng" algn="ctr">
            <a:solidFill>
              <a:sysClr val="window" lastClr="FFFFFF"/>
            </a:solidFill>
            <a:prstDash val="solid"/>
          </a:ln>
          <a:effectLst/>
        </p:spPr>
      </p:cxnSp>
      <p:sp>
        <p:nvSpPr>
          <p:cNvPr id="10" name="Slide Number Placeholder 5"/>
          <p:cNvSpPr>
            <a:spLocks noGrp="1"/>
          </p:cNvSpPr>
          <p:nvPr>
            <p:ph type="sldNum" sz="quarter" idx="4"/>
          </p:nvPr>
        </p:nvSpPr>
        <p:spPr>
          <a:xfrm>
            <a:off x="39647" y="6458905"/>
            <a:ext cx="539196" cy="375771"/>
          </a:xfrm>
          <a:prstGeom prst="rect">
            <a:avLst/>
          </a:prstGeom>
        </p:spPr>
        <p:txBody>
          <a:bodyPr vert="horz" lIns="91428" tIns="45715" rIns="91428" bIns="45715" rtlCol="0" anchor="ctr"/>
          <a:lstStyle>
            <a:lvl1pPr algn="r">
              <a:defRPr sz="2000">
                <a:solidFill>
                  <a:schemeClr val="bg1"/>
                </a:solidFill>
              </a:defRPr>
            </a:lvl1pPr>
          </a:lstStyle>
          <a:p>
            <a:fld id="{B32AB80A-78BA-6B42-BA0D-B44ACF890F5A}" type="slidenum">
              <a:rPr lang="en-US" smtClean="0"/>
              <a:pPr/>
              <a:t>‹#›</a:t>
            </a:fld>
            <a:endParaRPr lang="en-US" dirty="0"/>
          </a:p>
        </p:txBody>
      </p:sp>
      <p:sp>
        <p:nvSpPr>
          <p:cNvPr id="12" name="TextBox 11"/>
          <p:cNvSpPr txBox="1"/>
          <p:nvPr userDrawn="1"/>
        </p:nvSpPr>
        <p:spPr>
          <a:xfrm>
            <a:off x="11058844" y="6515991"/>
            <a:ext cx="1194122" cy="261600"/>
          </a:xfrm>
          <a:prstGeom prst="rect">
            <a:avLst/>
          </a:prstGeom>
          <a:noFill/>
        </p:spPr>
        <p:txBody>
          <a:bodyPr wrap="square" lIns="91428" tIns="45715" rIns="91428" bIns="45715" rtlCol="0" anchor="ctr">
            <a:spAutoFit/>
          </a:bodyPr>
          <a:lstStyle/>
          <a:p>
            <a:pPr marL="0" marR="0" lvl="0" indent="0" defTabSz="914285"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ysClr val="window" lastClr="FFFFFF"/>
                </a:solidFill>
                <a:effectLst/>
                <a:uLnTx/>
                <a:uFillTx/>
                <a:latin typeface="+mn-lt"/>
                <a:cs typeface="Arial"/>
              </a:rPr>
              <a:t>Capstone Project</a:t>
            </a:r>
          </a:p>
        </p:txBody>
      </p:sp>
      <p:cxnSp>
        <p:nvCxnSpPr>
          <p:cNvPr id="13" name="Straight Connector 12"/>
          <p:cNvCxnSpPr/>
          <p:nvPr userDrawn="1"/>
        </p:nvCxnSpPr>
        <p:spPr>
          <a:xfrm>
            <a:off x="11047412" y="6543217"/>
            <a:ext cx="0" cy="207147"/>
          </a:xfrm>
          <a:prstGeom prst="line">
            <a:avLst/>
          </a:prstGeom>
          <a:noFill/>
          <a:ln w="6350" cap="flat" cmpd="sng" algn="ctr">
            <a:solidFill>
              <a:sysClr val="window" lastClr="FFFFFF"/>
            </a:solidFill>
            <a:prstDash val="solid"/>
          </a:ln>
          <a:effectLst/>
        </p:spPr>
      </p:cxnSp>
    </p:spTree>
    <p:extLst>
      <p:ext uri="{BB962C8B-B14F-4D97-AF65-F5344CB8AC3E}">
        <p14:creationId xmlns:p14="http://schemas.microsoft.com/office/powerpoint/2010/main" val="3957828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8" r:id="rId5"/>
  </p:sldLayoutIdLst>
  <p:transition spd="slow">
    <p:push dir="u"/>
  </p:transition>
  <p:hf hdr="0" ftr="0" dt="0"/>
  <p:txStyles>
    <p:titleStyle>
      <a:lvl1pPr algn="l" defTabSz="914285" rtl="0" eaLnBrk="1" latinLnBrk="0" hangingPunct="1">
        <a:spcBef>
          <a:spcPct val="0"/>
        </a:spcBef>
        <a:buNone/>
        <a:defRPr lang="en-US" sz="4400" kern="1200" smtClean="0">
          <a:solidFill>
            <a:srgbClr val="1B6F1B"/>
          </a:solidFill>
          <a:latin typeface="+mj-lt"/>
          <a:ea typeface="+mj-ea"/>
          <a:cs typeface="+mj-cs"/>
        </a:defRPr>
      </a:lvl1pPr>
    </p:titleStyle>
    <p:bodyStyle>
      <a:lvl1pPr marL="342857" indent="-342857" algn="l" defTabSz="91428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58" indent="-285714" algn="l" defTabSz="91428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56" indent="-228572" algn="l" defTabSz="91428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00"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143"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287"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28"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2"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5" indent="-228572" algn="l" defTabSz="91428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5" rtl="0" eaLnBrk="1" latinLnBrk="0" hangingPunct="1">
        <a:defRPr sz="1900" kern="1200">
          <a:solidFill>
            <a:schemeClr val="tx1"/>
          </a:solidFill>
          <a:latin typeface="+mn-lt"/>
          <a:ea typeface="+mn-ea"/>
          <a:cs typeface="+mn-cs"/>
        </a:defRPr>
      </a:lvl1pPr>
      <a:lvl2pPr marL="457141" algn="l" defTabSz="914285" rtl="0" eaLnBrk="1" latinLnBrk="0" hangingPunct="1">
        <a:defRPr sz="1900" kern="1200">
          <a:solidFill>
            <a:schemeClr val="tx1"/>
          </a:solidFill>
          <a:latin typeface="+mn-lt"/>
          <a:ea typeface="+mn-ea"/>
          <a:cs typeface="+mn-cs"/>
        </a:defRPr>
      </a:lvl2pPr>
      <a:lvl3pPr marL="914285" algn="l" defTabSz="914285" rtl="0" eaLnBrk="1" latinLnBrk="0" hangingPunct="1">
        <a:defRPr sz="1900" kern="1200">
          <a:solidFill>
            <a:schemeClr val="tx1"/>
          </a:solidFill>
          <a:latin typeface="+mn-lt"/>
          <a:ea typeface="+mn-ea"/>
          <a:cs typeface="+mn-cs"/>
        </a:defRPr>
      </a:lvl3pPr>
      <a:lvl4pPr marL="1371428" algn="l" defTabSz="914285" rtl="0" eaLnBrk="1" latinLnBrk="0" hangingPunct="1">
        <a:defRPr sz="1900" kern="1200">
          <a:solidFill>
            <a:schemeClr val="tx1"/>
          </a:solidFill>
          <a:latin typeface="+mn-lt"/>
          <a:ea typeface="+mn-ea"/>
          <a:cs typeface="+mn-cs"/>
        </a:defRPr>
      </a:lvl4pPr>
      <a:lvl5pPr marL="1828572" algn="l" defTabSz="914285" rtl="0" eaLnBrk="1" latinLnBrk="0" hangingPunct="1">
        <a:defRPr sz="1900" kern="1200">
          <a:solidFill>
            <a:schemeClr val="tx1"/>
          </a:solidFill>
          <a:latin typeface="+mn-lt"/>
          <a:ea typeface="+mn-ea"/>
          <a:cs typeface="+mn-cs"/>
        </a:defRPr>
      </a:lvl5pPr>
      <a:lvl6pPr marL="2285713" algn="l" defTabSz="914285" rtl="0" eaLnBrk="1" latinLnBrk="0" hangingPunct="1">
        <a:defRPr sz="1900" kern="1200">
          <a:solidFill>
            <a:schemeClr val="tx1"/>
          </a:solidFill>
          <a:latin typeface="+mn-lt"/>
          <a:ea typeface="+mn-ea"/>
          <a:cs typeface="+mn-cs"/>
        </a:defRPr>
      </a:lvl6pPr>
      <a:lvl7pPr marL="2742857" algn="l" defTabSz="914285" rtl="0" eaLnBrk="1" latinLnBrk="0" hangingPunct="1">
        <a:defRPr sz="1900" kern="1200">
          <a:solidFill>
            <a:schemeClr val="tx1"/>
          </a:solidFill>
          <a:latin typeface="+mn-lt"/>
          <a:ea typeface="+mn-ea"/>
          <a:cs typeface="+mn-cs"/>
        </a:defRPr>
      </a:lvl7pPr>
      <a:lvl8pPr marL="3200000" algn="l" defTabSz="914285" rtl="0" eaLnBrk="1" latinLnBrk="0" hangingPunct="1">
        <a:defRPr sz="1900" kern="1200">
          <a:solidFill>
            <a:schemeClr val="tx1"/>
          </a:solidFill>
          <a:latin typeface="+mn-lt"/>
          <a:ea typeface="+mn-ea"/>
          <a:cs typeface="+mn-cs"/>
        </a:defRPr>
      </a:lvl8pPr>
      <a:lvl9pPr marL="3657144" algn="l" defTabSz="91428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dog-breed-identif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412" y="1676400"/>
            <a:ext cx="8153399" cy="1314457"/>
          </a:xfrm>
        </p:spPr>
        <p:txBody>
          <a:bodyPr>
            <a:normAutofit/>
          </a:bodyPr>
          <a:lstStyle/>
          <a:p>
            <a:pPr algn="ctr"/>
            <a:r>
              <a:rPr lang="en-US" dirty="0"/>
              <a:t>Image Classification using CNN (</a:t>
            </a:r>
            <a:r>
              <a:rPr lang="en-US" dirty="0" err="1"/>
              <a:t>Keras</a:t>
            </a:r>
            <a:r>
              <a:rPr lang="en-US" dirty="0"/>
              <a:t>/</a:t>
            </a:r>
            <a:r>
              <a:rPr lang="en-US" dirty="0" err="1"/>
              <a:t>Tensorflow</a:t>
            </a:r>
            <a:r>
              <a:rPr lang="en-US" dirty="0"/>
              <a:t>)</a:t>
            </a:r>
          </a:p>
        </p:txBody>
      </p:sp>
      <p:sp>
        <p:nvSpPr>
          <p:cNvPr id="3" name="Subtitle 2"/>
          <p:cNvSpPr>
            <a:spLocks noGrp="1"/>
          </p:cNvSpPr>
          <p:nvPr>
            <p:ph type="subTitle" idx="1"/>
          </p:nvPr>
        </p:nvSpPr>
        <p:spPr>
          <a:xfrm>
            <a:off x="9447211" y="5638800"/>
            <a:ext cx="2712033" cy="685800"/>
          </a:xfrm>
        </p:spPr>
        <p:txBody>
          <a:bodyPr>
            <a:normAutofit fontScale="70000" lnSpcReduction="20000"/>
          </a:bodyPr>
          <a:lstStyle/>
          <a:p>
            <a:pPr algn="r"/>
            <a:r>
              <a:rPr lang="en-US" dirty="0"/>
              <a:t>Final Report - 24</a:t>
            </a:r>
            <a:r>
              <a:rPr lang="en-US" baseline="30000" dirty="0"/>
              <a:t>th</a:t>
            </a:r>
            <a:r>
              <a:rPr lang="en-US" dirty="0"/>
              <a:t> Feb 2018</a:t>
            </a:r>
          </a:p>
          <a:p>
            <a:pPr algn="r"/>
            <a:r>
              <a:rPr lang="en-US" dirty="0"/>
              <a:t>By: </a:t>
            </a:r>
            <a:r>
              <a:rPr lang="en-US" dirty="0" err="1"/>
              <a:t>Subir</a:t>
            </a:r>
            <a:r>
              <a:rPr lang="en-US" dirty="0"/>
              <a:t> Das</a:t>
            </a:r>
          </a:p>
        </p:txBody>
      </p:sp>
      <p:sp>
        <p:nvSpPr>
          <p:cNvPr id="4" name="Slide Number Placeholder 3"/>
          <p:cNvSpPr>
            <a:spLocks noGrp="1"/>
          </p:cNvSpPr>
          <p:nvPr>
            <p:ph type="sldNum" sz="quarter" idx="4"/>
          </p:nvPr>
        </p:nvSpPr>
        <p:spPr/>
        <p:txBody>
          <a:bodyPr/>
          <a:lstStyle/>
          <a:p>
            <a:fld id="{B32AB80A-78BA-6B42-BA0D-B44ACF890F5A}" type="slidenum">
              <a:rPr lang="en-US" smtClean="0"/>
              <a:pPr/>
              <a:t>1</a:t>
            </a:fld>
            <a:endParaRPr lang="en-US" dirty="0"/>
          </a:p>
        </p:txBody>
      </p:sp>
    </p:spTree>
    <p:extLst>
      <p:ext uri="{BB962C8B-B14F-4D97-AF65-F5344CB8AC3E}">
        <p14:creationId xmlns:p14="http://schemas.microsoft.com/office/powerpoint/2010/main" val="14430414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Modeling  </a:t>
            </a:r>
            <a:r>
              <a:rPr lang="mr-IN" dirty="0"/>
              <a:t>–</a:t>
            </a:r>
            <a:r>
              <a:rPr lang="en-US" dirty="0"/>
              <a:t> Phase III </a:t>
            </a:r>
            <a:r>
              <a:rPr lang="mr-IN" dirty="0"/>
              <a:t>–</a:t>
            </a:r>
            <a:r>
              <a:rPr lang="en-US" dirty="0"/>
              <a:t> CNN </a:t>
            </a:r>
            <a:r>
              <a:rPr lang="en-US" dirty="0" err="1"/>
              <a:t>Keras</a:t>
            </a:r>
            <a:r>
              <a:rPr lang="en-US" dirty="0"/>
              <a:t> w/ </a:t>
            </a:r>
            <a:r>
              <a:rPr lang="en-US" dirty="0" err="1"/>
              <a:t>tensorflow</a:t>
            </a:r>
            <a:endParaRPr lang="en-US" dirty="0"/>
          </a:p>
        </p:txBody>
      </p:sp>
      <p:sp>
        <p:nvSpPr>
          <p:cNvPr id="17" name="Rectangle 16">
            <a:extLst>
              <a:ext uri="{FF2B5EF4-FFF2-40B4-BE49-F238E27FC236}">
                <a16:creationId xmlns:a16="http://schemas.microsoft.com/office/drawing/2014/main" id="{EB1BB941-5CFB-954A-9FEB-24C5D5F85556}"/>
              </a:ext>
            </a:extLst>
          </p:cNvPr>
          <p:cNvSpPr/>
          <p:nvPr/>
        </p:nvSpPr>
        <p:spPr>
          <a:xfrm>
            <a:off x="5408612" y="533400"/>
            <a:ext cx="6286500" cy="1877437"/>
          </a:xfrm>
          <a:prstGeom prst="rect">
            <a:avLst/>
          </a:prstGeom>
        </p:spPr>
        <p:txBody>
          <a:bodyPr wrap="square">
            <a:spAutoFit/>
          </a:bodyPr>
          <a:lstStyle/>
          <a:p>
            <a:r>
              <a:rPr lang="en-US" sz="1600" b="1" u="sng" dirty="0">
                <a:solidFill>
                  <a:schemeClr val="tx1">
                    <a:lumMod val="65000"/>
                    <a:lumOff val="35000"/>
                  </a:schemeClr>
                </a:solidFill>
                <a:latin typeface="Calibri Light" pitchFamily="34" charset="0"/>
                <a:cs typeface="Calibri"/>
              </a:rPr>
              <a:t>Modeling using Inception V3 with bottleneck features to improve the accuracy:</a:t>
            </a:r>
          </a:p>
          <a:p>
            <a:endParaRPr lang="en-US" sz="1400" dirty="0">
              <a:solidFill>
                <a:schemeClr val="tx1">
                  <a:lumMod val="65000"/>
                  <a:lumOff val="35000"/>
                </a:schemeClr>
              </a:solidFill>
              <a:latin typeface="Calibri Light" pitchFamily="34" charset="0"/>
              <a:cs typeface="Calibri"/>
            </a:endParaRPr>
          </a:p>
          <a:p>
            <a:r>
              <a:rPr lang="en-US" sz="1400" dirty="0">
                <a:solidFill>
                  <a:schemeClr val="tx1">
                    <a:lumMod val="65000"/>
                    <a:lumOff val="35000"/>
                  </a:schemeClr>
                </a:solidFill>
                <a:latin typeface="Calibri Light" pitchFamily="34" charset="0"/>
                <a:cs typeface="Calibri"/>
              </a:rPr>
              <a:t>We are going to use the bottleneck features from a different pre-trained model. To make things easier, we have pre-computed the features for all of the networks that are currently available in </a:t>
            </a:r>
            <a:r>
              <a:rPr lang="en-US" sz="1400" dirty="0" err="1">
                <a:solidFill>
                  <a:schemeClr val="tx1">
                    <a:lumMod val="65000"/>
                    <a:lumOff val="35000"/>
                  </a:schemeClr>
                </a:solidFill>
                <a:latin typeface="Calibri Light" pitchFamily="34" charset="0"/>
                <a:cs typeface="Calibri"/>
              </a:rPr>
              <a:t>Keras</a:t>
            </a:r>
            <a:r>
              <a:rPr lang="en-US" sz="1400" dirty="0">
                <a:solidFill>
                  <a:schemeClr val="tx1">
                    <a:lumMod val="65000"/>
                    <a:lumOff val="35000"/>
                  </a:schemeClr>
                </a:solidFill>
                <a:latin typeface="Calibri Light" pitchFamily="34" charset="0"/>
                <a:cs typeface="Calibri"/>
              </a:rPr>
              <a:t>: Inception bottleneck features. The files are encoded as such: DogInceptionV3Data.npz download the corresponding bottleneck features, and store it in the folder. </a:t>
            </a:r>
          </a:p>
        </p:txBody>
      </p:sp>
      <p:pic>
        <p:nvPicPr>
          <p:cNvPr id="6" name="Picture 5">
            <a:extLst>
              <a:ext uri="{FF2B5EF4-FFF2-40B4-BE49-F238E27FC236}">
                <a16:creationId xmlns:a16="http://schemas.microsoft.com/office/drawing/2014/main" id="{ADC81F13-74FC-D24F-A933-8DD60EA5F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533400"/>
            <a:ext cx="4572000" cy="1600200"/>
          </a:xfrm>
          <a:prstGeom prst="rect">
            <a:avLst/>
          </a:prstGeom>
        </p:spPr>
      </p:pic>
      <p:sp>
        <p:nvSpPr>
          <p:cNvPr id="12" name="Rectangle 11">
            <a:extLst>
              <a:ext uri="{FF2B5EF4-FFF2-40B4-BE49-F238E27FC236}">
                <a16:creationId xmlns:a16="http://schemas.microsoft.com/office/drawing/2014/main" id="{01632E9D-D930-F249-A154-FCA361F5C15A}"/>
              </a:ext>
            </a:extLst>
          </p:cNvPr>
          <p:cNvSpPr/>
          <p:nvPr/>
        </p:nvSpPr>
        <p:spPr>
          <a:xfrm>
            <a:off x="836612" y="5358529"/>
            <a:ext cx="10896600" cy="553998"/>
          </a:xfrm>
          <a:prstGeom prst="rect">
            <a:avLst/>
          </a:prstGeom>
        </p:spPr>
        <p:txBody>
          <a:bodyPr wrap="square">
            <a:spAutoFit/>
          </a:bodyPr>
          <a:lstStyle/>
          <a:p>
            <a:r>
              <a:rPr lang="en-US" sz="1600" b="1" u="sng" dirty="0">
                <a:solidFill>
                  <a:schemeClr val="tx1">
                    <a:lumMod val="65000"/>
                    <a:lumOff val="35000"/>
                  </a:schemeClr>
                </a:solidFill>
                <a:latin typeface="Calibri Light" pitchFamily="34" charset="0"/>
                <a:cs typeface="Calibri"/>
              </a:rPr>
              <a:t>Model Accuracy:</a:t>
            </a:r>
          </a:p>
          <a:p>
            <a:r>
              <a:rPr lang="en-US" sz="1400" dirty="0">
                <a:solidFill>
                  <a:schemeClr val="tx1">
                    <a:lumMod val="65000"/>
                    <a:lumOff val="35000"/>
                  </a:schemeClr>
                </a:solidFill>
                <a:latin typeface="Calibri Light" pitchFamily="34" charset="0"/>
                <a:cs typeface="Calibri"/>
              </a:rPr>
              <a:t>Finally we can see that Model accuracy has improved from 7% (initial) to 84% after using pre-trained  with bottleneck features.</a:t>
            </a:r>
            <a:endParaRPr lang="en-US" dirty="0"/>
          </a:p>
        </p:txBody>
      </p:sp>
      <p:pic>
        <p:nvPicPr>
          <p:cNvPr id="15" name="Picture 14">
            <a:extLst>
              <a:ext uri="{FF2B5EF4-FFF2-40B4-BE49-F238E27FC236}">
                <a16:creationId xmlns:a16="http://schemas.microsoft.com/office/drawing/2014/main" id="{52FB9A30-8358-6646-8EB1-6A07BD174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763" y="2570969"/>
            <a:ext cx="11488349" cy="2654992"/>
          </a:xfrm>
          <a:prstGeom prst="rect">
            <a:avLst/>
          </a:prstGeom>
        </p:spPr>
      </p:pic>
      <p:cxnSp>
        <p:nvCxnSpPr>
          <p:cNvPr id="20" name="Straight Connector 19">
            <a:extLst>
              <a:ext uri="{FF2B5EF4-FFF2-40B4-BE49-F238E27FC236}">
                <a16:creationId xmlns:a16="http://schemas.microsoft.com/office/drawing/2014/main" id="{A7B130A1-68B1-2A4F-B5B9-06AA6FE83AB9}"/>
              </a:ext>
            </a:extLst>
          </p:cNvPr>
          <p:cNvCxnSpPr/>
          <p:nvPr/>
        </p:nvCxnSpPr>
        <p:spPr>
          <a:xfrm>
            <a:off x="455612" y="2438400"/>
            <a:ext cx="112395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949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Testing Boundary Conditions – Challenges</a:t>
            </a:r>
          </a:p>
        </p:txBody>
      </p:sp>
      <p:pic>
        <p:nvPicPr>
          <p:cNvPr id="5" name="Picture 4">
            <a:extLst>
              <a:ext uri="{FF2B5EF4-FFF2-40B4-BE49-F238E27FC236}">
                <a16:creationId xmlns:a16="http://schemas.microsoft.com/office/drawing/2014/main" id="{5617F9A0-CB59-9B4A-A08C-2D125495E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012" y="609600"/>
            <a:ext cx="6521792" cy="2236546"/>
          </a:xfrm>
          <a:prstGeom prst="rect">
            <a:avLst/>
          </a:prstGeom>
        </p:spPr>
      </p:pic>
      <p:pic>
        <p:nvPicPr>
          <p:cNvPr id="35" name="Picture 34">
            <a:extLst>
              <a:ext uri="{FF2B5EF4-FFF2-40B4-BE49-F238E27FC236}">
                <a16:creationId xmlns:a16="http://schemas.microsoft.com/office/drawing/2014/main" id="{B49D11A3-394A-CB4A-8726-3EE712D5D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012" y="3124200"/>
            <a:ext cx="11657012" cy="2830106"/>
          </a:xfrm>
          <a:prstGeom prst="rect">
            <a:avLst/>
          </a:prstGeom>
        </p:spPr>
      </p:pic>
    </p:spTree>
    <p:extLst>
      <p:ext uri="{BB962C8B-B14F-4D97-AF65-F5344CB8AC3E}">
        <p14:creationId xmlns:p14="http://schemas.microsoft.com/office/powerpoint/2010/main" val="197450910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Testing Boundary Conditions – Challenges</a:t>
            </a:r>
          </a:p>
        </p:txBody>
      </p:sp>
      <p:pic>
        <p:nvPicPr>
          <p:cNvPr id="4" name="Picture 3">
            <a:extLst>
              <a:ext uri="{FF2B5EF4-FFF2-40B4-BE49-F238E27FC236}">
                <a16:creationId xmlns:a16="http://schemas.microsoft.com/office/drawing/2014/main" id="{2B90BF5D-9C54-044F-BFB2-C9035F7EE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12" y="685800"/>
            <a:ext cx="6498804" cy="1987526"/>
          </a:xfrm>
          <a:prstGeom prst="rect">
            <a:avLst/>
          </a:prstGeom>
        </p:spPr>
      </p:pic>
      <p:pic>
        <p:nvPicPr>
          <p:cNvPr id="7" name="Picture 6">
            <a:extLst>
              <a:ext uri="{FF2B5EF4-FFF2-40B4-BE49-F238E27FC236}">
                <a16:creationId xmlns:a16="http://schemas.microsoft.com/office/drawing/2014/main" id="{9E0B4A8B-CB31-8C46-960F-441821559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654" y="4160691"/>
            <a:ext cx="5241500" cy="1828800"/>
          </a:xfrm>
          <a:prstGeom prst="rect">
            <a:avLst/>
          </a:prstGeom>
        </p:spPr>
      </p:pic>
      <p:pic>
        <p:nvPicPr>
          <p:cNvPr id="9" name="Picture 8">
            <a:extLst>
              <a:ext uri="{FF2B5EF4-FFF2-40B4-BE49-F238E27FC236}">
                <a16:creationId xmlns:a16="http://schemas.microsoft.com/office/drawing/2014/main" id="{36B883E2-FD7C-FB43-A4A9-E9822D3156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8812" y="689113"/>
            <a:ext cx="7018725" cy="1987526"/>
          </a:xfrm>
          <a:prstGeom prst="rect">
            <a:avLst/>
          </a:prstGeom>
        </p:spPr>
      </p:pic>
      <p:pic>
        <p:nvPicPr>
          <p:cNvPr id="11" name="Picture 10">
            <a:extLst>
              <a:ext uri="{FF2B5EF4-FFF2-40B4-BE49-F238E27FC236}">
                <a16:creationId xmlns:a16="http://schemas.microsoft.com/office/drawing/2014/main" id="{6270EE65-42FB-DF4A-A80A-C05FAC94D1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2212" y="2396875"/>
            <a:ext cx="5340102" cy="1618358"/>
          </a:xfrm>
          <a:prstGeom prst="rect">
            <a:avLst/>
          </a:prstGeom>
        </p:spPr>
      </p:pic>
      <p:pic>
        <p:nvPicPr>
          <p:cNvPr id="13" name="Picture 12">
            <a:extLst>
              <a:ext uri="{FF2B5EF4-FFF2-40B4-BE49-F238E27FC236}">
                <a16:creationId xmlns:a16="http://schemas.microsoft.com/office/drawing/2014/main" id="{F778D35B-AEDC-0542-B54D-2CE2A3440E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2012" y="4114800"/>
            <a:ext cx="6222391" cy="1974258"/>
          </a:xfrm>
          <a:prstGeom prst="rect">
            <a:avLst/>
          </a:prstGeom>
        </p:spPr>
      </p:pic>
    </p:spTree>
    <p:extLst>
      <p:ext uri="{BB962C8B-B14F-4D97-AF65-F5344CB8AC3E}">
        <p14:creationId xmlns:p14="http://schemas.microsoft.com/office/powerpoint/2010/main" val="17391201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Summary and Next Steps</a:t>
            </a:r>
          </a:p>
        </p:txBody>
      </p:sp>
      <p:sp>
        <p:nvSpPr>
          <p:cNvPr id="9" name="TextBox 8"/>
          <p:cNvSpPr txBox="1"/>
          <p:nvPr/>
        </p:nvSpPr>
        <p:spPr>
          <a:xfrm>
            <a:off x="227012" y="609600"/>
            <a:ext cx="11582400" cy="5562600"/>
          </a:xfrm>
          <a:prstGeom prst="rect">
            <a:avLst/>
          </a:prstGeom>
          <a:noFill/>
        </p:spPr>
        <p:txBody>
          <a:bodyPr wrap="square" lIns="91432" tIns="45717" rIns="91432" bIns="45717" rtlCol="0">
            <a:noAutofit/>
          </a:bodyPr>
          <a:lstStyle>
            <a:defPPr>
              <a:defRPr lang="en-US"/>
            </a:defPPr>
            <a:lvl1pPr algn="just" defTabSz="713274">
              <a:defRPr sz="2000" b="1">
                <a:solidFill>
                  <a:schemeClr val="tx1">
                    <a:lumMod val="65000"/>
                    <a:lumOff val="35000"/>
                  </a:schemeClr>
                </a:solidFill>
                <a:cs typeface="Calibri"/>
              </a:defRPr>
            </a:lvl1pPr>
          </a:lstStyle>
          <a:p>
            <a:pPr algn="l"/>
            <a:r>
              <a:rPr lang="en-US" sz="2400" u="sng" dirty="0">
                <a:latin typeface="Calibri Light" pitchFamily="34" charset="0"/>
              </a:rPr>
              <a:t>Summary: </a:t>
            </a:r>
          </a:p>
          <a:p>
            <a:pPr algn="l"/>
            <a:r>
              <a:rPr lang="en-US" sz="1800" b="0" dirty="0">
                <a:latin typeface="Calibri Light" pitchFamily="34" charset="0"/>
              </a:rPr>
              <a:t>The classification model was developed to identify Dog Breed using Deep Learning techniques like CNN(</a:t>
            </a:r>
            <a:r>
              <a:rPr lang="en-US" sz="1800" b="0" dirty="0" err="1">
                <a:latin typeface="Calibri Light" pitchFamily="34" charset="0"/>
              </a:rPr>
              <a:t>Keras</a:t>
            </a:r>
            <a:r>
              <a:rPr lang="en-US" sz="1800" b="0" dirty="0">
                <a:latin typeface="Calibri Light" pitchFamily="34" charset="0"/>
              </a:rPr>
              <a:t> with </a:t>
            </a:r>
            <a:r>
              <a:rPr lang="en-US" sz="1800" b="0" dirty="0" err="1">
                <a:latin typeface="Calibri Light" pitchFamily="34" charset="0"/>
              </a:rPr>
              <a:t>Tensorflow</a:t>
            </a:r>
            <a:r>
              <a:rPr lang="en-US" sz="1800" b="0" dirty="0">
                <a:latin typeface="Calibri Light" pitchFamily="34" charset="0"/>
              </a:rPr>
              <a:t> as the backend). We used transfer learning with bottleneck features with different pre-trained models to improve our accuracy score from initial model accuracy of 5%.</a:t>
            </a:r>
          </a:p>
          <a:p>
            <a:pPr marL="342900" indent="-342900" algn="l">
              <a:buFont typeface="Arial" panose="020B0604020202020204" pitchFamily="34" charset="0"/>
              <a:buChar char="•"/>
            </a:pPr>
            <a:r>
              <a:rPr lang="en-US" sz="1800" b="0" dirty="0">
                <a:latin typeface="Calibri Light" pitchFamily="34" charset="0"/>
              </a:rPr>
              <a:t>In-order for further improve the loss metric, pre-trained model such as VGG16 was used and transfer learning is applied</a:t>
            </a:r>
          </a:p>
          <a:p>
            <a:pPr marL="342900" indent="-342900" algn="l">
              <a:buFont typeface="Arial" panose="020B0604020202020204" pitchFamily="34" charset="0"/>
              <a:buChar char="•"/>
            </a:pPr>
            <a:r>
              <a:rPr lang="en-US" sz="1800" b="0" dirty="0">
                <a:latin typeface="Calibri Light" pitchFamily="34" charset="0"/>
              </a:rPr>
              <a:t>Technique such as “Using the bottleneck features of a pre-trained network” is applied to VGG16 for two types of model architectures as the top layers</a:t>
            </a:r>
          </a:p>
          <a:p>
            <a:pPr marL="342900" indent="-342900" algn="l">
              <a:buFont typeface="Arial" panose="020B0604020202020204" pitchFamily="34" charset="0"/>
              <a:buChar char="•"/>
            </a:pPr>
            <a:r>
              <a:rPr lang="en-US" sz="1800" b="0" dirty="0">
                <a:latin typeface="Calibri Light" pitchFamily="34" charset="0"/>
              </a:rPr>
              <a:t>Bottleneck features of a pre-trained network for VGG16 did not result in any improvement of loss metric.</a:t>
            </a:r>
          </a:p>
          <a:p>
            <a:pPr marL="342900" indent="-342900" algn="l">
              <a:buFont typeface="Arial" panose="020B0604020202020204" pitchFamily="34" charset="0"/>
              <a:buChar char="•"/>
            </a:pPr>
            <a:r>
              <a:rPr lang="en-US" sz="1800" b="0" dirty="0">
                <a:latin typeface="Calibri Light" pitchFamily="34" charset="0"/>
              </a:rPr>
              <a:t>Finally, InceptionV3 model with Bottleneck was applied to Model Architecture 3 as the top layer. This resulted in further improvement of loss metric.</a:t>
            </a:r>
          </a:p>
          <a:p>
            <a:pPr algn="l"/>
            <a:r>
              <a:rPr lang="en-US" sz="2400" u="sng" dirty="0">
                <a:latin typeface="Calibri Light" pitchFamily="34" charset="0"/>
              </a:rPr>
              <a:t>Next Steps: </a:t>
            </a:r>
          </a:p>
          <a:p>
            <a:r>
              <a:rPr lang="en-US" sz="1800" b="0" dirty="0">
                <a:latin typeface="Calibri Light" pitchFamily="34" charset="0"/>
              </a:rPr>
              <a:t>The accuracy score should be further improved to 95-98% that is close to human accuracy level by increasing the dataset variety and size – </a:t>
            </a:r>
          </a:p>
          <a:p>
            <a:pPr marL="457200" indent="-457200">
              <a:buAutoNum type="alphaLcParenR"/>
            </a:pPr>
            <a:r>
              <a:rPr lang="en-US" sz="1800" b="0" dirty="0">
                <a:latin typeface="Calibri Light" pitchFamily="34" charset="0"/>
              </a:rPr>
              <a:t>Consider using bigger size 640x480</a:t>
            </a:r>
          </a:p>
          <a:p>
            <a:pPr marL="457200" indent="-457200">
              <a:buAutoNum type="alphaLcParenR"/>
            </a:pPr>
            <a:r>
              <a:rPr lang="en-US" sz="1800" b="0" dirty="0">
                <a:latin typeface="Calibri Light" pitchFamily="34" charset="0"/>
              </a:rPr>
              <a:t>Try using the different pre-trained models - ResNet-50, </a:t>
            </a:r>
            <a:r>
              <a:rPr lang="en-US" sz="1800" b="0" dirty="0" err="1">
                <a:latin typeface="Calibri Light" pitchFamily="34" charset="0"/>
              </a:rPr>
              <a:t>Xception</a:t>
            </a:r>
            <a:r>
              <a:rPr lang="en-US" sz="1800" b="0" dirty="0">
                <a:latin typeface="Calibri Light" pitchFamily="34" charset="0"/>
              </a:rPr>
              <a:t> </a:t>
            </a:r>
          </a:p>
          <a:p>
            <a:pPr marL="457200" indent="-457200">
              <a:buAutoNum type="alphaLcParenR"/>
            </a:pPr>
            <a:r>
              <a:rPr lang="en-US" sz="1800" b="0" dirty="0">
                <a:latin typeface="Calibri Light" pitchFamily="34" charset="0"/>
              </a:rPr>
              <a:t>Model Ensembles - Image Segmentation algorithms such as R-CNN, Fast R-CNN, Faster R-CNN and Mask R-CNN can also be investigated.</a:t>
            </a:r>
          </a:p>
        </p:txBody>
      </p:sp>
    </p:spTree>
    <p:extLst>
      <p:ext uri="{BB962C8B-B14F-4D97-AF65-F5344CB8AC3E}">
        <p14:creationId xmlns:p14="http://schemas.microsoft.com/office/powerpoint/2010/main" val="70571347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25" y="0"/>
            <a:ext cx="11202987" cy="914400"/>
          </a:xfrm>
        </p:spPr>
        <p:txBody>
          <a:bodyPr>
            <a:normAutofit/>
          </a:bodyPr>
          <a:lstStyle/>
          <a:p>
            <a:r>
              <a:rPr lang="en-US" dirty="0"/>
              <a:t>Objective, Clients and Goal</a:t>
            </a:r>
          </a:p>
        </p:txBody>
      </p:sp>
      <p:sp>
        <p:nvSpPr>
          <p:cNvPr id="30" name="TextBox 29"/>
          <p:cNvSpPr txBox="1"/>
          <p:nvPr/>
        </p:nvSpPr>
        <p:spPr>
          <a:xfrm>
            <a:off x="377825" y="762000"/>
            <a:ext cx="11811000" cy="4708975"/>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dirty="0">
                <a:latin typeface="Calibri Light" pitchFamily="34" charset="0"/>
              </a:rPr>
              <a:t>Objective</a:t>
            </a:r>
            <a:r>
              <a:rPr lang="en-US" b="0" dirty="0">
                <a:latin typeface="Calibri Light" pitchFamily="34" charset="0"/>
              </a:rPr>
              <a:t>: To assign a human identifiable label say alphabets, book, cat, human or dog etc. to an Image. If Computer Vision can attain human accuracy, then practical applications are limitless. </a:t>
            </a:r>
          </a:p>
          <a:p>
            <a:pPr algn="l"/>
            <a:endParaRPr lang="en-US" b="0" dirty="0">
              <a:latin typeface="Calibri Light" pitchFamily="34" charset="0"/>
            </a:endParaRPr>
          </a:p>
          <a:p>
            <a:pPr algn="l"/>
            <a:r>
              <a:rPr lang="en-US" b="0" dirty="0">
                <a:latin typeface="Calibri Light" pitchFamily="34" charset="0"/>
              </a:rPr>
              <a:t>In this project we use computer vision and machine learning techniques to predict dog breeds from images. An image classification model taken an image and assigns a probability to a label. An image is a 3-dimensional array such as X (pixels width) * Y (pixels height) and three color channels (RBG) thus X * Y * 3. Please note that each number in pixel has a range from 0 (presence of light i.e. black) to 255 (all colors white light). In Computer terms – Computer has to assign a human identifiable label to this large 3D array. </a:t>
            </a:r>
            <a:endParaRPr lang="en-US" sz="2400" dirty="0">
              <a:latin typeface="Calibri Light" pitchFamily="34" charset="0"/>
            </a:endParaRPr>
          </a:p>
          <a:p>
            <a:pPr algn="l"/>
            <a:r>
              <a:rPr lang="en-US" dirty="0">
                <a:latin typeface="Calibri Light" pitchFamily="34" charset="0"/>
              </a:rPr>
              <a:t>Clients:</a:t>
            </a:r>
            <a:endParaRPr lang="en-US" b="0" dirty="0">
              <a:latin typeface="Calibri Light" pitchFamily="34" charset="0"/>
            </a:endParaRPr>
          </a:p>
          <a:p>
            <a:pPr algn="l"/>
            <a:r>
              <a:rPr lang="en-US" b="0" dirty="0">
                <a:latin typeface="Calibri Light" pitchFamily="34" charset="0"/>
              </a:rPr>
              <a:t>The client for this project is </a:t>
            </a:r>
            <a:r>
              <a:rPr lang="en-US" b="0" dirty="0" err="1">
                <a:latin typeface="Calibri Light" pitchFamily="34" charset="0"/>
              </a:rPr>
              <a:t>kaggle.com</a:t>
            </a:r>
            <a:r>
              <a:rPr lang="en-US" b="0" dirty="0">
                <a:latin typeface="Calibri Light" pitchFamily="34" charset="0"/>
              </a:rPr>
              <a:t>(</a:t>
            </a:r>
            <a:r>
              <a:rPr lang="en-US" b="0" dirty="0">
                <a:latin typeface="Calibri Light" pitchFamily="34" charset="0"/>
                <a:hlinkClick r:id="rId2"/>
              </a:rPr>
              <a:t>https://www.kaggle.com/c/dog-breed-identification</a:t>
            </a:r>
            <a:r>
              <a:rPr lang="en-US" b="0" dirty="0">
                <a:latin typeface="Calibri Light" pitchFamily="34" charset="0"/>
              </a:rPr>
              <a:t>)</a:t>
            </a:r>
          </a:p>
          <a:p>
            <a:pPr algn="l"/>
            <a:endParaRPr lang="en-US" dirty="0">
              <a:latin typeface="Calibri Light" pitchFamily="34" charset="0"/>
            </a:endParaRPr>
          </a:p>
          <a:p>
            <a:pPr algn="l"/>
            <a:r>
              <a:rPr lang="en-US" dirty="0">
                <a:latin typeface="Calibri Light" pitchFamily="34" charset="0"/>
              </a:rPr>
              <a:t>Goal:</a:t>
            </a:r>
            <a:r>
              <a:rPr lang="en-US" b="0" dirty="0">
                <a:latin typeface="Calibri Light" pitchFamily="34" charset="0"/>
              </a:rPr>
              <a:t> </a:t>
            </a:r>
          </a:p>
          <a:p>
            <a:pPr algn="l"/>
            <a:r>
              <a:rPr lang="en-US" b="0" dirty="0">
                <a:latin typeface="Calibri Light" pitchFamily="34" charset="0"/>
              </a:rPr>
              <a:t>Is to create a 1</a:t>
            </a:r>
            <a:r>
              <a:rPr lang="en-US" b="0" baseline="30000" dirty="0">
                <a:latin typeface="Calibri Light" pitchFamily="34" charset="0"/>
              </a:rPr>
              <a:t>st</a:t>
            </a:r>
            <a:r>
              <a:rPr lang="en-US" b="0" dirty="0">
                <a:latin typeface="Calibri Light" pitchFamily="34" charset="0"/>
              </a:rPr>
              <a:t> generation classifier for image processing. Practical applications of such a model are limitless. It can used in manufacturing, healthcare to life science domain to reduce cycle time, to improve patient care, self driving cars and planes and lip reading etc.</a:t>
            </a:r>
          </a:p>
        </p:txBody>
      </p:sp>
      <p:sp>
        <p:nvSpPr>
          <p:cNvPr id="3" name="TextBox 2"/>
          <p:cNvSpPr txBox="1"/>
          <p:nvPr/>
        </p:nvSpPr>
        <p:spPr>
          <a:xfrm>
            <a:off x="377825" y="5638800"/>
            <a:ext cx="11355387" cy="600164"/>
          </a:xfrm>
          <a:prstGeom prst="rect">
            <a:avLst/>
          </a:prstGeom>
          <a:noFill/>
        </p:spPr>
        <p:txBody>
          <a:bodyPr wrap="square" rtlCol="0">
            <a:spAutoFit/>
          </a:bodyPr>
          <a:lstStyle/>
          <a:p>
            <a:r>
              <a:rPr lang="en-US" sz="1100" dirty="0"/>
              <a:t>Credit and Copyrights: </a:t>
            </a:r>
          </a:p>
          <a:p>
            <a:r>
              <a:rPr lang="en-US" sz="1100" dirty="0"/>
              <a:t>Respective organizations like Stanford, ImageNet and </a:t>
            </a:r>
            <a:r>
              <a:rPr lang="en-US" sz="1100" dirty="0" err="1"/>
              <a:t>Kaggle</a:t>
            </a:r>
            <a:r>
              <a:rPr lang="en-US" sz="1100" dirty="0"/>
              <a:t> etc.  hold copyrights.  </a:t>
            </a:r>
          </a:p>
          <a:p>
            <a:r>
              <a:rPr lang="en-US" sz="1100" dirty="0"/>
              <a:t>* Source Internet</a:t>
            </a:r>
          </a:p>
        </p:txBody>
      </p:sp>
    </p:spTree>
    <p:extLst>
      <p:ext uri="{BB962C8B-B14F-4D97-AF65-F5344CB8AC3E}">
        <p14:creationId xmlns:p14="http://schemas.microsoft.com/office/powerpoint/2010/main" val="170448914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Data Source</a:t>
            </a:r>
          </a:p>
        </p:txBody>
      </p:sp>
      <p:sp>
        <p:nvSpPr>
          <p:cNvPr id="5" name="TextBox 4"/>
          <p:cNvSpPr txBox="1"/>
          <p:nvPr/>
        </p:nvSpPr>
        <p:spPr>
          <a:xfrm>
            <a:off x="368461" y="762000"/>
            <a:ext cx="11811000" cy="3416314"/>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2400" b="0" dirty="0">
                <a:latin typeface="Calibri Light" pitchFamily="34" charset="0"/>
              </a:rPr>
              <a:t>The data for this project was collected from internet sources namely </a:t>
            </a:r>
            <a:r>
              <a:rPr lang="en-US" sz="2400" b="0" dirty="0" err="1">
                <a:latin typeface="Calibri Light" pitchFamily="34" charset="0"/>
              </a:rPr>
              <a:t>Kaggle</a:t>
            </a:r>
            <a:r>
              <a:rPr lang="en-US" sz="2400" b="0" dirty="0">
                <a:latin typeface="Calibri Light" pitchFamily="34" charset="0"/>
              </a:rPr>
              <a:t>, Stanford and ImageNet. The Stanford Dogs dataset contains images of 120 breeds of dogs from around the world. This dataset has been built using images and annotation from ImageNet for the task of fine-grained image categorization </a:t>
            </a:r>
          </a:p>
          <a:p>
            <a:pPr algn="l"/>
            <a:endParaRPr lang="en-US" sz="2400" u="sng" dirty="0">
              <a:latin typeface="Calibri Light" pitchFamily="34" charset="0"/>
            </a:endParaRPr>
          </a:p>
          <a:p>
            <a:pPr algn="l"/>
            <a:r>
              <a:rPr lang="en-US" sz="2400" u="sng" dirty="0">
                <a:latin typeface="Calibri Light" pitchFamily="34" charset="0"/>
              </a:rPr>
              <a:t>Data Sources used</a:t>
            </a:r>
            <a:r>
              <a:rPr lang="en-US" sz="2400" b="0" dirty="0">
                <a:latin typeface="Calibri Light" pitchFamily="34" charset="0"/>
              </a:rPr>
              <a:t>:</a:t>
            </a:r>
          </a:p>
          <a:p>
            <a:pPr algn="l"/>
            <a:r>
              <a:rPr lang="en-US" sz="2400" b="0" dirty="0" err="1">
                <a:latin typeface="Calibri Light" pitchFamily="34" charset="0"/>
              </a:rPr>
              <a:t>Kaggle</a:t>
            </a:r>
            <a:r>
              <a:rPr lang="en-US" sz="2400" b="0" dirty="0">
                <a:latin typeface="Calibri Light" pitchFamily="34" charset="0"/>
              </a:rPr>
              <a:t>: https://</a:t>
            </a:r>
            <a:r>
              <a:rPr lang="en-US" sz="2400" b="0" dirty="0" err="1">
                <a:latin typeface="Calibri Light" pitchFamily="34" charset="0"/>
              </a:rPr>
              <a:t>www.kaggle.com</a:t>
            </a:r>
            <a:r>
              <a:rPr lang="en-US" sz="2400" b="0" dirty="0">
                <a:latin typeface="Calibri Light" pitchFamily="34" charset="0"/>
              </a:rPr>
              <a:t>/c/dog-breed-identification</a:t>
            </a:r>
          </a:p>
          <a:p>
            <a:pPr algn="l"/>
            <a:r>
              <a:rPr lang="en-US" sz="2400" b="0" dirty="0">
                <a:latin typeface="Calibri Light" pitchFamily="34" charset="0"/>
              </a:rPr>
              <a:t>Stanford: http://</a:t>
            </a:r>
            <a:r>
              <a:rPr lang="en-US" sz="2400" b="0" dirty="0" err="1">
                <a:latin typeface="Calibri Light" pitchFamily="34" charset="0"/>
              </a:rPr>
              <a:t>vision.stanford.edu</a:t>
            </a:r>
            <a:r>
              <a:rPr lang="en-US" sz="2400" b="0" dirty="0">
                <a:latin typeface="Calibri Light" pitchFamily="34" charset="0"/>
              </a:rPr>
              <a:t>/aditya86/</a:t>
            </a:r>
            <a:r>
              <a:rPr lang="en-US" sz="2400" b="0" dirty="0" err="1">
                <a:latin typeface="Calibri Light" pitchFamily="34" charset="0"/>
              </a:rPr>
              <a:t>ImageNetDogs</a:t>
            </a:r>
            <a:r>
              <a:rPr lang="en-US" sz="2400" b="0" dirty="0">
                <a:latin typeface="Calibri Light" pitchFamily="34" charset="0"/>
              </a:rPr>
              <a:t>/</a:t>
            </a:r>
          </a:p>
          <a:p>
            <a:pPr algn="l"/>
            <a:r>
              <a:rPr lang="en-US" sz="2400" b="0" dirty="0">
                <a:latin typeface="Calibri Light" pitchFamily="34" charset="0"/>
              </a:rPr>
              <a:t>ImageNet: http://image-</a:t>
            </a:r>
            <a:r>
              <a:rPr lang="en-US" sz="2400" b="0" dirty="0" err="1">
                <a:latin typeface="Calibri Light" pitchFamily="34" charset="0"/>
              </a:rPr>
              <a:t>net.org</a:t>
            </a:r>
            <a:r>
              <a:rPr lang="en-US" sz="2400" b="0" dirty="0">
                <a:latin typeface="Calibri Light" pitchFamily="34" charset="0"/>
              </a:rPr>
              <a:t>/download-API</a:t>
            </a:r>
          </a:p>
        </p:txBody>
      </p:sp>
    </p:spTree>
    <p:extLst>
      <p:ext uri="{BB962C8B-B14F-4D97-AF65-F5344CB8AC3E}">
        <p14:creationId xmlns:p14="http://schemas.microsoft.com/office/powerpoint/2010/main" val="40526940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Solution Approach</a:t>
            </a:r>
          </a:p>
        </p:txBody>
      </p:sp>
      <p:sp>
        <p:nvSpPr>
          <p:cNvPr id="5" name="TextBox 4"/>
          <p:cNvSpPr txBox="1"/>
          <p:nvPr/>
        </p:nvSpPr>
        <p:spPr>
          <a:xfrm>
            <a:off x="303212" y="685800"/>
            <a:ext cx="11430000" cy="2246763"/>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b="0" dirty="0">
                <a:latin typeface="Calibri Light" pitchFamily="34" charset="0"/>
              </a:rPr>
              <a:t>The solution plans to use CNN to help with image selection and dog breed identification. A deep learning algorithm will be developed using </a:t>
            </a:r>
            <a:r>
              <a:rPr lang="en-US" b="0" dirty="0" err="1">
                <a:latin typeface="Calibri Light" pitchFamily="34" charset="0"/>
              </a:rPr>
              <a:t>Keras</a:t>
            </a:r>
            <a:r>
              <a:rPr lang="en-US" b="0" dirty="0">
                <a:latin typeface="Calibri Light" pitchFamily="34" charset="0"/>
              </a:rPr>
              <a:t> with </a:t>
            </a:r>
            <a:r>
              <a:rPr lang="en-US" b="0" dirty="0" err="1">
                <a:latin typeface="Calibri Light" pitchFamily="34" charset="0"/>
              </a:rPr>
              <a:t>Tensorflow</a:t>
            </a:r>
            <a:r>
              <a:rPr lang="en-US" b="0" dirty="0">
                <a:latin typeface="Calibri Light" pitchFamily="34" charset="0"/>
              </a:rPr>
              <a:t> as the backend running in GCP. It will be trained with the training and validation dataset. Specifically, a CNN will be implemented in </a:t>
            </a:r>
            <a:r>
              <a:rPr lang="en-US" b="0" dirty="0" err="1">
                <a:latin typeface="Calibri Light" pitchFamily="34" charset="0"/>
              </a:rPr>
              <a:t>Keras</a:t>
            </a:r>
            <a:r>
              <a:rPr lang="en-US" b="0" dirty="0">
                <a:latin typeface="Calibri Light" pitchFamily="34" charset="0"/>
              </a:rPr>
              <a:t> and will be optimized to minimize multi-class logarithmic loss. Predictions will be made on the test data set and will be evaluated.</a:t>
            </a:r>
          </a:p>
          <a:p>
            <a:pPr algn="l"/>
            <a:endParaRPr lang="en-US" b="0" dirty="0">
              <a:latin typeface="Calibri Light" pitchFamily="34" charset="0"/>
            </a:endParaRPr>
          </a:p>
          <a:p>
            <a:pPr algn="l"/>
            <a:r>
              <a:rPr lang="en-US" b="0" dirty="0">
                <a:latin typeface="Calibri Light" pitchFamily="34" charset="0"/>
              </a:rPr>
              <a:t>It is specifically designed to address large dataset with biodiversity and quality issues like image quality, multiple faces, missing key features etc. The solution is sub-divided into three phases as listed below. </a:t>
            </a:r>
          </a:p>
        </p:txBody>
      </p:sp>
      <p:graphicFrame>
        <p:nvGraphicFramePr>
          <p:cNvPr id="7" name="Diagram 6"/>
          <p:cNvGraphicFramePr/>
          <p:nvPr>
            <p:extLst>
              <p:ext uri="{D42A27DB-BD31-4B8C-83A1-F6EECF244321}">
                <p14:modId xmlns:p14="http://schemas.microsoft.com/office/powerpoint/2010/main" val="846316846"/>
              </p:ext>
            </p:extLst>
          </p:nvPr>
        </p:nvGraphicFramePr>
        <p:xfrm>
          <a:off x="1217612" y="3200400"/>
          <a:ext cx="93726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38321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Solution Approach</a:t>
            </a:r>
            <a:r>
              <a:rPr lang="mr-IN" dirty="0"/>
              <a:t>…</a:t>
            </a:r>
            <a:endParaRPr lang="en-US" dirty="0"/>
          </a:p>
        </p:txBody>
      </p:sp>
      <p:sp>
        <p:nvSpPr>
          <p:cNvPr id="5" name="TextBox 4"/>
          <p:cNvSpPr txBox="1"/>
          <p:nvPr/>
        </p:nvSpPr>
        <p:spPr>
          <a:xfrm>
            <a:off x="227012" y="533400"/>
            <a:ext cx="11430000" cy="5632305"/>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marL="457200" indent="-457200" algn="l">
              <a:buFont typeface="+mj-lt"/>
              <a:buAutoNum type="arabicPeriod"/>
            </a:pPr>
            <a:r>
              <a:rPr lang="en-US" sz="2400" b="0" dirty="0">
                <a:latin typeface="Calibri Light" pitchFamily="34" charset="0"/>
              </a:rPr>
              <a:t>Data Assembly - Phase I: This phase of the project is designed to gather and do basic cleanup to create dataset.</a:t>
            </a:r>
          </a:p>
          <a:p>
            <a:pPr marL="457200" indent="-457200" algn="l">
              <a:buFont typeface="+mj-lt"/>
              <a:buAutoNum type="arabicPeriod"/>
            </a:pPr>
            <a:endParaRPr lang="en-US" sz="2400" b="0" dirty="0">
              <a:latin typeface="Calibri Light" pitchFamily="34" charset="0"/>
            </a:endParaRPr>
          </a:p>
          <a:p>
            <a:pPr marL="457200" indent="-457200" algn="l">
              <a:buFont typeface="+mj-lt"/>
              <a:buAutoNum type="arabicPeriod"/>
            </a:pPr>
            <a:r>
              <a:rPr lang="en-US" sz="2400" b="0" dirty="0">
                <a:latin typeface="Calibri Light" pitchFamily="34" charset="0"/>
              </a:rPr>
              <a:t>Explore and Preprocessing – Phase II: This phase of the project is designed to validate and explore the dataset for all the problems listed in the “Challenges” section of the  proposal.</a:t>
            </a:r>
          </a:p>
          <a:p>
            <a:pPr marL="457200" indent="-457200" algn="l">
              <a:buFont typeface="+mj-lt"/>
              <a:buAutoNum type="arabicPeriod"/>
            </a:pPr>
            <a:endParaRPr lang="en-US" sz="2400" b="0" dirty="0">
              <a:latin typeface="Calibri Light" pitchFamily="34" charset="0"/>
            </a:endParaRPr>
          </a:p>
          <a:p>
            <a:pPr marL="457200" indent="-457200" algn="l">
              <a:buFont typeface="+mj-lt"/>
              <a:buAutoNum type="arabicPeriod"/>
            </a:pPr>
            <a:r>
              <a:rPr lang="en-US" sz="2400" b="0" dirty="0">
                <a:latin typeface="Calibri Light" pitchFamily="34" charset="0"/>
              </a:rPr>
              <a:t>Modelling and Evaluation Phase III: In this phase of the project I will be using CNN from using from scratch and transfer learning to find the best validation loss model to classify the image. </a:t>
            </a:r>
          </a:p>
          <a:p>
            <a:pPr algn="l"/>
            <a:endParaRPr lang="en-US" sz="2400" b="0" dirty="0">
              <a:latin typeface="Calibri Light" pitchFamily="34" charset="0"/>
            </a:endParaRPr>
          </a:p>
          <a:p>
            <a:pPr algn="l"/>
            <a:endParaRPr lang="en-US" sz="2400" b="0" dirty="0">
              <a:latin typeface="Calibri Light" pitchFamily="34" charset="0"/>
            </a:endParaRPr>
          </a:p>
          <a:p>
            <a:pPr algn="l"/>
            <a:r>
              <a:rPr lang="en-US" sz="2400" u="sng" dirty="0">
                <a:latin typeface="Calibri Light" pitchFamily="34" charset="0"/>
              </a:rPr>
              <a:t>Technology Stack</a:t>
            </a:r>
            <a:r>
              <a:rPr lang="en-US" sz="2400" b="0" dirty="0">
                <a:latin typeface="Calibri Light" pitchFamily="34" charset="0"/>
              </a:rPr>
              <a:t>: GCP Storage, Google Cloud Platform, Python, Atom</a:t>
            </a:r>
          </a:p>
          <a:p>
            <a:pPr algn="l"/>
            <a:r>
              <a:rPr lang="en-US" sz="2400" u="sng" dirty="0">
                <a:latin typeface="Calibri Light" pitchFamily="34" charset="0"/>
              </a:rPr>
              <a:t>Configuration Management System</a:t>
            </a:r>
            <a:r>
              <a:rPr lang="en-US" sz="2400" b="0" dirty="0">
                <a:latin typeface="Calibri Light" pitchFamily="34" charset="0"/>
              </a:rPr>
              <a:t>: GitHub</a:t>
            </a:r>
          </a:p>
          <a:p>
            <a:pPr algn="l"/>
            <a:r>
              <a:rPr lang="en-US" sz="2400" u="sng" dirty="0">
                <a:latin typeface="Calibri Light" pitchFamily="34" charset="0"/>
              </a:rPr>
              <a:t>Testing and Traceability</a:t>
            </a:r>
            <a:r>
              <a:rPr lang="en-US" sz="2400" b="0" dirty="0">
                <a:latin typeface="Calibri Light" pitchFamily="34" charset="0"/>
              </a:rPr>
              <a:t>: </a:t>
            </a:r>
            <a:r>
              <a:rPr lang="en-US" sz="2400" b="0" dirty="0" err="1">
                <a:latin typeface="Calibri Light" pitchFamily="34" charset="0"/>
              </a:rPr>
              <a:t>IPython</a:t>
            </a:r>
            <a:r>
              <a:rPr lang="en-US" sz="2400" b="0" dirty="0">
                <a:latin typeface="Calibri Light" pitchFamily="34" charset="0"/>
              </a:rPr>
              <a:t> Notebook</a:t>
            </a:r>
          </a:p>
        </p:txBody>
      </p:sp>
    </p:spTree>
    <p:extLst>
      <p:ext uri="{BB962C8B-B14F-4D97-AF65-F5344CB8AC3E}">
        <p14:creationId xmlns:p14="http://schemas.microsoft.com/office/powerpoint/2010/main" val="4037324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Data Wrangling </a:t>
            </a:r>
            <a:r>
              <a:rPr lang="mr-IN" dirty="0"/>
              <a:t>–</a:t>
            </a:r>
            <a:r>
              <a:rPr lang="en-US" dirty="0"/>
              <a:t> Phase I</a:t>
            </a:r>
          </a:p>
        </p:txBody>
      </p:sp>
      <p:sp>
        <p:nvSpPr>
          <p:cNvPr id="5" name="TextBox 4"/>
          <p:cNvSpPr txBox="1"/>
          <p:nvPr/>
        </p:nvSpPr>
        <p:spPr>
          <a:xfrm>
            <a:off x="227012" y="500743"/>
            <a:ext cx="11811000" cy="1200323"/>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2400" u="sng" dirty="0">
                <a:latin typeface="Calibri Light" pitchFamily="34" charset="0"/>
              </a:rPr>
              <a:t>Final Dataset:</a:t>
            </a:r>
          </a:p>
          <a:p>
            <a:pPr algn="l"/>
            <a:r>
              <a:rPr lang="en-US" sz="2400" b="0" dirty="0">
                <a:latin typeface="Calibri Light" pitchFamily="34" charset="0"/>
              </a:rPr>
              <a:t>The final dataset was divided into three categories train, valid and test. The images were not altered so that neural network can learn better.</a:t>
            </a:r>
            <a:endParaRPr lang="en-US" sz="1700" b="0" dirty="0">
              <a:latin typeface="Calibri Light" pitchFamily="34" charset="0"/>
            </a:endParaRPr>
          </a:p>
        </p:txBody>
      </p:sp>
    </p:spTree>
    <p:extLst>
      <p:ext uri="{BB962C8B-B14F-4D97-AF65-F5344CB8AC3E}">
        <p14:creationId xmlns:p14="http://schemas.microsoft.com/office/powerpoint/2010/main" val="21021203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Data Exploration </a:t>
            </a:r>
            <a:r>
              <a:rPr lang="mr-IN" dirty="0"/>
              <a:t>–</a:t>
            </a:r>
            <a:r>
              <a:rPr lang="en-US" dirty="0"/>
              <a:t> Phase II – Data Diversity </a:t>
            </a:r>
          </a:p>
        </p:txBody>
      </p:sp>
      <p:sp>
        <p:nvSpPr>
          <p:cNvPr id="5" name="TextBox 4"/>
          <p:cNvSpPr txBox="1"/>
          <p:nvPr/>
        </p:nvSpPr>
        <p:spPr>
          <a:xfrm>
            <a:off x="23293" y="5562600"/>
            <a:ext cx="11961813" cy="369326"/>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1800" b="0" dirty="0">
                <a:latin typeface="Calibri Light" pitchFamily="34" charset="0"/>
              </a:rPr>
              <a:t>Based on initial data review, it appears that we good amount of images/Breed to train our CNN model. </a:t>
            </a:r>
          </a:p>
        </p:txBody>
      </p:sp>
      <p:pic>
        <p:nvPicPr>
          <p:cNvPr id="7" name="Picture 6">
            <a:extLst>
              <a:ext uri="{FF2B5EF4-FFF2-40B4-BE49-F238E27FC236}">
                <a16:creationId xmlns:a16="http://schemas.microsoft.com/office/drawing/2014/main" id="{B8524694-8841-F540-B2E0-FF2B6197A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411" y="663743"/>
            <a:ext cx="5638800" cy="4768514"/>
          </a:xfrm>
          <a:prstGeom prst="rect">
            <a:avLst/>
          </a:prstGeom>
        </p:spPr>
      </p:pic>
      <p:pic>
        <p:nvPicPr>
          <p:cNvPr id="23" name="Picture 22">
            <a:extLst>
              <a:ext uri="{FF2B5EF4-FFF2-40B4-BE49-F238E27FC236}">
                <a16:creationId xmlns:a16="http://schemas.microsoft.com/office/drawing/2014/main" id="{C695B465-B694-F049-9C83-A762868FC9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72" y="663743"/>
            <a:ext cx="4131939" cy="4768514"/>
          </a:xfrm>
          <a:prstGeom prst="rect">
            <a:avLst/>
          </a:prstGeom>
        </p:spPr>
      </p:pic>
      <p:pic>
        <p:nvPicPr>
          <p:cNvPr id="25" name="Picture 24">
            <a:extLst>
              <a:ext uri="{FF2B5EF4-FFF2-40B4-BE49-F238E27FC236}">
                <a16:creationId xmlns:a16="http://schemas.microsoft.com/office/drawing/2014/main" id="{8A29D123-1510-3D4D-93CD-D75C4B0C0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97867" y="663743"/>
            <a:ext cx="1575289" cy="4107024"/>
          </a:xfrm>
          <a:prstGeom prst="rect">
            <a:avLst/>
          </a:prstGeom>
        </p:spPr>
      </p:pic>
    </p:spTree>
    <p:extLst>
      <p:ext uri="{BB962C8B-B14F-4D97-AF65-F5344CB8AC3E}">
        <p14:creationId xmlns:p14="http://schemas.microsoft.com/office/powerpoint/2010/main" val="86517560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Data Exploration – Breed Identification Challenges</a:t>
            </a:r>
          </a:p>
        </p:txBody>
      </p:sp>
      <p:pic>
        <p:nvPicPr>
          <p:cNvPr id="8" name="Picture 7">
            <a:extLst>
              <a:ext uri="{FF2B5EF4-FFF2-40B4-BE49-F238E27FC236}">
                <a16:creationId xmlns:a16="http://schemas.microsoft.com/office/drawing/2014/main" id="{2FB4A622-7598-8F47-9D51-F26D30DFD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5861" y="678600"/>
            <a:ext cx="2990850" cy="2342883"/>
          </a:xfrm>
          <a:prstGeom prst="rect">
            <a:avLst/>
          </a:prstGeom>
        </p:spPr>
      </p:pic>
      <p:pic>
        <p:nvPicPr>
          <p:cNvPr id="10" name="Picture 9">
            <a:extLst>
              <a:ext uri="{FF2B5EF4-FFF2-40B4-BE49-F238E27FC236}">
                <a16:creationId xmlns:a16="http://schemas.microsoft.com/office/drawing/2014/main" id="{A538054A-8875-6643-8EB4-C60F8CA16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4354" y="724984"/>
            <a:ext cx="2823258" cy="2104915"/>
          </a:xfrm>
          <a:prstGeom prst="rect">
            <a:avLst/>
          </a:prstGeom>
        </p:spPr>
      </p:pic>
      <p:pic>
        <p:nvPicPr>
          <p:cNvPr id="11" name="Picture 10">
            <a:extLst>
              <a:ext uri="{FF2B5EF4-FFF2-40B4-BE49-F238E27FC236}">
                <a16:creationId xmlns:a16="http://schemas.microsoft.com/office/drawing/2014/main" id="{300FCE02-F21C-5243-AA9E-CA2790733A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6412" y="4472190"/>
            <a:ext cx="2773400" cy="1858768"/>
          </a:xfrm>
          <a:prstGeom prst="rect">
            <a:avLst/>
          </a:prstGeom>
        </p:spPr>
      </p:pic>
      <p:pic>
        <p:nvPicPr>
          <p:cNvPr id="12" name="Picture 11">
            <a:extLst>
              <a:ext uri="{FF2B5EF4-FFF2-40B4-BE49-F238E27FC236}">
                <a16:creationId xmlns:a16="http://schemas.microsoft.com/office/drawing/2014/main" id="{470CBB06-109B-074A-8866-C1AA7E2FB2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262" y="4484225"/>
            <a:ext cx="2692700" cy="1689950"/>
          </a:xfrm>
          <a:prstGeom prst="rect">
            <a:avLst/>
          </a:prstGeom>
        </p:spPr>
      </p:pic>
      <p:pic>
        <p:nvPicPr>
          <p:cNvPr id="13" name="Picture 12">
            <a:extLst>
              <a:ext uri="{FF2B5EF4-FFF2-40B4-BE49-F238E27FC236}">
                <a16:creationId xmlns:a16="http://schemas.microsoft.com/office/drawing/2014/main" id="{101A56E7-E765-2448-B760-960B925ED2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36885" y="3886200"/>
            <a:ext cx="2694608" cy="2574673"/>
          </a:xfrm>
          <a:prstGeom prst="rect">
            <a:avLst/>
          </a:prstGeom>
        </p:spPr>
      </p:pic>
      <p:pic>
        <p:nvPicPr>
          <p:cNvPr id="14" name="Picture 13">
            <a:extLst>
              <a:ext uri="{FF2B5EF4-FFF2-40B4-BE49-F238E27FC236}">
                <a16:creationId xmlns:a16="http://schemas.microsoft.com/office/drawing/2014/main" id="{23D967A1-EB2C-D74B-9D1C-1ED90044AA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0762" y="678600"/>
            <a:ext cx="2013650" cy="2267360"/>
          </a:xfrm>
          <a:prstGeom prst="rect">
            <a:avLst/>
          </a:prstGeom>
        </p:spPr>
      </p:pic>
      <p:pic>
        <p:nvPicPr>
          <p:cNvPr id="15" name="Picture 14">
            <a:extLst>
              <a:ext uri="{FF2B5EF4-FFF2-40B4-BE49-F238E27FC236}">
                <a16:creationId xmlns:a16="http://schemas.microsoft.com/office/drawing/2014/main" id="{033CF641-C120-924B-BFD5-FF098A6904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37612" y="698547"/>
            <a:ext cx="2667850" cy="2197053"/>
          </a:xfrm>
          <a:prstGeom prst="rect">
            <a:avLst/>
          </a:prstGeom>
        </p:spPr>
      </p:pic>
      <p:sp>
        <p:nvSpPr>
          <p:cNvPr id="16" name="TextBox 15">
            <a:extLst>
              <a:ext uri="{FF2B5EF4-FFF2-40B4-BE49-F238E27FC236}">
                <a16:creationId xmlns:a16="http://schemas.microsoft.com/office/drawing/2014/main" id="{D6A67863-3DD7-C74B-A870-C17EED5C653C}"/>
              </a:ext>
            </a:extLst>
          </p:cNvPr>
          <p:cNvSpPr txBox="1"/>
          <p:nvPr/>
        </p:nvSpPr>
        <p:spPr>
          <a:xfrm>
            <a:off x="350221" y="3262802"/>
            <a:ext cx="11658600" cy="892546"/>
          </a:xfrm>
          <a:prstGeom prst="rect">
            <a:avLst/>
          </a:prstGeom>
          <a:noFill/>
        </p:spPr>
        <p:txBody>
          <a:bodyPr wrap="square" lIns="91432" tIns="45717" rIns="91432" bIns="45717" rtlCol="0">
            <a:spAutoFit/>
          </a:bodyPr>
          <a:lstStyle>
            <a:defPPr>
              <a:defRPr lang="en-US"/>
            </a:defPPr>
            <a:lvl1pPr algn="just" defTabSz="713274">
              <a:defRPr sz="2000" b="1">
                <a:solidFill>
                  <a:schemeClr val="tx1">
                    <a:lumMod val="65000"/>
                    <a:lumOff val="35000"/>
                  </a:schemeClr>
                </a:solidFill>
                <a:cs typeface="Calibri"/>
              </a:defRPr>
            </a:lvl1pPr>
          </a:lstStyle>
          <a:p>
            <a:pPr algn="l"/>
            <a:r>
              <a:rPr lang="en-US" sz="1600" u="sng" dirty="0">
                <a:latin typeface="Calibri Light" pitchFamily="34" charset="0"/>
              </a:rPr>
              <a:t>Observations:</a:t>
            </a:r>
          </a:p>
          <a:p>
            <a:pPr algn="l"/>
            <a:r>
              <a:rPr lang="en-US" sz="1200" b="0" dirty="0">
                <a:latin typeface="Calibri Light" pitchFamily="34" charset="0"/>
              </a:rPr>
              <a:t>Identification of dog breeds is a difficult as there are relatively few differences between breeds and relatively large differences within breeds ex. size, shape, and color. Dogs are both the most morphologically and genetically diverse species on Earth. The difficulties of identifying breeds because of diversity are compounded by the stylistic differences of photographs used in the dataset, which features dogs of the same breed in a variety of lightings and positions. </a:t>
            </a:r>
          </a:p>
        </p:txBody>
      </p:sp>
      <p:sp>
        <p:nvSpPr>
          <p:cNvPr id="3" name="Rectangle 2">
            <a:extLst>
              <a:ext uri="{FF2B5EF4-FFF2-40B4-BE49-F238E27FC236}">
                <a16:creationId xmlns:a16="http://schemas.microsoft.com/office/drawing/2014/main" id="{97C47D09-B609-5A48-8E24-2F60423F2C1F}"/>
              </a:ext>
            </a:extLst>
          </p:cNvPr>
          <p:cNvSpPr/>
          <p:nvPr/>
        </p:nvSpPr>
        <p:spPr>
          <a:xfrm>
            <a:off x="9338648" y="2783748"/>
            <a:ext cx="1665777" cy="276999"/>
          </a:xfrm>
          <a:prstGeom prst="rect">
            <a:avLst/>
          </a:prstGeom>
        </p:spPr>
        <p:txBody>
          <a:bodyPr wrap="none">
            <a:spAutoFit/>
          </a:bodyPr>
          <a:lstStyle/>
          <a:p>
            <a:r>
              <a:rPr lang="en-US" sz="1200" dirty="0">
                <a:solidFill>
                  <a:schemeClr val="tx1">
                    <a:lumMod val="65000"/>
                    <a:lumOff val="35000"/>
                  </a:schemeClr>
                </a:solidFill>
                <a:latin typeface="Calibri Light" pitchFamily="34" charset="0"/>
                <a:cs typeface="Calibri"/>
              </a:rPr>
              <a:t>American Water Spaniel</a:t>
            </a:r>
          </a:p>
        </p:txBody>
      </p:sp>
      <p:sp>
        <p:nvSpPr>
          <p:cNvPr id="17" name="Rectangle 16">
            <a:extLst>
              <a:ext uri="{FF2B5EF4-FFF2-40B4-BE49-F238E27FC236}">
                <a16:creationId xmlns:a16="http://schemas.microsoft.com/office/drawing/2014/main" id="{3A864D5F-7C39-9245-AC57-57317C6B0333}"/>
              </a:ext>
            </a:extLst>
          </p:cNvPr>
          <p:cNvSpPr/>
          <p:nvPr/>
        </p:nvSpPr>
        <p:spPr>
          <a:xfrm>
            <a:off x="6650549" y="2744484"/>
            <a:ext cx="1576137" cy="276999"/>
          </a:xfrm>
          <a:prstGeom prst="rect">
            <a:avLst/>
          </a:prstGeom>
        </p:spPr>
        <p:txBody>
          <a:bodyPr wrap="none">
            <a:spAutoFit/>
          </a:bodyPr>
          <a:lstStyle/>
          <a:p>
            <a:r>
              <a:rPr lang="en-US" sz="1200" dirty="0">
                <a:solidFill>
                  <a:schemeClr val="tx1">
                    <a:lumMod val="65000"/>
                    <a:lumOff val="35000"/>
                  </a:schemeClr>
                </a:solidFill>
                <a:latin typeface="Calibri Light" pitchFamily="34" charset="0"/>
                <a:cs typeface="Calibri"/>
              </a:rPr>
              <a:t>Curly Coated Retriever</a:t>
            </a:r>
          </a:p>
        </p:txBody>
      </p:sp>
      <p:sp>
        <p:nvSpPr>
          <p:cNvPr id="18" name="Rectangle 17">
            <a:extLst>
              <a:ext uri="{FF2B5EF4-FFF2-40B4-BE49-F238E27FC236}">
                <a16:creationId xmlns:a16="http://schemas.microsoft.com/office/drawing/2014/main" id="{460EA053-5880-F244-B9DC-9CF851E3BDB3}"/>
              </a:ext>
            </a:extLst>
          </p:cNvPr>
          <p:cNvSpPr/>
          <p:nvPr/>
        </p:nvSpPr>
        <p:spPr>
          <a:xfrm>
            <a:off x="8531493" y="4980801"/>
            <a:ext cx="1916807" cy="276999"/>
          </a:xfrm>
          <a:prstGeom prst="rect">
            <a:avLst/>
          </a:prstGeom>
        </p:spPr>
        <p:txBody>
          <a:bodyPr wrap="none">
            <a:spAutoFit/>
          </a:bodyPr>
          <a:lstStyle/>
          <a:p>
            <a:r>
              <a:rPr lang="en-US" sz="1200" dirty="0">
                <a:solidFill>
                  <a:schemeClr val="tx1">
                    <a:lumMod val="65000"/>
                    <a:lumOff val="35000"/>
                  </a:schemeClr>
                </a:solidFill>
                <a:latin typeface="Calibri Light" pitchFamily="34" charset="0"/>
                <a:cs typeface="Calibri"/>
              </a:rPr>
              <a:t>Different Types of Labradors</a:t>
            </a:r>
          </a:p>
        </p:txBody>
      </p:sp>
      <p:sp>
        <p:nvSpPr>
          <p:cNvPr id="19" name="Rectangle 18">
            <a:extLst>
              <a:ext uri="{FF2B5EF4-FFF2-40B4-BE49-F238E27FC236}">
                <a16:creationId xmlns:a16="http://schemas.microsoft.com/office/drawing/2014/main" id="{66DDD121-7636-F049-8672-16F50EDB577F}"/>
              </a:ext>
            </a:extLst>
          </p:cNvPr>
          <p:cNvSpPr/>
          <p:nvPr/>
        </p:nvSpPr>
        <p:spPr>
          <a:xfrm>
            <a:off x="920306" y="2833399"/>
            <a:ext cx="667683" cy="276999"/>
          </a:xfrm>
          <a:prstGeom prst="rect">
            <a:avLst/>
          </a:prstGeom>
        </p:spPr>
        <p:txBody>
          <a:bodyPr wrap="none">
            <a:spAutoFit/>
          </a:bodyPr>
          <a:lstStyle/>
          <a:p>
            <a:r>
              <a:rPr lang="en-US" sz="1200" dirty="0">
                <a:solidFill>
                  <a:schemeClr val="tx1">
                    <a:lumMod val="65000"/>
                    <a:lumOff val="35000"/>
                  </a:schemeClr>
                </a:solidFill>
                <a:latin typeface="Calibri Light" pitchFamily="34" charset="0"/>
                <a:cs typeface="Calibri"/>
              </a:rPr>
              <a:t>Brittany</a:t>
            </a:r>
          </a:p>
        </p:txBody>
      </p:sp>
      <p:sp>
        <p:nvSpPr>
          <p:cNvPr id="20" name="Rectangle 19">
            <a:extLst>
              <a:ext uri="{FF2B5EF4-FFF2-40B4-BE49-F238E27FC236}">
                <a16:creationId xmlns:a16="http://schemas.microsoft.com/office/drawing/2014/main" id="{7DC1B128-E64A-504E-A4CA-DB2C45BC4DED}"/>
              </a:ext>
            </a:extLst>
          </p:cNvPr>
          <p:cNvSpPr/>
          <p:nvPr/>
        </p:nvSpPr>
        <p:spPr>
          <a:xfrm>
            <a:off x="3198812" y="2917991"/>
            <a:ext cx="1593321" cy="276999"/>
          </a:xfrm>
          <a:prstGeom prst="rect">
            <a:avLst/>
          </a:prstGeom>
        </p:spPr>
        <p:txBody>
          <a:bodyPr wrap="none">
            <a:spAutoFit/>
          </a:bodyPr>
          <a:lstStyle/>
          <a:p>
            <a:r>
              <a:rPr lang="en-US" sz="1200" dirty="0">
                <a:solidFill>
                  <a:schemeClr val="tx1">
                    <a:lumMod val="65000"/>
                    <a:lumOff val="35000"/>
                  </a:schemeClr>
                </a:solidFill>
                <a:latin typeface="Calibri Light" pitchFamily="34" charset="0"/>
                <a:cs typeface="Calibri"/>
              </a:rPr>
              <a:t>Welsh Springer Spaniel</a:t>
            </a:r>
          </a:p>
        </p:txBody>
      </p:sp>
    </p:spTree>
    <p:extLst>
      <p:ext uri="{BB962C8B-B14F-4D97-AF65-F5344CB8AC3E}">
        <p14:creationId xmlns:p14="http://schemas.microsoft.com/office/powerpoint/2010/main" val="184439157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0"/>
            <a:ext cx="11734800" cy="533400"/>
          </a:xfrm>
        </p:spPr>
        <p:txBody>
          <a:bodyPr>
            <a:normAutofit fontScale="90000"/>
          </a:bodyPr>
          <a:lstStyle/>
          <a:p>
            <a:r>
              <a:rPr lang="en-US" dirty="0"/>
              <a:t>Modeling  </a:t>
            </a:r>
            <a:r>
              <a:rPr lang="mr-IN" dirty="0"/>
              <a:t>–</a:t>
            </a:r>
            <a:r>
              <a:rPr lang="en-US" dirty="0"/>
              <a:t> Phase III </a:t>
            </a:r>
            <a:r>
              <a:rPr lang="mr-IN" dirty="0"/>
              <a:t>–</a:t>
            </a:r>
            <a:r>
              <a:rPr lang="en-US" dirty="0"/>
              <a:t> CNN </a:t>
            </a:r>
            <a:r>
              <a:rPr lang="en-US" dirty="0" err="1"/>
              <a:t>Keras</a:t>
            </a:r>
            <a:r>
              <a:rPr lang="en-US" dirty="0"/>
              <a:t> w/ </a:t>
            </a:r>
            <a:r>
              <a:rPr lang="en-US" dirty="0" err="1"/>
              <a:t>tensorflow</a:t>
            </a:r>
            <a:endParaRPr lang="en-US" dirty="0"/>
          </a:p>
        </p:txBody>
      </p:sp>
      <p:sp>
        <p:nvSpPr>
          <p:cNvPr id="5" name="TextBox 4"/>
          <p:cNvSpPr txBox="1"/>
          <p:nvPr/>
        </p:nvSpPr>
        <p:spPr>
          <a:xfrm>
            <a:off x="5713412" y="685800"/>
            <a:ext cx="5335587" cy="3352800"/>
          </a:xfrm>
          <a:prstGeom prst="rect">
            <a:avLst/>
          </a:prstGeom>
          <a:noFill/>
        </p:spPr>
        <p:txBody>
          <a:bodyPr wrap="square" lIns="91432" tIns="45717" rIns="91432" bIns="45717" rtlCol="0">
            <a:noAutofit/>
          </a:bodyPr>
          <a:lstStyle>
            <a:defPPr>
              <a:defRPr lang="en-US"/>
            </a:defPPr>
            <a:lvl1pPr algn="just" defTabSz="713274">
              <a:defRPr sz="2000" b="1">
                <a:solidFill>
                  <a:schemeClr val="tx1">
                    <a:lumMod val="65000"/>
                    <a:lumOff val="35000"/>
                  </a:schemeClr>
                </a:solidFill>
                <a:cs typeface="Calibri"/>
              </a:defRPr>
            </a:lvl1pPr>
          </a:lstStyle>
          <a:p>
            <a:pPr algn="l"/>
            <a:r>
              <a:rPr lang="en-US" sz="1400" b="0" dirty="0">
                <a:latin typeface="Calibri Light" pitchFamily="34" charset="0"/>
              </a:rPr>
              <a:t>CNN: </a:t>
            </a:r>
            <a:r>
              <a:rPr lang="en-US" sz="1400" b="0" dirty="0" err="1">
                <a:latin typeface="Calibri Light" pitchFamily="34" charset="0"/>
              </a:rPr>
              <a:t>Keras</a:t>
            </a:r>
            <a:r>
              <a:rPr lang="en-US" sz="1400" b="0" dirty="0">
                <a:latin typeface="Calibri Light" pitchFamily="34" charset="0"/>
              </a:rPr>
              <a:t> CNNs with </a:t>
            </a:r>
            <a:r>
              <a:rPr lang="en-US" sz="1400" b="0" dirty="0" err="1">
                <a:latin typeface="Calibri Light" pitchFamily="34" charset="0"/>
              </a:rPr>
              <a:t>TensorFlow</a:t>
            </a:r>
            <a:r>
              <a:rPr lang="en-US" sz="1400" b="0" dirty="0">
                <a:latin typeface="Calibri Light" pitchFamily="34" charset="0"/>
              </a:rPr>
              <a:t> need a 4D tensor as input, with shape as (</a:t>
            </a:r>
            <a:r>
              <a:rPr lang="en-US" sz="1400" b="0" dirty="0" err="1">
                <a:latin typeface="Calibri Light" pitchFamily="34" charset="0"/>
              </a:rPr>
              <a:t>samples,rows,columns,channels</a:t>
            </a:r>
            <a:r>
              <a:rPr lang="en-US" sz="1400" b="0" dirty="0">
                <a:latin typeface="Calibri Light" pitchFamily="34" charset="0"/>
              </a:rPr>
              <a:t>) where samples represents total number of images and rows, columns, and channels(RBG) are number of rows, columns, and channels for each image. We take color image file path convert that into a 4D tensor suitable for supplying to a </a:t>
            </a:r>
            <a:r>
              <a:rPr lang="en-US" sz="1400" b="0" dirty="0" err="1">
                <a:latin typeface="Calibri Light" pitchFamily="34" charset="0"/>
              </a:rPr>
              <a:t>Keras</a:t>
            </a:r>
            <a:r>
              <a:rPr lang="en-US" sz="1400" b="0" dirty="0">
                <a:latin typeface="Calibri Light" pitchFamily="34" charset="0"/>
              </a:rPr>
              <a:t> CNN.</a:t>
            </a:r>
          </a:p>
          <a:p>
            <a:pPr algn="l"/>
            <a:endParaRPr lang="en-US" sz="1400" b="0" dirty="0">
              <a:latin typeface="Calibri Light" pitchFamily="34" charset="0"/>
            </a:endParaRPr>
          </a:p>
          <a:p>
            <a:pPr algn="l"/>
            <a:r>
              <a:rPr lang="en-US" sz="1400" b="0" dirty="0">
                <a:latin typeface="Calibri Light" pitchFamily="34" charset="0"/>
              </a:rPr>
              <a:t>from </a:t>
            </a:r>
            <a:r>
              <a:rPr lang="en-US" sz="1400" b="0" dirty="0" err="1">
                <a:latin typeface="Calibri Light" pitchFamily="34" charset="0"/>
              </a:rPr>
              <a:t>keras.preprocessing</a:t>
            </a:r>
            <a:r>
              <a:rPr lang="en-US" sz="1400" b="0" dirty="0">
                <a:latin typeface="Calibri Light" pitchFamily="34" charset="0"/>
              </a:rPr>
              <a:t> import image</a:t>
            </a:r>
          </a:p>
          <a:p>
            <a:pPr algn="l"/>
            <a:r>
              <a:rPr lang="en-US" sz="1400" b="0" dirty="0">
                <a:latin typeface="Calibri Light" pitchFamily="34" charset="0"/>
              </a:rPr>
              <a:t>from </a:t>
            </a:r>
            <a:r>
              <a:rPr lang="en-US" sz="1400" b="0" dirty="0" err="1">
                <a:latin typeface="Calibri Light" pitchFamily="34" charset="0"/>
              </a:rPr>
              <a:t>tqdm</a:t>
            </a:r>
            <a:r>
              <a:rPr lang="en-US" sz="1400" b="0" dirty="0">
                <a:latin typeface="Calibri Light" pitchFamily="34" charset="0"/>
              </a:rPr>
              <a:t> import </a:t>
            </a:r>
            <a:r>
              <a:rPr lang="en-US" sz="1400" b="0" dirty="0" err="1">
                <a:latin typeface="Calibri Light" pitchFamily="34" charset="0"/>
              </a:rPr>
              <a:t>tqdm</a:t>
            </a:r>
            <a:endParaRPr lang="en-US" sz="1400" b="0" dirty="0">
              <a:latin typeface="Calibri Light" pitchFamily="34" charset="0"/>
            </a:endParaRPr>
          </a:p>
          <a:p>
            <a:pPr algn="l"/>
            <a:r>
              <a:rPr lang="en-US" sz="1400" b="0" dirty="0">
                <a:latin typeface="Calibri Light" pitchFamily="34" charset="0"/>
              </a:rPr>
              <a:t># loads RGB image as </a:t>
            </a:r>
            <a:r>
              <a:rPr lang="en-US" sz="1400" b="0" dirty="0" err="1">
                <a:latin typeface="Calibri Light" pitchFamily="34" charset="0"/>
              </a:rPr>
              <a:t>PIL.Image.Image</a:t>
            </a:r>
            <a:r>
              <a:rPr lang="en-US" sz="1400" b="0" dirty="0">
                <a:latin typeface="Calibri Light" pitchFamily="34" charset="0"/>
              </a:rPr>
              <a:t> type    </a:t>
            </a:r>
          </a:p>
          <a:p>
            <a:pPr algn="l"/>
            <a:r>
              <a:rPr lang="en-US" sz="1400" u="sng" dirty="0" err="1">
                <a:latin typeface="Calibri Light" pitchFamily="34" charset="0"/>
              </a:rPr>
              <a:t>img</a:t>
            </a:r>
            <a:r>
              <a:rPr lang="en-US" sz="1400" u="sng" dirty="0">
                <a:latin typeface="Calibri Light" pitchFamily="34" charset="0"/>
              </a:rPr>
              <a:t> = </a:t>
            </a:r>
            <a:r>
              <a:rPr lang="en-US" sz="1400" u="sng" dirty="0" err="1">
                <a:latin typeface="Calibri Light" pitchFamily="34" charset="0"/>
              </a:rPr>
              <a:t>image.load_img</a:t>
            </a:r>
            <a:r>
              <a:rPr lang="en-US" sz="1400" u="sng" dirty="0">
                <a:latin typeface="Calibri Light" pitchFamily="34" charset="0"/>
              </a:rPr>
              <a:t>(file, </a:t>
            </a:r>
            <a:r>
              <a:rPr lang="en-US" sz="1400" u="sng" dirty="0" err="1">
                <a:latin typeface="Calibri Light" pitchFamily="34" charset="0"/>
              </a:rPr>
              <a:t>target_size</a:t>
            </a:r>
            <a:r>
              <a:rPr lang="en-US" sz="1400" u="sng" dirty="0">
                <a:latin typeface="Calibri Light" pitchFamily="34" charset="0"/>
              </a:rPr>
              <a:t>=(224, 224))        </a:t>
            </a:r>
          </a:p>
          <a:p>
            <a:pPr algn="l"/>
            <a:r>
              <a:rPr lang="en-US" sz="1400" b="0" dirty="0">
                <a:latin typeface="Calibri Light" pitchFamily="34" charset="0"/>
              </a:rPr>
              <a:t># convert </a:t>
            </a:r>
            <a:r>
              <a:rPr lang="en-US" sz="1400" b="0" dirty="0" err="1">
                <a:latin typeface="Calibri Light" pitchFamily="34" charset="0"/>
              </a:rPr>
              <a:t>PIL.Image.Image</a:t>
            </a:r>
            <a:r>
              <a:rPr lang="en-US" sz="1400" b="0" dirty="0">
                <a:latin typeface="Calibri Light" pitchFamily="34" charset="0"/>
              </a:rPr>
              <a:t> type to 3D tensor with shape (224, 224, 3)    </a:t>
            </a:r>
            <a:r>
              <a:rPr lang="en-US" sz="1400" u="sng" dirty="0">
                <a:latin typeface="Calibri Light" pitchFamily="34" charset="0"/>
              </a:rPr>
              <a:t>x = </a:t>
            </a:r>
            <a:r>
              <a:rPr lang="en-US" sz="1400" u="sng" dirty="0" err="1">
                <a:latin typeface="Calibri Light" pitchFamily="34" charset="0"/>
              </a:rPr>
              <a:t>image.img_to_array</a:t>
            </a:r>
            <a:r>
              <a:rPr lang="en-US" sz="1400" u="sng" dirty="0">
                <a:latin typeface="Calibri Light" pitchFamily="34" charset="0"/>
              </a:rPr>
              <a:t>(</a:t>
            </a:r>
            <a:r>
              <a:rPr lang="en-US" sz="1400" u="sng" dirty="0" err="1">
                <a:latin typeface="Calibri Light" pitchFamily="34" charset="0"/>
              </a:rPr>
              <a:t>img</a:t>
            </a:r>
            <a:r>
              <a:rPr lang="en-US" sz="1400" u="sng" dirty="0">
                <a:latin typeface="Calibri Light" pitchFamily="34" charset="0"/>
              </a:rPr>
              <a:t>)</a:t>
            </a:r>
            <a:r>
              <a:rPr lang="en-US" sz="1400" b="0" dirty="0">
                <a:latin typeface="Calibri Light" pitchFamily="34" charset="0"/>
              </a:rPr>
              <a:t>    </a:t>
            </a:r>
          </a:p>
          <a:p>
            <a:pPr algn="l"/>
            <a:r>
              <a:rPr lang="en-US" sz="1400" b="0" dirty="0">
                <a:latin typeface="Calibri Light" pitchFamily="34" charset="0"/>
              </a:rPr>
              <a:t># convert 3D tensor to 4D tensor with shape (1, 224, 224, 3) and return 4D tensor</a:t>
            </a:r>
            <a:endParaRPr lang="en-US" sz="1400" u="sng" dirty="0">
              <a:latin typeface="Calibri Light" pitchFamily="34" charset="0"/>
            </a:endParaRPr>
          </a:p>
          <a:p>
            <a:pPr algn="l"/>
            <a:r>
              <a:rPr lang="en-US" sz="1400" u="sng" dirty="0" err="1">
                <a:latin typeface="Calibri Light" pitchFamily="34" charset="0"/>
              </a:rPr>
              <a:t>np.expand_dims</a:t>
            </a:r>
            <a:r>
              <a:rPr lang="en-US" sz="1400" u="sng" dirty="0">
                <a:latin typeface="Calibri Light" pitchFamily="34" charset="0"/>
              </a:rPr>
              <a:t>(x, axis=0)</a:t>
            </a:r>
          </a:p>
          <a:p>
            <a:pPr algn="l"/>
            <a:endParaRPr lang="en-US" sz="1400" u="sng" dirty="0">
              <a:latin typeface="Calibri Light" pitchFamily="34" charset="0"/>
            </a:endParaRPr>
          </a:p>
        </p:txBody>
      </p:sp>
      <p:pic>
        <p:nvPicPr>
          <p:cNvPr id="7" name="Picture 6">
            <a:extLst>
              <a:ext uri="{FF2B5EF4-FFF2-40B4-BE49-F238E27FC236}">
                <a16:creationId xmlns:a16="http://schemas.microsoft.com/office/drawing/2014/main" id="{703307AA-7C50-274D-A739-54364240E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800100"/>
            <a:ext cx="3733800" cy="3124200"/>
          </a:xfrm>
          <a:prstGeom prst="rect">
            <a:avLst/>
          </a:prstGeom>
        </p:spPr>
      </p:pic>
      <p:pic>
        <p:nvPicPr>
          <p:cNvPr id="10" name="Picture 9">
            <a:extLst>
              <a:ext uri="{FF2B5EF4-FFF2-40B4-BE49-F238E27FC236}">
                <a16:creationId xmlns:a16="http://schemas.microsoft.com/office/drawing/2014/main" id="{3DA8860A-5858-2940-95BE-37E8D8E62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12" y="4648201"/>
            <a:ext cx="4237089" cy="1333500"/>
          </a:xfrm>
          <a:prstGeom prst="rect">
            <a:avLst/>
          </a:prstGeom>
        </p:spPr>
      </p:pic>
      <p:cxnSp>
        <p:nvCxnSpPr>
          <p:cNvPr id="13" name="Straight Connector 12">
            <a:extLst>
              <a:ext uri="{FF2B5EF4-FFF2-40B4-BE49-F238E27FC236}">
                <a16:creationId xmlns:a16="http://schemas.microsoft.com/office/drawing/2014/main" id="{1D724D20-06EE-3145-BD18-2864985C0C6D}"/>
              </a:ext>
            </a:extLst>
          </p:cNvPr>
          <p:cNvCxnSpPr>
            <a:cxnSpLocks/>
          </p:cNvCxnSpPr>
          <p:nvPr/>
        </p:nvCxnSpPr>
        <p:spPr>
          <a:xfrm>
            <a:off x="303212" y="4343400"/>
            <a:ext cx="110490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B1BB941-5CFB-954A-9FEB-24C5D5F85556}"/>
              </a:ext>
            </a:extLst>
          </p:cNvPr>
          <p:cNvSpPr/>
          <p:nvPr/>
        </p:nvSpPr>
        <p:spPr>
          <a:xfrm>
            <a:off x="5484812" y="4608612"/>
            <a:ext cx="6092825" cy="1384995"/>
          </a:xfrm>
          <a:prstGeom prst="rect">
            <a:avLst/>
          </a:prstGeom>
        </p:spPr>
        <p:txBody>
          <a:bodyPr>
            <a:spAutoFit/>
          </a:bodyPr>
          <a:lstStyle/>
          <a:p>
            <a:r>
              <a:rPr lang="en-US" sz="1400" dirty="0">
                <a:solidFill>
                  <a:schemeClr val="tx1">
                    <a:lumMod val="65000"/>
                    <a:lumOff val="35000"/>
                  </a:schemeClr>
                </a:solidFill>
                <a:latin typeface="Calibri Light" pitchFamily="34" charset="0"/>
                <a:cs typeface="Calibri"/>
              </a:rPr>
              <a:t>Model Architecture 2 - Using Pre-Trained VGG-16 model.</a:t>
            </a:r>
          </a:p>
          <a:p>
            <a:endParaRPr lang="en-US" sz="1400" dirty="0">
              <a:solidFill>
                <a:schemeClr val="tx1">
                  <a:lumMod val="65000"/>
                  <a:lumOff val="35000"/>
                </a:schemeClr>
              </a:solidFill>
              <a:latin typeface="Calibri Light" pitchFamily="34" charset="0"/>
              <a:cs typeface="Calibri"/>
            </a:endParaRPr>
          </a:p>
          <a:p>
            <a:r>
              <a:rPr lang="en-US" sz="1400" dirty="0">
                <a:solidFill>
                  <a:schemeClr val="tx1">
                    <a:lumMod val="65000"/>
                    <a:lumOff val="35000"/>
                  </a:schemeClr>
                </a:solidFill>
                <a:latin typeface="Calibri Light" pitchFamily="34" charset="0"/>
                <a:cs typeface="Calibri"/>
              </a:rPr>
              <a:t>The model 2 uses the the pre-trained VGG-16 model as a fixed feature extractor, where the last convolutional output of VGG-16 is fed as input to our model. We only add a global average pooling layer and a fully connected layer, where the latter contains one node for each driver category and is equipped with a </a:t>
            </a:r>
            <a:r>
              <a:rPr lang="en-US" sz="1400" dirty="0" err="1">
                <a:solidFill>
                  <a:schemeClr val="tx1">
                    <a:lumMod val="65000"/>
                    <a:lumOff val="35000"/>
                  </a:schemeClr>
                </a:solidFill>
                <a:latin typeface="Calibri Light" pitchFamily="34" charset="0"/>
                <a:cs typeface="Calibri"/>
              </a:rPr>
              <a:t>softmax</a:t>
            </a:r>
            <a:r>
              <a:rPr lang="en-US" sz="1400" dirty="0">
                <a:solidFill>
                  <a:schemeClr val="tx1">
                    <a:lumMod val="65000"/>
                    <a:lumOff val="35000"/>
                  </a:schemeClr>
                </a:solidFill>
                <a:latin typeface="Calibri Light" pitchFamily="34" charset="0"/>
                <a:cs typeface="Calibri"/>
              </a:rPr>
              <a:t>.</a:t>
            </a:r>
          </a:p>
        </p:txBody>
      </p:sp>
    </p:spTree>
    <p:extLst>
      <p:ext uri="{BB962C8B-B14F-4D97-AF65-F5344CB8AC3E}">
        <p14:creationId xmlns:p14="http://schemas.microsoft.com/office/powerpoint/2010/main" val="66488826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32896</TotalTime>
  <Words>1356</Words>
  <Application>Microsoft Macintosh PowerPoint</Application>
  <PresentationFormat>Custom</PresentationFormat>
  <Paragraphs>104</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Mangal</vt:lpstr>
      <vt:lpstr>Office Theme</vt:lpstr>
      <vt:lpstr>Image Classification using CNN (Keras/Tensorflow)</vt:lpstr>
      <vt:lpstr>Objective, Clients and Goal</vt:lpstr>
      <vt:lpstr>Data Source</vt:lpstr>
      <vt:lpstr>Solution Approach</vt:lpstr>
      <vt:lpstr>Solution Approach…</vt:lpstr>
      <vt:lpstr>Data Wrangling – Phase I</vt:lpstr>
      <vt:lpstr>Data Exploration – Phase II – Data Diversity </vt:lpstr>
      <vt:lpstr>Data Exploration – Breed Identification Challenges</vt:lpstr>
      <vt:lpstr>Modeling  – Phase III – CNN Keras w/ tensorflow</vt:lpstr>
      <vt:lpstr>Modeling  – Phase III – CNN Keras w/ tensorflow</vt:lpstr>
      <vt:lpstr>Testing Boundary Conditions – Challenges</vt:lpstr>
      <vt:lpstr>Testing Boundary Conditions – Challenges</vt:lpstr>
      <vt:lpstr>Summary and Next Steps</vt:lpstr>
    </vt:vector>
  </TitlesOfParts>
  <Company>Cognizant</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Nambiar, Sidharth (Cognizant)</dc:creator>
  <cp:lastModifiedBy>Swagata Naha</cp:lastModifiedBy>
  <cp:revision>1947</cp:revision>
  <cp:lastPrinted>2018-01-09T03:17:50Z</cp:lastPrinted>
  <dcterms:created xsi:type="dcterms:W3CDTF">2014-11-26T06:00:14Z</dcterms:created>
  <dcterms:modified xsi:type="dcterms:W3CDTF">2018-02-25T14:13:59Z</dcterms:modified>
</cp:coreProperties>
</file>