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FE7F-5160-4109-AD0E-53B81749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FE25-534C-475C-A2D9-C27B8005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77A9-6A50-4EC0-A0D4-4A0AE05A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2458-BD5E-4F6F-898E-467FD960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D334-A969-4349-9874-B3BFDC8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1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5687-6101-4932-B64B-82A29185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0C2E-A2AF-42B4-83D6-2A0655157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58AF-2B95-4109-A034-B9FB4D96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D5AB-39C6-4EA5-8589-4D1953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2605-0511-4E41-B791-2225C04A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BB71-E924-43C8-B459-9917F64FD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9FA4B-05E3-4FA0-ABA7-3D1E3A81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1090-78E2-47EB-B386-52D6EE8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2249-2E90-4FC0-8914-9DD4EBFC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8693-0A23-4A14-BD2F-29E973EA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108-9293-43AE-B6BC-B06FAD0F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E52D-B3B4-4510-BFDB-A1DB8A7D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F1EE-FA71-4EE4-BA3B-93F59D8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937A-FC05-4C83-ABD1-2DDAC6BE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E6C1-1DDA-4213-AFC9-7B57E37D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0D1F-FAE2-4F45-A399-1CE2B79B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6E74-6ABF-419B-91F1-1B9BAD7B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8E2-5A9A-4100-9E90-F4C1233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348E-505D-4A79-8D2D-E8EA542C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F519-32EB-473A-B005-98B73899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0C9F-DDFD-4548-B6FF-F16414D1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CC38-091B-4A5F-B9CA-30302EEF7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830D-8832-4010-84C5-1AD4EBE2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9265-1AC2-4D6B-B668-F561B640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1E207-9B4C-432A-8E2F-D1005DBE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1439B-9812-48CC-B960-420A379C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7903-9F15-489E-99E7-86F4E84B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95C5-FFF8-4941-AA57-9097F304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466B-1B66-49CA-8D71-5EF5281D8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B72B-5AAA-4296-88BE-FD21D94F2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5F4C4-E6FE-43C4-ABC2-727EAD469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97C5C-1444-444A-B274-9606774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32830-7FA4-4209-A551-33864932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E769E-9B6F-4863-B3E8-3915A678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C6B-863B-45EC-ADBE-D9D5C396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90172-6459-4378-8C2E-C262D75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EA7DE-77CF-4F43-8A5D-58601BA5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C4CC-FE06-405E-A55E-6E074CE1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3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36873-9874-4E62-B155-183D67C7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6677B-10DC-4B14-B88B-F4B2231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58402-ED5A-4E19-B6C2-677D10C4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A31D-275F-4665-8432-D5A41EAA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2056-E8A3-458D-B9D0-A46511734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C614-42C7-497C-9433-908E1CB2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1FC6C-58C2-434C-BB4B-DB1535D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9C9A-BB04-489B-8FD8-0C71AA2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EDF9E-F23E-437B-A6F9-A7C77090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0D4-E319-4B0F-87E3-2ECC372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4E19E-2254-41D6-8DEA-53A38DDA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D2894-25D6-4CC1-B740-225190B8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F496A-C60E-4A4C-8C74-F5D8BA63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7ACD-A79E-4398-A4DB-574C19CC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3FDD-7F9B-4179-999D-3B96F630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8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BCFD6-F0C2-47DC-ACA7-77302DE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AEA1-168F-4BF6-BD54-84ABBAFC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F231-5EAE-4814-863D-931B7844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545E-C549-4775-A606-353BDC9AFA82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2E3D-B77D-444B-80BE-2B79FC786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D2BE-B502-4CCC-98B5-07F9CF473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FCE0-A7A6-433D-BEED-BDDDC642A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E196-BE7A-404E-9D50-E7D70DF06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D9E55-8696-44AA-ACE4-A5757F489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Test File</a:t>
            </a:r>
          </a:p>
        </p:txBody>
      </p:sp>
    </p:spTree>
    <p:extLst>
      <p:ext uri="{BB962C8B-B14F-4D97-AF65-F5344CB8AC3E}">
        <p14:creationId xmlns:p14="http://schemas.microsoft.com/office/powerpoint/2010/main" val="355418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Aazad</dc:creator>
  <cp:lastModifiedBy>Aazad</cp:lastModifiedBy>
  <cp:revision>1</cp:revision>
  <dcterms:created xsi:type="dcterms:W3CDTF">2018-04-03T06:18:15Z</dcterms:created>
  <dcterms:modified xsi:type="dcterms:W3CDTF">2018-04-03T06:18:58Z</dcterms:modified>
</cp:coreProperties>
</file>