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F59D93-E852-4701-A314-0EB704CA8B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D6A8D-6DB9-40D7-BE48-9637F546D5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1B1607-1ECA-4A63-AF83-30EDFFFF73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B1B3CD-9D5D-4474-ADE6-6B4AB589A9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79559D-7919-47A0-A088-D6935D153B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CE4FBB-82D1-4AA2-98B7-2533E7B727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28C275-84C9-408C-AEC3-CE99A152C9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E36AB3-FF93-4D76-BEBC-9D2D131F9D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2B5710-7DCC-41D4-8BA0-1848D5936B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83770C-B445-47D0-91C4-1D2A3AF420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FE966B-C800-40F9-B2D9-EBBD7F2F65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7875A7-C5E1-43F6-8CCD-1B2389F756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D3F09A-B33B-4D12-A98D-E2DF331B32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45626E-2E26-4258-99AF-9E7781164B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5916F9-5A6E-4D64-87EB-C05174F2AE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A57AF9-4D98-4312-8AD0-EF5AA19BEC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B2D8FD-52D1-43CC-9E0A-3949AC31B3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95699C-DF3D-4C04-861E-A87F10A9C3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A46741-AA24-4BA8-9DEB-2FD9FBBFFE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C2E98A-77BF-440F-BAFB-06C468ADA4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50C055-CE15-432D-9F05-C497A74314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90C169-5185-49AA-93AF-F2165168E6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633909-A7B0-43F4-BC21-81FBFCD9DE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472D44-4726-4646-8384-4E1C1A15BE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l-PL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l-PL" sz="18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48411F-142D-47C7-B85C-0803625121DB}" type="slidenum">
              <a:rPr b="0" lang="pl-PL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&lt;data/godzina&gt;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&lt;stopka&gt;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l-PL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41DED5-A9F4-47E2-A6A2-22F94EF75ACA}" type="slidenum">
              <a:rPr b="0" lang="pl-PL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&lt;numer&gt;</a:t>
            </a:fld>
            <a:endParaRPr b="0" lang="pl-PL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l-PL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l-PL" sz="1400" spc="-1" strike="noStrike">
                <a:solidFill>
                  <a:srgbClr val="000000"/>
                </a:solidFill>
                <a:latin typeface="Times New Roman"/>
              </a:rPr>
              <a:t>&lt;data/godzina&gt;</a:t>
            </a:r>
            <a:endParaRPr b="0" lang="pl-PL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l-PL" sz="44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32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8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6000" spc="-1" strike="noStrike">
                <a:solidFill>
                  <a:schemeClr val="dk1"/>
                </a:solidFill>
                <a:latin typeface="Aptos Display"/>
              </a:rPr>
              <a:t>Stronicowanie</a:t>
            </a:r>
            <a:endParaRPr b="0" lang="pl-PL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pc="-1" strike="noStrike">
                <a:solidFill>
                  <a:schemeClr val="dk1"/>
                </a:solidFill>
                <a:latin typeface="Aptos Display"/>
                <a:ea typeface="Aptos Display"/>
              </a:rPr>
              <a:t>Czym jest stronicowanie ?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3200" spc="-1" strike="noStrike">
                <a:solidFill>
                  <a:schemeClr val="dk1"/>
                </a:solidFill>
                <a:latin typeface="Aptos"/>
                <a:ea typeface="Aptos"/>
              </a:rPr>
              <a:t>Stronicowanie (ang. pagination) to technika dzielenia dużej ilości danych na mniejsze porcje (strony), które są prezentowane użytkownikowi .</a:t>
            </a:r>
            <a:endParaRPr b="0" lang="pl-PL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pc="-1" strike="noStrike">
                <a:solidFill>
                  <a:schemeClr val="dk1"/>
                </a:solidFill>
                <a:latin typeface="Aptos Display"/>
              </a:rPr>
              <a:t>Typy stronicowania: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Frontend </a:t>
            </a:r>
            <a:r>
              <a:rPr b="0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– wszystkie dane są już załadowane i dzielone na stronie.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Backend </a:t>
            </a:r>
            <a:r>
              <a:rPr b="0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– frontend wysyła zapytania z parametrami (np. </a:t>
            </a:r>
            <a:r>
              <a:rPr b="0" lang="pl-PL" sz="2800" spc="-1" strike="noStrike">
                <a:solidFill>
                  <a:schemeClr val="dk1"/>
                </a:solidFill>
                <a:latin typeface="Consolas"/>
                <a:ea typeface="Aptos"/>
              </a:rPr>
              <a:t>?page=2&amp;pageSize=10</a:t>
            </a:r>
            <a:r>
              <a:rPr b="0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) i backend zwraca tylko dane z danej strony.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pc="-1" strike="noStrike">
                <a:solidFill>
                  <a:schemeClr val="dk1"/>
                </a:solidFill>
                <a:latin typeface="Aptos Display"/>
              </a:rPr>
              <a:t>Dlaczego warto stosować stronicowanie na froncie?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Wydajność</a:t>
            </a:r>
            <a:r>
              <a:rPr b="0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: nie trzeba renderować tysięcy elementów naraz.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UX/UI</a:t>
            </a:r>
            <a:r>
              <a:rPr b="0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: użytkownik nie czuje się przytłoczony zbyt dużą ilością danych.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Skalowalność</a:t>
            </a:r>
            <a:r>
              <a:rPr b="0" lang="pl-PL" sz="2800" spc="-1" strike="noStrike">
                <a:solidFill>
                  <a:schemeClr val="dk1"/>
                </a:solidFill>
                <a:latin typeface="Aptos"/>
                <a:ea typeface="Aptos"/>
              </a:rPr>
              <a:t>: Wraz ze wzrostem liczby danych nie trzeba zmieniać struktury interfejsu – wystarczy dostosować stronicowanie.</a:t>
            </a:r>
            <a:endParaRPr b="0" lang="pl-PL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67000" y="2602800"/>
            <a:ext cx="924480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pc="-1" strike="noStrike">
                <a:solidFill>
                  <a:schemeClr val="dk1"/>
                </a:solidFill>
                <a:latin typeface="Aptos Display"/>
                <a:ea typeface="Aptos Display"/>
              </a:rPr>
              <a:t>	</a:t>
            </a:r>
            <a:r>
              <a:rPr b="0" lang="pl-PL" sz="4400" spc="-1" strike="noStrike">
                <a:solidFill>
                  <a:schemeClr val="dk1"/>
                </a:solidFill>
                <a:latin typeface="Aptos Display"/>
                <a:ea typeface="Aptos Display"/>
              </a:rPr>
              <a:t> </a:t>
            </a:r>
            <a:r>
              <a:rPr b="0" lang="pl-PL" sz="4400" spc="-1" strike="noStrike">
                <a:solidFill>
                  <a:schemeClr val="dk1"/>
                </a:solidFill>
                <a:latin typeface="Aptos Display"/>
                <a:ea typeface="Aptos Display"/>
              </a:rPr>
              <a:t>Stronicowanie w React 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5182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pc="-1" strike="noStrike">
                <a:solidFill>
                  <a:schemeClr val="dk1"/>
                </a:solidFill>
                <a:latin typeface="Aptos Display"/>
              </a:rPr>
              <a:t>Dziękuję za wysłuchanie</a:t>
            </a:r>
            <a:endParaRPr b="0" lang="pl-PL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LibreOffice/7.6.2.1$Windows_X86_64 LibreOffice_project/56f7684011345957bbf33a7ee678afaf4d2ba333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2025-05-21T22:05:58Z</dcterms:created>
  <dc:creator/>
  <dc:description/>
  <dc:language>pl-PL</dc:language>
  <cp:lastModifiedBy/>
  <dcterms:modified xsi:type="dcterms:W3CDTF">2025-05-22T10:12:03Z</dcterms:modified>
  <cp:revision>79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Panoramiczny</vt:lpwstr>
  </property>
  <property fmtid="{D5CDD505-2E9C-101B-9397-08002B2CF9AE}" pid="3" name="Slides">
    <vt:i4>6</vt:i4>
  </property>
</Properties>
</file>