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8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3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CDBB-D775-470E-9C41-A4310C229C71}" type="datetimeFigureOut">
              <a:rPr lang="en-IN" smtClean="0"/>
              <a:t>10/14/16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7C8E-4676-4FBE-BA2C-DB72DCBC3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6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8734"/>
            <a:ext cx="324091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LETTER  TO TEMPLARS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9939" y="6180628"/>
            <a:ext cx="61571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BY: MANZOOR &amp; GAURAV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21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9323"/>
              </p:ext>
            </p:extLst>
          </p:nvPr>
        </p:nvGraphicFramePr>
        <p:xfrm>
          <a:off x="-1" y="2"/>
          <a:ext cx="12192001" cy="69240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5"/>
                <a:gridCol w="2167466"/>
                <a:gridCol w="4876800"/>
                <a:gridCol w="2438400"/>
              </a:tblGrid>
              <a:tr h="622300">
                <a:tc>
                  <a:txBody>
                    <a:bodyPr/>
                    <a:lstStyle/>
                    <a:p>
                      <a:r>
                        <a:rPr lang="en-IN" dirty="0" smtClean="0"/>
                        <a:t>Deliverables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Owner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</a:t>
                      </a:r>
                      <a:r>
                        <a:rPr lang="en-IN" baseline="0" dirty="0" smtClean="0"/>
                        <a:t> by+ Percentage Distribution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Comment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to</a:t>
                      </a:r>
                      <a:r>
                        <a:rPr lang="en-IN" baseline="0" dirty="0" smtClean="0"/>
                        <a:t> implement the software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aseline="0" dirty="0" smtClean="0"/>
                        <a:t>Gaurav , </a:t>
                      </a:r>
                      <a:r>
                        <a:rPr lang="en-IN" baseline="0" dirty="0" err="1" smtClean="0"/>
                        <a:t>Manzoor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Gupta,</a:t>
                      </a:r>
                      <a:r>
                        <a:rPr lang="en-IN" baseline="0" dirty="0" smtClean="0"/>
                        <a:t> Gaurav (70%)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Manzoor(30%)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smtClean="0"/>
                        <a:t>H</a:t>
                      </a:r>
                      <a:r>
                        <a:rPr lang="en-IN" b="0" smtClean="0"/>
                        <a:t>ad two versions, using Gaurav’s version for better optimization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Software to crack</a:t>
                      </a:r>
                      <a:r>
                        <a:rPr lang="en-IN" baseline="0" dirty="0" smtClean="0"/>
                        <a:t> the project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Gaurav,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Manzoor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Gupta,</a:t>
                      </a:r>
                      <a:r>
                        <a:rPr lang="en-IN" baseline="0" dirty="0" smtClean="0"/>
                        <a:t> Gaurav (60%)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Manzoor(40%)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Optimized key selection process</a:t>
                      </a:r>
                      <a:r>
                        <a:rPr lang="en-IN" baseline="0" dirty="0" smtClean="0"/>
                        <a:t> which optimizes by 99.92% factor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 and</a:t>
                      </a:r>
                      <a:r>
                        <a:rPr lang="en-IN" baseline="0" dirty="0" smtClean="0"/>
                        <a:t> document work factor for attack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Manzoor</a:t>
                      </a:r>
                      <a:r>
                        <a:rPr lang="en-IN" dirty="0" smtClean="0"/>
                        <a:t>, Gaurav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Manzoor(90%)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Gupta,</a:t>
                      </a:r>
                      <a:r>
                        <a:rPr lang="en-IN" baseline="0" dirty="0" smtClean="0"/>
                        <a:t> Gaurav (10%)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r>
                        <a:rPr lang="en-IN" dirty="0" smtClean="0"/>
                        <a:t>Write report that includes a detailed description and analysis</a:t>
                      </a:r>
                      <a:r>
                        <a:rPr lang="en-IN" baseline="0" dirty="0" smtClean="0"/>
                        <a:t> of your work and result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Manzoor</a:t>
                      </a:r>
                      <a:r>
                        <a:rPr lang="en-IN" dirty="0" smtClean="0"/>
                        <a:t>, Gaurav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</a:t>
                      </a:r>
                      <a:r>
                        <a:rPr lang="en-IN" baseline="0" dirty="0" smtClean="0"/>
                        <a:t>(80</a:t>
                      </a:r>
                      <a:r>
                        <a:rPr lang="en-IN" baseline="0" dirty="0" smtClean="0"/>
                        <a:t>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Gupta,</a:t>
                      </a:r>
                      <a:r>
                        <a:rPr lang="en-IN" baseline="0" dirty="0" smtClean="0"/>
                        <a:t> Gaurav </a:t>
                      </a:r>
                      <a:r>
                        <a:rPr lang="en-IN" baseline="0" dirty="0" smtClean="0"/>
                        <a:t>(20</a:t>
                      </a:r>
                      <a:r>
                        <a:rPr lang="en-IN" baseline="0" dirty="0" smtClean="0"/>
                        <a:t>%)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Capture screenshot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Manzoor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Manzoor(100%)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r>
                        <a:rPr lang="en-US" baseline="0" dirty="0" smtClean="0"/>
                        <a:t> graphics, and provided visuals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IN" dirty="0" smtClean="0"/>
                        <a:t>Quality Assurance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Gaurav, </a:t>
                      </a:r>
                      <a:r>
                        <a:rPr lang="en-IN" dirty="0" err="1" smtClean="0"/>
                        <a:t>Manzoor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Gupta,</a:t>
                      </a:r>
                      <a:r>
                        <a:rPr lang="en-IN" baseline="0" dirty="0" smtClean="0"/>
                        <a:t> Gaurav (50%)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aseline="0" dirty="0" smtClean="0"/>
                        <a:t>Ahmed, Manzoor(50%)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6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Macintosh PowerPoint</Application>
  <PresentationFormat>Custom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Gupta</dc:creator>
  <cp:lastModifiedBy>user</cp:lastModifiedBy>
  <cp:revision>9</cp:revision>
  <dcterms:created xsi:type="dcterms:W3CDTF">2016-10-14T09:31:32Z</dcterms:created>
  <dcterms:modified xsi:type="dcterms:W3CDTF">2016-10-14T17:48:11Z</dcterms:modified>
</cp:coreProperties>
</file>