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72" r:id="rId8"/>
    <p:sldId id="275" r:id="rId9"/>
    <p:sldId id="276" r:id="rId10"/>
    <p:sldId id="277" r:id="rId11"/>
    <p:sldId id="263" r:id="rId12"/>
    <p:sldId id="262" r:id="rId13"/>
    <p:sldId id="270" r:id="rId14"/>
    <p:sldId id="266" r:id="rId15"/>
    <p:sldId id="267" r:id="rId16"/>
    <p:sldId id="268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EA037B-2B3D-9F41-9D5A-279B3134EBF1}">
          <p14:sldIdLst>
            <p14:sldId id="256"/>
            <p14:sldId id="258"/>
            <p14:sldId id="259"/>
            <p14:sldId id="260"/>
            <p14:sldId id="271"/>
            <p14:sldId id="261"/>
            <p14:sldId id="272"/>
            <p14:sldId id="275"/>
            <p14:sldId id="276"/>
            <p14:sldId id="277"/>
            <p14:sldId id="263"/>
            <p14:sldId id="262"/>
            <p14:sldId id="270"/>
            <p14:sldId id="266"/>
            <p14:sldId id="267"/>
            <p14:sldId id="268"/>
            <p14:sldId id="274"/>
            <p14:sldId id="273"/>
          </p14:sldIdLst>
        </p14:section>
        <p14:section name="Untitled Section" id="{4DCD6738-AB9B-3A47-96D1-6471B13550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599"/>
  </p:normalViewPr>
  <p:slideViewPr>
    <p:cSldViewPr snapToGrid="0" snapToObjects="1">
      <p:cViewPr>
        <p:scale>
          <a:sx n="99" d="100"/>
          <a:sy n="99" d="100"/>
        </p:scale>
        <p:origin x="8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vacho\Desktop\SJSU\CS%20266\Project\test1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vacho\Desktop\SJSU\CS%20266\Project\tes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*</a:t>
            </a:r>
            <a:r>
              <a:rPr lang="en-US" sz="2000" baseline="0" dirty="0"/>
              <a:t> Note: all values are ‘off by 1’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test1!$A$1:$AE$1</c:f>
              <c:numCache>
                <c:formatCode>General</c:formatCode>
                <c:ptCount val="31"/>
                <c:pt idx="0">
                  <c:v>16141.0</c:v>
                </c:pt>
                <c:pt idx="1">
                  <c:v>16115.0</c:v>
                </c:pt>
                <c:pt idx="2">
                  <c:v>16109.0</c:v>
                </c:pt>
                <c:pt idx="3">
                  <c:v>16146.0</c:v>
                </c:pt>
                <c:pt idx="4">
                  <c:v>16146.0</c:v>
                </c:pt>
                <c:pt idx="5">
                  <c:v>16130.0</c:v>
                </c:pt>
                <c:pt idx="6">
                  <c:v>16116.0</c:v>
                </c:pt>
                <c:pt idx="7">
                  <c:v>16107.0</c:v>
                </c:pt>
                <c:pt idx="8">
                  <c:v>16132.0</c:v>
                </c:pt>
                <c:pt idx="9">
                  <c:v>16145.0</c:v>
                </c:pt>
                <c:pt idx="10">
                  <c:v>16144.0</c:v>
                </c:pt>
                <c:pt idx="11">
                  <c:v>16105.0</c:v>
                </c:pt>
                <c:pt idx="12">
                  <c:v>16112.0</c:v>
                </c:pt>
                <c:pt idx="13">
                  <c:v>16126.0</c:v>
                </c:pt>
                <c:pt idx="14">
                  <c:v>16146.0</c:v>
                </c:pt>
                <c:pt idx="15">
                  <c:v>16140.0</c:v>
                </c:pt>
                <c:pt idx="16">
                  <c:v>16125.0</c:v>
                </c:pt>
                <c:pt idx="17">
                  <c:v>16097.0</c:v>
                </c:pt>
                <c:pt idx="18">
                  <c:v>16128.0</c:v>
                </c:pt>
                <c:pt idx="19">
                  <c:v>16152.0</c:v>
                </c:pt>
                <c:pt idx="20">
                  <c:v>16138.0</c:v>
                </c:pt>
                <c:pt idx="21">
                  <c:v>16130.0</c:v>
                </c:pt>
                <c:pt idx="22">
                  <c:v>16113.0</c:v>
                </c:pt>
                <c:pt idx="23">
                  <c:v>16112.0</c:v>
                </c:pt>
                <c:pt idx="24">
                  <c:v>16152.0</c:v>
                </c:pt>
                <c:pt idx="25">
                  <c:v>16148.0</c:v>
                </c:pt>
                <c:pt idx="26">
                  <c:v>16130.0</c:v>
                </c:pt>
                <c:pt idx="27">
                  <c:v>16115.0</c:v>
                </c:pt>
                <c:pt idx="28">
                  <c:v>16119.0</c:v>
                </c:pt>
                <c:pt idx="29">
                  <c:v>16137.0</c:v>
                </c:pt>
                <c:pt idx="30">
                  <c:v>16143.0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DF-4555-A4DB-0ABA7AAA4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733095888"/>
        <c:axId val="-1733127488"/>
        <c:axId val="0"/>
      </c:bar3DChart>
      <c:catAx>
        <c:axId val="-173309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3127488"/>
        <c:crosses val="autoZero"/>
        <c:auto val="1"/>
        <c:lblAlgn val="ctr"/>
        <c:lblOffset val="100"/>
        <c:noMultiLvlLbl val="0"/>
      </c:catAx>
      <c:valAx>
        <c:axId val="-1733127488"/>
        <c:scaling>
          <c:orientation val="minMax"/>
          <c:max val="16200.0"/>
          <c:min val="16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309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629780652418448"/>
          <c:y val="0.274387113549841"/>
          <c:w val="0.87430269133025"/>
          <c:h val="0.674248879347321"/>
        </c:manualLayout>
      </c:layout>
      <c:bar3DChart>
        <c:barDir val="col"/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test2!$A$1:$AE$1</c:f>
              <c:numCache>
                <c:formatCode>General</c:formatCode>
                <c:ptCount val="31"/>
                <c:pt idx="0">
                  <c:v>959.0</c:v>
                </c:pt>
                <c:pt idx="1">
                  <c:v>399.0</c:v>
                </c:pt>
                <c:pt idx="2">
                  <c:v>484.0</c:v>
                </c:pt>
                <c:pt idx="3">
                  <c:v>914.0</c:v>
                </c:pt>
                <c:pt idx="4">
                  <c:v>584.0</c:v>
                </c:pt>
                <c:pt idx="5">
                  <c:v>489.0</c:v>
                </c:pt>
                <c:pt idx="6">
                  <c:v>366.0</c:v>
                </c:pt>
                <c:pt idx="7">
                  <c:v>662.0</c:v>
                </c:pt>
                <c:pt idx="8">
                  <c:v>519.0</c:v>
                </c:pt>
                <c:pt idx="9">
                  <c:v>582.0</c:v>
                </c:pt>
                <c:pt idx="10">
                  <c:v>404.0</c:v>
                </c:pt>
                <c:pt idx="11">
                  <c:v>360.0</c:v>
                </c:pt>
                <c:pt idx="12">
                  <c:v>656.0</c:v>
                </c:pt>
                <c:pt idx="13">
                  <c:v>695.0</c:v>
                </c:pt>
                <c:pt idx="14">
                  <c:v>335.0</c:v>
                </c:pt>
                <c:pt idx="15">
                  <c:v>373.0</c:v>
                </c:pt>
                <c:pt idx="16">
                  <c:v>367.0</c:v>
                </c:pt>
                <c:pt idx="17">
                  <c:v>584.0</c:v>
                </c:pt>
                <c:pt idx="18">
                  <c:v>407.0</c:v>
                </c:pt>
                <c:pt idx="19">
                  <c:v>361.0</c:v>
                </c:pt>
                <c:pt idx="20">
                  <c:v>397.0</c:v>
                </c:pt>
                <c:pt idx="21">
                  <c:v>554.0</c:v>
                </c:pt>
                <c:pt idx="22">
                  <c:v>631.0</c:v>
                </c:pt>
                <c:pt idx="23">
                  <c:v>369.0</c:v>
                </c:pt>
                <c:pt idx="24">
                  <c:v>336.0</c:v>
                </c:pt>
                <c:pt idx="25">
                  <c:v>732.0</c:v>
                </c:pt>
                <c:pt idx="26">
                  <c:v>656.0</c:v>
                </c:pt>
                <c:pt idx="27">
                  <c:v>655.0</c:v>
                </c:pt>
                <c:pt idx="28">
                  <c:v>405.0</c:v>
                </c:pt>
                <c:pt idx="29">
                  <c:v>355.0</c:v>
                </c:pt>
                <c:pt idx="30">
                  <c:v>552.0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04-4E0B-93A5-C791F15585C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test2!$A$2:$AE$2</c:f>
              <c:numCache>
                <c:formatCode>General</c:formatCode>
                <c:ptCount val="31"/>
                <c:pt idx="0">
                  <c:v>555.0</c:v>
                </c:pt>
                <c:pt idx="1">
                  <c:v>950.0</c:v>
                </c:pt>
                <c:pt idx="2">
                  <c:v>398.0</c:v>
                </c:pt>
                <c:pt idx="3">
                  <c:v>481.0</c:v>
                </c:pt>
                <c:pt idx="4">
                  <c:v>914.0</c:v>
                </c:pt>
                <c:pt idx="5">
                  <c:v>582.0</c:v>
                </c:pt>
                <c:pt idx="6">
                  <c:v>485.0</c:v>
                </c:pt>
                <c:pt idx="7">
                  <c:v>365.0</c:v>
                </c:pt>
                <c:pt idx="8">
                  <c:v>661.0</c:v>
                </c:pt>
                <c:pt idx="9">
                  <c:v>522.0</c:v>
                </c:pt>
                <c:pt idx="10">
                  <c:v>588.0</c:v>
                </c:pt>
                <c:pt idx="11">
                  <c:v>399.0</c:v>
                </c:pt>
                <c:pt idx="12">
                  <c:v>361.0</c:v>
                </c:pt>
                <c:pt idx="13">
                  <c:v>655.0</c:v>
                </c:pt>
                <c:pt idx="14">
                  <c:v>690.0</c:v>
                </c:pt>
                <c:pt idx="15">
                  <c:v>336.0</c:v>
                </c:pt>
                <c:pt idx="16">
                  <c:v>371.0</c:v>
                </c:pt>
                <c:pt idx="17">
                  <c:v>364.0</c:v>
                </c:pt>
                <c:pt idx="18">
                  <c:v>586.0</c:v>
                </c:pt>
                <c:pt idx="19">
                  <c:v>408.0</c:v>
                </c:pt>
                <c:pt idx="20">
                  <c:v>359.0</c:v>
                </c:pt>
                <c:pt idx="21">
                  <c:v>397.0</c:v>
                </c:pt>
                <c:pt idx="22">
                  <c:v>554.0</c:v>
                </c:pt>
                <c:pt idx="23">
                  <c:v>628.0</c:v>
                </c:pt>
                <c:pt idx="24">
                  <c:v>370.0</c:v>
                </c:pt>
                <c:pt idx="25">
                  <c:v>331.0</c:v>
                </c:pt>
                <c:pt idx="26">
                  <c:v>734.0</c:v>
                </c:pt>
                <c:pt idx="27">
                  <c:v>658.0</c:v>
                </c:pt>
                <c:pt idx="28">
                  <c:v>654.0</c:v>
                </c:pt>
                <c:pt idx="29">
                  <c:v>403.0</c:v>
                </c:pt>
                <c:pt idx="30">
                  <c:v>356.0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04-4E0B-93A5-C791F15585C2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test2!$A$3:$AE$3</c:f>
              <c:numCache>
                <c:formatCode>General</c:formatCode>
                <c:ptCount val="31"/>
                <c:pt idx="0">
                  <c:v>361.0</c:v>
                </c:pt>
                <c:pt idx="1">
                  <c:v>552.0</c:v>
                </c:pt>
                <c:pt idx="2">
                  <c:v>952.0</c:v>
                </c:pt>
                <c:pt idx="3">
                  <c:v>400.0</c:v>
                </c:pt>
                <c:pt idx="4">
                  <c:v>481.0</c:v>
                </c:pt>
                <c:pt idx="5">
                  <c:v>914.0</c:v>
                </c:pt>
                <c:pt idx="6">
                  <c:v>585.0</c:v>
                </c:pt>
                <c:pt idx="7">
                  <c:v>481.0</c:v>
                </c:pt>
                <c:pt idx="8">
                  <c:v>365.0</c:v>
                </c:pt>
                <c:pt idx="9">
                  <c:v>665.0</c:v>
                </c:pt>
                <c:pt idx="10">
                  <c:v>516.0</c:v>
                </c:pt>
                <c:pt idx="11">
                  <c:v>586.0</c:v>
                </c:pt>
                <c:pt idx="12">
                  <c:v>394.0</c:v>
                </c:pt>
                <c:pt idx="13">
                  <c:v>364.0</c:v>
                </c:pt>
                <c:pt idx="14">
                  <c:v>651.0</c:v>
                </c:pt>
                <c:pt idx="15">
                  <c:v>693.0</c:v>
                </c:pt>
                <c:pt idx="16">
                  <c:v>332.0</c:v>
                </c:pt>
                <c:pt idx="17">
                  <c:v>369.0</c:v>
                </c:pt>
                <c:pt idx="18">
                  <c:v>365.0</c:v>
                </c:pt>
                <c:pt idx="19">
                  <c:v>585.0</c:v>
                </c:pt>
                <c:pt idx="20">
                  <c:v>401.0</c:v>
                </c:pt>
                <c:pt idx="21">
                  <c:v>366.0</c:v>
                </c:pt>
                <c:pt idx="22">
                  <c:v>401.0</c:v>
                </c:pt>
                <c:pt idx="23">
                  <c:v>551.0</c:v>
                </c:pt>
                <c:pt idx="24">
                  <c:v>627.0</c:v>
                </c:pt>
                <c:pt idx="25">
                  <c:v>372.0</c:v>
                </c:pt>
                <c:pt idx="26">
                  <c:v>331.0</c:v>
                </c:pt>
                <c:pt idx="27">
                  <c:v>733.0</c:v>
                </c:pt>
                <c:pt idx="28">
                  <c:v>654.0</c:v>
                </c:pt>
                <c:pt idx="29">
                  <c:v>656.0</c:v>
                </c:pt>
                <c:pt idx="30">
                  <c:v>406.0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04-4E0B-93A5-C791F15585C2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test2!$A$4:$AE$4</c:f>
              <c:numCache>
                <c:formatCode>General</c:formatCode>
                <c:ptCount val="31"/>
                <c:pt idx="0">
                  <c:v>402.0</c:v>
                </c:pt>
                <c:pt idx="1">
                  <c:v>361.0</c:v>
                </c:pt>
                <c:pt idx="2">
                  <c:v>544.0</c:v>
                </c:pt>
                <c:pt idx="3">
                  <c:v>963.0</c:v>
                </c:pt>
                <c:pt idx="4">
                  <c:v>398.0</c:v>
                </c:pt>
                <c:pt idx="5">
                  <c:v>481.0</c:v>
                </c:pt>
                <c:pt idx="6">
                  <c:v>917.0</c:v>
                </c:pt>
                <c:pt idx="7">
                  <c:v>592.0</c:v>
                </c:pt>
                <c:pt idx="8">
                  <c:v>482.0</c:v>
                </c:pt>
                <c:pt idx="9">
                  <c:v>368.0</c:v>
                </c:pt>
                <c:pt idx="10">
                  <c:v>667.0</c:v>
                </c:pt>
                <c:pt idx="11">
                  <c:v>512.0</c:v>
                </c:pt>
                <c:pt idx="12">
                  <c:v>590.0</c:v>
                </c:pt>
                <c:pt idx="13">
                  <c:v>395.0</c:v>
                </c:pt>
                <c:pt idx="14">
                  <c:v>368.0</c:v>
                </c:pt>
                <c:pt idx="15">
                  <c:v>653.0</c:v>
                </c:pt>
                <c:pt idx="16">
                  <c:v>694.0</c:v>
                </c:pt>
                <c:pt idx="17">
                  <c:v>331.0</c:v>
                </c:pt>
                <c:pt idx="18">
                  <c:v>368.0</c:v>
                </c:pt>
                <c:pt idx="19">
                  <c:v>366.0</c:v>
                </c:pt>
                <c:pt idx="20">
                  <c:v>586.0</c:v>
                </c:pt>
                <c:pt idx="21">
                  <c:v>398.0</c:v>
                </c:pt>
                <c:pt idx="22">
                  <c:v>366.0</c:v>
                </c:pt>
                <c:pt idx="23">
                  <c:v>403.0</c:v>
                </c:pt>
                <c:pt idx="24">
                  <c:v>554.0</c:v>
                </c:pt>
                <c:pt idx="25">
                  <c:v>623.0</c:v>
                </c:pt>
                <c:pt idx="26">
                  <c:v>376.0</c:v>
                </c:pt>
                <c:pt idx="27">
                  <c:v>335.0</c:v>
                </c:pt>
                <c:pt idx="28">
                  <c:v>736.0</c:v>
                </c:pt>
                <c:pt idx="29">
                  <c:v>658.0</c:v>
                </c:pt>
                <c:pt idx="30">
                  <c:v>659.0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E04-4E0B-93A5-C791F15585C2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test2!$A$5:$AE$5</c:f>
              <c:numCache>
                <c:formatCode>General</c:formatCode>
                <c:ptCount val="31"/>
                <c:pt idx="0">
                  <c:v>656.0</c:v>
                </c:pt>
                <c:pt idx="1">
                  <c:v>400.0</c:v>
                </c:pt>
                <c:pt idx="2">
                  <c:v>357.0</c:v>
                </c:pt>
                <c:pt idx="3">
                  <c:v>545.0</c:v>
                </c:pt>
                <c:pt idx="4">
                  <c:v>968.0</c:v>
                </c:pt>
                <c:pt idx="5">
                  <c:v>399.0</c:v>
                </c:pt>
                <c:pt idx="6">
                  <c:v>478.0</c:v>
                </c:pt>
                <c:pt idx="7">
                  <c:v>910.0</c:v>
                </c:pt>
                <c:pt idx="8">
                  <c:v>589.0</c:v>
                </c:pt>
                <c:pt idx="9">
                  <c:v>488.0</c:v>
                </c:pt>
                <c:pt idx="10">
                  <c:v>368.0</c:v>
                </c:pt>
                <c:pt idx="11">
                  <c:v>664.0</c:v>
                </c:pt>
                <c:pt idx="12">
                  <c:v>517.0</c:v>
                </c:pt>
                <c:pt idx="13">
                  <c:v>587.0</c:v>
                </c:pt>
                <c:pt idx="14">
                  <c:v>400.0</c:v>
                </c:pt>
                <c:pt idx="15">
                  <c:v>359.0</c:v>
                </c:pt>
                <c:pt idx="16">
                  <c:v>661.0</c:v>
                </c:pt>
                <c:pt idx="17">
                  <c:v>691.0</c:v>
                </c:pt>
                <c:pt idx="18">
                  <c:v>335.0</c:v>
                </c:pt>
                <c:pt idx="19">
                  <c:v>371.0</c:v>
                </c:pt>
                <c:pt idx="20">
                  <c:v>371.0</c:v>
                </c:pt>
                <c:pt idx="21">
                  <c:v>589.0</c:v>
                </c:pt>
                <c:pt idx="22">
                  <c:v>402.0</c:v>
                </c:pt>
                <c:pt idx="23">
                  <c:v>361.0</c:v>
                </c:pt>
                <c:pt idx="24">
                  <c:v>400.0</c:v>
                </c:pt>
                <c:pt idx="25">
                  <c:v>557.0</c:v>
                </c:pt>
                <c:pt idx="26">
                  <c:v>625.0</c:v>
                </c:pt>
                <c:pt idx="27">
                  <c:v>370.0</c:v>
                </c:pt>
                <c:pt idx="28">
                  <c:v>337.0</c:v>
                </c:pt>
                <c:pt idx="29">
                  <c:v>736.0</c:v>
                </c:pt>
                <c:pt idx="30">
                  <c:v>655.0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E04-4E0B-93A5-C791F15585C2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val>
            <c:numRef>
              <c:f>test2!$A$6:$AE$6</c:f>
              <c:numCache>
                <c:formatCode>General</c:formatCode>
                <c:ptCount val="31"/>
                <c:pt idx="0">
                  <c:v>654.0</c:v>
                </c:pt>
                <c:pt idx="1">
                  <c:v>654.0</c:v>
                </c:pt>
                <c:pt idx="2">
                  <c:v>404.0</c:v>
                </c:pt>
                <c:pt idx="3">
                  <c:v>354.0</c:v>
                </c:pt>
                <c:pt idx="4">
                  <c:v>550.0</c:v>
                </c:pt>
                <c:pt idx="5">
                  <c:v>957.0</c:v>
                </c:pt>
                <c:pt idx="6">
                  <c:v>400.0</c:v>
                </c:pt>
                <c:pt idx="7">
                  <c:v>483.0</c:v>
                </c:pt>
                <c:pt idx="8">
                  <c:v>912.0</c:v>
                </c:pt>
                <c:pt idx="9">
                  <c:v>585.0</c:v>
                </c:pt>
                <c:pt idx="10">
                  <c:v>485.0</c:v>
                </c:pt>
                <c:pt idx="11">
                  <c:v>365.0</c:v>
                </c:pt>
                <c:pt idx="12">
                  <c:v>665.0</c:v>
                </c:pt>
                <c:pt idx="13">
                  <c:v>519.0</c:v>
                </c:pt>
                <c:pt idx="14">
                  <c:v>586.0</c:v>
                </c:pt>
                <c:pt idx="15">
                  <c:v>403.0</c:v>
                </c:pt>
                <c:pt idx="16">
                  <c:v>359.0</c:v>
                </c:pt>
                <c:pt idx="17">
                  <c:v>657.0</c:v>
                </c:pt>
                <c:pt idx="18">
                  <c:v>696.0</c:v>
                </c:pt>
                <c:pt idx="19">
                  <c:v>337.0</c:v>
                </c:pt>
                <c:pt idx="20">
                  <c:v>374.0</c:v>
                </c:pt>
                <c:pt idx="21">
                  <c:v>368.0</c:v>
                </c:pt>
                <c:pt idx="22">
                  <c:v>583.0</c:v>
                </c:pt>
                <c:pt idx="23">
                  <c:v>405.0</c:v>
                </c:pt>
                <c:pt idx="24">
                  <c:v>362.0</c:v>
                </c:pt>
                <c:pt idx="25">
                  <c:v>395.0</c:v>
                </c:pt>
                <c:pt idx="26">
                  <c:v>556.0</c:v>
                </c:pt>
                <c:pt idx="27">
                  <c:v>629.0</c:v>
                </c:pt>
                <c:pt idx="28">
                  <c:v>367.0</c:v>
                </c:pt>
                <c:pt idx="29">
                  <c:v>336.0</c:v>
                </c:pt>
                <c:pt idx="30">
                  <c:v>730.0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E04-4E0B-93A5-C791F15585C2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test2!$A$7:$AE$7</c:f>
              <c:numCache>
                <c:formatCode>General</c:formatCode>
                <c:ptCount val="31"/>
                <c:pt idx="0">
                  <c:v>735.0</c:v>
                </c:pt>
                <c:pt idx="1">
                  <c:v>656.0</c:v>
                </c:pt>
                <c:pt idx="2">
                  <c:v>655.0</c:v>
                </c:pt>
                <c:pt idx="3">
                  <c:v>402.0</c:v>
                </c:pt>
                <c:pt idx="4">
                  <c:v>354.0</c:v>
                </c:pt>
                <c:pt idx="5">
                  <c:v>556.0</c:v>
                </c:pt>
                <c:pt idx="6">
                  <c:v>950.0</c:v>
                </c:pt>
                <c:pt idx="7">
                  <c:v>399.0</c:v>
                </c:pt>
                <c:pt idx="8">
                  <c:v>484.0</c:v>
                </c:pt>
                <c:pt idx="9">
                  <c:v>912.0</c:v>
                </c:pt>
                <c:pt idx="10">
                  <c:v>584.0</c:v>
                </c:pt>
                <c:pt idx="11">
                  <c:v>484.0</c:v>
                </c:pt>
                <c:pt idx="12">
                  <c:v>364.0</c:v>
                </c:pt>
                <c:pt idx="13">
                  <c:v>665.0</c:v>
                </c:pt>
                <c:pt idx="14">
                  <c:v>521.0</c:v>
                </c:pt>
                <c:pt idx="15">
                  <c:v>585.0</c:v>
                </c:pt>
                <c:pt idx="16">
                  <c:v>402.0</c:v>
                </c:pt>
                <c:pt idx="17">
                  <c:v>361.0</c:v>
                </c:pt>
                <c:pt idx="18">
                  <c:v>654.0</c:v>
                </c:pt>
                <c:pt idx="19">
                  <c:v>693.0</c:v>
                </c:pt>
                <c:pt idx="20">
                  <c:v>333.0</c:v>
                </c:pt>
                <c:pt idx="21">
                  <c:v>370.0</c:v>
                </c:pt>
                <c:pt idx="22">
                  <c:v>364.0</c:v>
                </c:pt>
                <c:pt idx="23">
                  <c:v>584.0</c:v>
                </c:pt>
                <c:pt idx="24">
                  <c:v>410.0</c:v>
                </c:pt>
                <c:pt idx="25">
                  <c:v>358.0</c:v>
                </c:pt>
                <c:pt idx="26">
                  <c:v>396.0</c:v>
                </c:pt>
                <c:pt idx="27">
                  <c:v>553.0</c:v>
                </c:pt>
                <c:pt idx="28">
                  <c:v>632.0</c:v>
                </c:pt>
                <c:pt idx="29">
                  <c:v>369.0</c:v>
                </c:pt>
                <c:pt idx="30">
                  <c:v>331.0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E04-4E0B-93A5-C791F15585C2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test2!$A$8:$AE$8</c:f>
              <c:numCache>
                <c:formatCode>General</c:formatCode>
                <c:ptCount val="31"/>
                <c:pt idx="0">
                  <c:v>332.0</c:v>
                </c:pt>
                <c:pt idx="1">
                  <c:v>732.0</c:v>
                </c:pt>
                <c:pt idx="2">
                  <c:v>656.0</c:v>
                </c:pt>
                <c:pt idx="3">
                  <c:v>653.0</c:v>
                </c:pt>
                <c:pt idx="4">
                  <c:v>406.0</c:v>
                </c:pt>
                <c:pt idx="5">
                  <c:v>360.0</c:v>
                </c:pt>
                <c:pt idx="6">
                  <c:v>550.0</c:v>
                </c:pt>
                <c:pt idx="7">
                  <c:v>950.0</c:v>
                </c:pt>
                <c:pt idx="8">
                  <c:v>400.0</c:v>
                </c:pt>
                <c:pt idx="9">
                  <c:v>480.0</c:v>
                </c:pt>
                <c:pt idx="10">
                  <c:v>914.0</c:v>
                </c:pt>
                <c:pt idx="11">
                  <c:v>587.0</c:v>
                </c:pt>
                <c:pt idx="12">
                  <c:v>482.0</c:v>
                </c:pt>
                <c:pt idx="13">
                  <c:v>365.0</c:v>
                </c:pt>
                <c:pt idx="14">
                  <c:v>664.0</c:v>
                </c:pt>
                <c:pt idx="15">
                  <c:v>516.0</c:v>
                </c:pt>
                <c:pt idx="16">
                  <c:v>586.0</c:v>
                </c:pt>
                <c:pt idx="17">
                  <c:v>396.0</c:v>
                </c:pt>
                <c:pt idx="18">
                  <c:v>365.0</c:v>
                </c:pt>
                <c:pt idx="19">
                  <c:v>653.0</c:v>
                </c:pt>
                <c:pt idx="20">
                  <c:v>691.0</c:v>
                </c:pt>
                <c:pt idx="21">
                  <c:v>332.0</c:v>
                </c:pt>
                <c:pt idx="22">
                  <c:v>370.0</c:v>
                </c:pt>
                <c:pt idx="23">
                  <c:v>364.0</c:v>
                </c:pt>
                <c:pt idx="24">
                  <c:v>587.0</c:v>
                </c:pt>
                <c:pt idx="25">
                  <c:v>405.0</c:v>
                </c:pt>
                <c:pt idx="26">
                  <c:v>363.0</c:v>
                </c:pt>
                <c:pt idx="27">
                  <c:v>400.0</c:v>
                </c:pt>
                <c:pt idx="28">
                  <c:v>552.0</c:v>
                </c:pt>
                <c:pt idx="29">
                  <c:v>625.0</c:v>
                </c:pt>
                <c:pt idx="30">
                  <c:v>371.0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E04-4E0B-93A5-C791F15585C2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test2!$A$9:$AE$9</c:f>
              <c:numCache>
                <c:formatCode>General</c:formatCode>
                <c:ptCount val="31"/>
                <c:pt idx="0">
                  <c:v>378.0</c:v>
                </c:pt>
                <c:pt idx="1">
                  <c:v>333.0</c:v>
                </c:pt>
                <c:pt idx="2">
                  <c:v>733.0</c:v>
                </c:pt>
                <c:pt idx="3">
                  <c:v>657.0</c:v>
                </c:pt>
                <c:pt idx="4">
                  <c:v>659.0</c:v>
                </c:pt>
                <c:pt idx="5">
                  <c:v>404.0</c:v>
                </c:pt>
                <c:pt idx="6">
                  <c:v>364.0</c:v>
                </c:pt>
                <c:pt idx="7">
                  <c:v>546.0</c:v>
                </c:pt>
                <c:pt idx="8">
                  <c:v>961.0</c:v>
                </c:pt>
                <c:pt idx="9">
                  <c:v>398.0</c:v>
                </c:pt>
                <c:pt idx="10">
                  <c:v>479.0</c:v>
                </c:pt>
                <c:pt idx="11">
                  <c:v>912.0</c:v>
                </c:pt>
                <c:pt idx="12">
                  <c:v>586.0</c:v>
                </c:pt>
                <c:pt idx="13">
                  <c:v>482.0</c:v>
                </c:pt>
                <c:pt idx="14">
                  <c:v>367.0</c:v>
                </c:pt>
                <c:pt idx="15">
                  <c:v>666.0</c:v>
                </c:pt>
                <c:pt idx="16">
                  <c:v>513.0</c:v>
                </c:pt>
                <c:pt idx="17">
                  <c:v>588.0</c:v>
                </c:pt>
                <c:pt idx="18">
                  <c:v>394.0</c:v>
                </c:pt>
                <c:pt idx="19">
                  <c:v>368.0</c:v>
                </c:pt>
                <c:pt idx="20">
                  <c:v>654.0</c:v>
                </c:pt>
                <c:pt idx="21">
                  <c:v>691.0</c:v>
                </c:pt>
                <c:pt idx="22">
                  <c:v>332.0</c:v>
                </c:pt>
                <c:pt idx="23">
                  <c:v>368.0</c:v>
                </c:pt>
                <c:pt idx="24">
                  <c:v>366.0</c:v>
                </c:pt>
                <c:pt idx="25">
                  <c:v>587.0</c:v>
                </c:pt>
                <c:pt idx="26">
                  <c:v>397.0</c:v>
                </c:pt>
                <c:pt idx="27">
                  <c:v>368.0</c:v>
                </c:pt>
                <c:pt idx="28">
                  <c:v>404.0</c:v>
                </c:pt>
                <c:pt idx="29">
                  <c:v>551.0</c:v>
                </c:pt>
                <c:pt idx="30">
                  <c:v>626.0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E04-4E0B-93A5-C791F15585C2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test2!$A$10:$AE$10</c:f>
              <c:numCache>
                <c:formatCode>General</c:formatCode>
                <c:ptCount val="31"/>
                <c:pt idx="0">
                  <c:v>623.0</c:v>
                </c:pt>
                <c:pt idx="1">
                  <c:v>372.0</c:v>
                </c:pt>
                <c:pt idx="2">
                  <c:v>340.0</c:v>
                </c:pt>
                <c:pt idx="3">
                  <c:v>737.0</c:v>
                </c:pt>
                <c:pt idx="4">
                  <c:v>657.0</c:v>
                </c:pt>
                <c:pt idx="5">
                  <c:v>655.0</c:v>
                </c:pt>
                <c:pt idx="6">
                  <c:v>400.0</c:v>
                </c:pt>
                <c:pt idx="7">
                  <c:v>360.0</c:v>
                </c:pt>
                <c:pt idx="8">
                  <c:v>545.0</c:v>
                </c:pt>
                <c:pt idx="9">
                  <c:v>966.0</c:v>
                </c:pt>
                <c:pt idx="10">
                  <c:v>399.0</c:v>
                </c:pt>
                <c:pt idx="11">
                  <c:v>477.0</c:v>
                </c:pt>
                <c:pt idx="12">
                  <c:v>910.0</c:v>
                </c:pt>
                <c:pt idx="13">
                  <c:v>591.0</c:v>
                </c:pt>
                <c:pt idx="14">
                  <c:v>488.0</c:v>
                </c:pt>
                <c:pt idx="15">
                  <c:v>367.0</c:v>
                </c:pt>
                <c:pt idx="16">
                  <c:v>666.0</c:v>
                </c:pt>
                <c:pt idx="17">
                  <c:v>514.0</c:v>
                </c:pt>
                <c:pt idx="18">
                  <c:v>588.0</c:v>
                </c:pt>
                <c:pt idx="19">
                  <c:v>400.0</c:v>
                </c:pt>
                <c:pt idx="20">
                  <c:v>362.0</c:v>
                </c:pt>
                <c:pt idx="21">
                  <c:v>659.0</c:v>
                </c:pt>
                <c:pt idx="22">
                  <c:v>688.0</c:v>
                </c:pt>
                <c:pt idx="23">
                  <c:v>333.0</c:v>
                </c:pt>
                <c:pt idx="24">
                  <c:v>371.0</c:v>
                </c:pt>
                <c:pt idx="25">
                  <c:v>369.0</c:v>
                </c:pt>
                <c:pt idx="26">
                  <c:v>586.0</c:v>
                </c:pt>
                <c:pt idx="27">
                  <c:v>401.0</c:v>
                </c:pt>
                <c:pt idx="28">
                  <c:v>365.0</c:v>
                </c:pt>
                <c:pt idx="29">
                  <c:v>400.0</c:v>
                </c:pt>
                <c:pt idx="30">
                  <c:v>556.0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6E04-4E0B-93A5-C791F15585C2}"/>
            </c:ext>
          </c:extLst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test2!$A$11:$AE$11</c:f>
              <c:numCache>
                <c:formatCode>General</c:formatCode>
                <c:ptCount val="31"/>
                <c:pt idx="0">
                  <c:v>554.0</c:v>
                </c:pt>
                <c:pt idx="1">
                  <c:v>630.0</c:v>
                </c:pt>
                <c:pt idx="2">
                  <c:v>367.0</c:v>
                </c:pt>
                <c:pt idx="3">
                  <c:v>335.0</c:v>
                </c:pt>
                <c:pt idx="4">
                  <c:v>735.0</c:v>
                </c:pt>
                <c:pt idx="5">
                  <c:v>654.0</c:v>
                </c:pt>
                <c:pt idx="6">
                  <c:v>654.0</c:v>
                </c:pt>
                <c:pt idx="7">
                  <c:v>402.0</c:v>
                </c:pt>
                <c:pt idx="8">
                  <c:v>354.0</c:v>
                </c:pt>
                <c:pt idx="9">
                  <c:v>551.0</c:v>
                </c:pt>
                <c:pt idx="10">
                  <c:v>964.0</c:v>
                </c:pt>
                <c:pt idx="11">
                  <c:v>400.0</c:v>
                </c:pt>
                <c:pt idx="12">
                  <c:v>484.0</c:v>
                </c:pt>
                <c:pt idx="13">
                  <c:v>911.0</c:v>
                </c:pt>
                <c:pt idx="14">
                  <c:v>588.0</c:v>
                </c:pt>
                <c:pt idx="15">
                  <c:v>488.0</c:v>
                </c:pt>
                <c:pt idx="16">
                  <c:v>367.0</c:v>
                </c:pt>
                <c:pt idx="17">
                  <c:v>660.0</c:v>
                </c:pt>
                <c:pt idx="18">
                  <c:v>519.0</c:v>
                </c:pt>
                <c:pt idx="19">
                  <c:v>585.0</c:v>
                </c:pt>
                <c:pt idx="20">
                  <c:v>403.0</c:v>
                </c:pt>
                <c:pt idx="21">
                  <c:v>358.0</c:v>
                </c:pt>
                <c:pt idx="22">
                  <c:v>658.0</c:v>
                </c:pt>
                <c:pt idx="23">
                  <c:v>694.0</c:v>
                </c:pt>
                <c:pt idx="24">
                  <c:v>338.0</c:v>
                </c:pt>
                <c:pt idx="25">
                  <c:v>374.0</c:v>
                </c:pt>
                <c:pt idx="26">
                  <c:v>368.0</c:v>
                </c:pt>
                <c:pt idx="27">
                  <c:v>586.0</c:v>
                </c:pt>
                <c:pt idx="28">
                  <c:v>406.0</c:v>
                </c:pt>
                <c:pt idx="29">
                  <c:v>361.0</c:v>
                </c:pt>
                <c:pt idx="30">
                  <c:v>396.0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E04-4E0B-93A5-C791F15585C2}"/>
            </c:ext>
          </c:extLst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test2!$A$12:$AE$12</c:f>
              <c:numCache>
                <c:formatCode>General</c:formatCode>
                <c:ptCount val="31"/>
                <c:pt idx="0">
                  <c:v>394.0</c:v>
                </c:pt>
                <c:pt idx="1">
                  <c:v>556.0</c:v>
                </c:pt>
                <c:pt idx="2">
                  <c:v>629.0</c:v>
                </c:pt>
                <c:pt idx="3">
                  <c:v>369.0</c:v>
                </c:pt>
                <c:pt idx="4">
                  <c:v>330.0</c:v>
                </c:pt>
                <c:pt idx="5">
                  <c:v>731.0</c:v>
                </c:pt>
                <c:pt idx="6">
                  <c:v>656.0</c:v>
                </c:pt>
                <c:pt idx="7">
                  <c:v>654.0</c:v>
                </c:pt>
                <c:pt idx="8">
                  <c:v>404.0</c:v>
                </c:pt>
                <c:pt idx="9">
                  <c:v>355.0</c:v>
                </c:pt>
                <c:pt idx="10">
                  <c:v>555.0</c:v>
                </c:pt>
                <c:pt idx="11">
                  <c:v>949.0</c:v>
                </c:pt>
                <c:pt idx="12">
                  <c:v>399.0</c:v>
                </c:pt>
                <c:pt idx="13">
                  <c:v>484.0</c:v>
                </c:pt>
                <c:pt idx="14">
                  <c:v>911.0</c:v>
                </c:pt>
                <c:pt idx="15">
                  <c:v>582.0</c:v>
                </c:pt>
                <c:pt idx="16">
                  <c:v>483.0</c:v>
                </c:pt>
                <c:pt idx="17">
                  <c:v>365.0</c:v>
                </c:pt>
                <c:pt idx="18">
                  <c:v>664.0</c:v>
                </c:pt>
                <c:pt idx="19">
                  <c:v>520.0</c:v>
                </c:pt>
                <c:pt idx="20">
                  <c:v>586.0</c:v>
                </c:pt>
                <c:pt idx="21">
                  <c:v>400.0</c:v>
                </c:pt>
                <c:pt idx="22">
                  <c:v>360.0</c:v>
                </c:pt>
                <c:pt idx="23">
                  <c:v>654.0</c:v>
                </c:pt>
                <c:pt idx="24">
                  <c:v>692.0</c:v>
                </c:pt>
                <c:pt idx="25">
                  <c:v>336.0</c:v>
                </c:pt>
                <c:pt idx="26">
                  <c:v>371.0</c:v>
                </c:pt>
                <c:pt idx="27">
                  <c:v>365.0</c:v>
                </c:pt>
                <c:pt idx="28">
                  <c:v>585.0</c:v>
                </c:pt>
                <c:pt idx="29">
                  <c:v>406.0</c:v>
                </c:pt>
                <c:pt idx="30">
                  <c:v>360.0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6E04-4E0B-93A5-C791F15585C2}"/>
            </c:ext>
          </c:extLst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test2!$A$13:$AE$13</c:f>
              <c:numCache>
                <c:formatCode>General</c:formatCode>
                <c:ptCount val="31"/>
                <c:pt idx="0">
                  <c:v>361.0</c:v>
                </c:pt>
                <c:pt idx="1">
                  <c:v>400.0</c:v>
                </c:pt>
                <c:pt idx="2">
                  <c:v>551.0</c:v>
                </c:pt>
                <c:pt idx="3">
                  <c:v>629.0</c:v>
                </c:pt>
                <c:pt idx="4">
                  <c:v>369.0</c:v>
                </c:pt>
                <c:pt idx="5">
                  <c:v>330.0</c:v>
                </c:pt>
                <c:pt idx="6">
                  <c:v>733.0</c:v>
                </c:pt>
                <c:pt idx="7">
                  <c:v>656.0</c:v>
                </c:pt>
                <c:pt idx="8">
                  <c:v>654.0</c:v>
                </c:pt>
                <c:pt idx="9">
                  <c:v>406.0</c:v>
                </c:pt>
                <c:pt idx="10">
                  <c:v>359.0</c:v>
                </c:pt>
                <c:pt idx="11">
                  <c:v>552.0</c:v>
                </c:pt>
                <c:pt idx="12">
                  <c:v>950.0</c:v>
                </c:pt>
                <c:pt idx="13">
                  <c:v>401.0</c:v>
                </c:pt>
                <c:pt idx="14">
                  <c:v>480.0</c:v>
                </c:pt>
                <c:pt idx="15">
                  <c:v>912.0</c:v>
                </c:pt>
                <c:pt idx="16">
                  <c:v>586.0</c:v>
                </c:pt>
                <c:pt idx="17">
                  <c:v>480.0</c:v>
                </c:pt>
                <c:pt idx="18">
                  <c:v>364.0</c:v>
                </c:pt>
                <c:pt idx="19">
                  <c:v>668.0</c:v>
                </c:pt>
                <c:pt idx="20">
                  <c:v>518.0</c:v>
                </c:pt>
                <c:pt idx="21">
                  <c:v>586.0</c:v>
                </c:pt>
                <c:pt idx="22">
                  <c:v>398.0</c:v>
                </c:pt>
                <c:pt idx="23">
                  <c:v>365.0</c:v>
                </c:pt>
                <c:pt idx="24">
                  <c:v>652.0</c:v>
                </c:pt>
                <c:pt idx="25">
                  <c:v>694.0</c:v>
                </c:pt>
                <c:pt idx="26">
                  <c:v>331.0</c:v>
                </c:pt>
                <c:pt idx="27">
                  <c:v>370.0</c:v>
                </c:pt>
                <c:pt idx="28">
                  <c:v>363.0</c:v>
                </c:pt>
                <c:pt idx="29">
                  <c:v>586.0</c:v>
                </c:pt>
                <c:pt idx="30">
                  <c:v>408.0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6E04-4E0B-93A5-C791F15585C2}"/>
            </c:ext>
          </c:extLst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test2!$A$14:$AE$14</c:f>
              <c:numCache>
                <c:formatCode>General</c:formatCode>
                <c:ptCount val="31"/>
                <c:pt idx="0">
                  <c:v>399.0</c:v>
                </c:pt>
                <c:pt idx="1">
                  <c:v>365.0</c:v>
                </c:pt>
                <c:pt idx="2">
                  <c:v>405.0</c:v>
                </c:pt>
                <c:pt idx="3">
                  <c:v>551.0</c:v>
                </c:pt>
                <c:pt idx="4">
                  <c:v>625.0</c:v>
                </c:pt>
                <c:pt idx="5">
                  <c:v>376.0</c:v>
                </c:pt>
                <c:pt idx="6">
                  <c:v>331.0</c:v>
                </c:pt>
                <c:pt idx="7">
                  <c:v>731.0</c:v>
                </c:pt>
                <c:pt idx="8">
                  <c:v>657.0</c:v>
                </c:pt>
                <c:pt idx="9">
                  <c:v>655.0</c:v>
                </c:pt>
                <c:pt idx="10">
                  <c:v>405.0</c:v>
                </c:pt>
                <c:pt idx="11">
                  <c:v>361.0</c:v>
                </c:pt>
                <c:pt idx="12">
                  <c:v>547.0</c:v>
                </c:pt>
                <c:pt idx="13">
                  <c:v>960.0</c:v>
                </c:pt>
                <c:pt idx="14">
                  <c:v>399.0</c:v>
                </c:pt>
                <c:pt idx="15">
                  <c:v>481.0</c:v>
                </c:pt>
                <c:pt idx="16">
                  <c:v>917.0</c:v>
                </c:pt>
                <c:pt idx="17">
                  <c:v>588.0</c:v>
                </c:pt>
                <c:pt idx="18">
                  <c:v>480.0</c:v>
                </c:pt>
                <c:pt idx="19">
                  <c:v>367.0</c:v>
                </c:pt>
                <c:pt idx="20">
                  <c:v>663.0</c:v>
                </c:pt>
                <c:pt idx="21">
                  <c:v>512.0</c:v>
                </c:pt>
                <c:pt idx="22">
                  <c:v>587.0</c:v>
                </c:pt>
                <c:pt idx="23">
                  <c:v>397.0</c:v>
                </c:pt>
                <c:pt idx="24">
                  <c:v>368.0</c:v>
                </c:pt>
                <c:pt idx="25">
                  <c:v>653.0</c:v>
                </c:pt>
                <c:pt idx="26">
                  <c:v>694.0</c:v>
                </c:pt>
                <c:pt idx="27">
                  <c:v>331.0</c:v>
                </c:pt>
                <c:pt idx="28">
                  <c:v>367.0</c:v>
                </c:pt>
                <c:pt idx="29">
                  <c:v>367.0</c:v>
                </c:pt>
                <c:pt idx="30">
                  <c:v>587.0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6E04-4E0B-93A5-C791F15585C2}"/>
            </c:ext>
          </c:extLst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test2!$A$15:$AE$15</c:f>
              <c:numCache>
                <c:formatCode>General</c:formatCode>
                <c:ptCount val="31"/>
                <c:pt idx="0">
                  <c:v>588.0</c:v>
                </c:pt>
                <c:pt idx="1">
                  <c:v>399.0</c:v>
                </c:pt>
                <c:pt idx="2">
                  <c:v>367.0</c:v>
                </c:pt>
                <c:pt idx="3">
                  <c:v>402.0</c:v>
                </c:pt>
                <c:pt idx="4">
                  <c:v>555.0</c:v>
                </c:pt>
                <c:pt idx="5">
                  <c:v>625.0</c:v>
                </c:pt>
                <c:pt idx="6">
                  <c:v>374.0</c:v>
                </c:pt>
                <c:pt idx="7">
                  <c:v>339.0</c:v>
                </c:pt>
                <c:pt idx="8">
                  <c:v>735.0</c:v>
                </c:pt>
                <c:pt idx="9">
                  <c:v>657.0</c:v>
                </c:pt>
                <c:pt idx="10">
                  <c:v>656.0</c:v>
                </c:pt>
                <c:pt idx="11">
                  <c:v>403.0</c:v>
                </c:pt>
                <c:pt idx="12">
                  <c:v>362.0</c:v>
                </c:pt>
                <c:pt idx="13">
                  <c:v>543.0</c:v>
                </c:pt>
                <c:pt idx="14">
                  <c:v>964.0</c:v>
                </c:pt>
                <c:pt idx="15">
                  <c:v>397.0</c:v>
                </c:pt>
                <c:pt idx="16">
                  <c:v>476.0</c:v>
                </c:pt>
                <c:pt idx="17">
                  <c:v>909.0</c:v>
                </c:pt>
                <c:pt idx="18">
                  <c:v>590.0</c:v>
                </c:pt>
                <c:pt idx="19">
                  <c:v>486.0</c:v>
                </c:pt>
                <c:pt idx="20">
                  <c:v>369.0</c:v>
                </c:pt>
                <c:pt idx="21">
                  <c:v>666.0</c:v>
                </c:pt>
                <c:pt idx="22">
                  <c:v>517.0</c:v>
                </c:pt>
                <c:pt idx="23">
                  <c:v>588.0</c:v>
                </c:pt>
                <c:pt idx="24">
                  <c:v>398.0</c:v>
                </c:pt>
                <c:pt idx="25">
                  <c:v>362.0</c:v>
                </c:pt>
                <c:pt idx="26">
                  <c:v>659.0</c:v>
                </c:pt>
                <c:pt idx="27">
                  <c:v>687.0</c:v>
                </c:pt>
                <c:pt idx="28">
                  <c:v>334.0</c:v>
                </c:pt>
                <c:pt idx="29">
                  <c:v>369.0</c:v>
                </c:pt>
                <c:pt idx="30">
                  <c:v>370.0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6E04-4E0B-93A5-C791F15585C2}"/>
            </c:ext>
          </c:extLst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test2!$A$16:$AE$16</c:f>
              <c:numCache>
                <c:formatCode>General</c:formatCode>
                <c:ptCount val="31"/>
                <c:pt idx="0">
                  <c:v>368.0</c:v>
                </c:pt>
                <c:pt idx="1">
                  <c:v>585.0</c:v>
                </c:pt>
                <c:pt idx="2">
                  <c:v>404.0</c:v>
                </c:pt>
                <c:pt idx="3">
                  <c:v>362.0</c:v>
                </c:pt>
                <c:pt idx="4">
                  <c:v>397.0</c:v>
                </c:pt>
                <c:pt idx="5">
                  <c:v>557.0</c:v>
                </c:pt>
                <c:pt idx="6">
                  <c:v>627.0</c:v>
                </c:pt>
                <c:pt idx="7">
                  <c:v>367.0</c:v>
                </c:pt>
                <c:pt idx="8">
                  <c:v>337.0</c:v>
                </c:pt>
                <c:pt idx="9">
                  <c:v>732.0</c:v>
                </c:pt>
                <c:pt idx="10">
                  <c:v>651.0</c:v>
                </c:pt>
                <c:pt idx="11">
                  <c:v>654.0</c:v>
                </c:pt>
                <c:pt idx="12">
                  <c:v>403.0</c:v>
                </c:pt>
                <c:pt idx="13">
                  <c:v>357.0</c:v>
                </c:pt>
                <c:pt idx="14">
                  <c:v>549.0</c:v>
                </c:pt>
                <c:pt idx="15">
                  <c:v>959.0</c:v>
                </c:pt>
                <c:pt idx="16">
                  <c:v>400.0</c:v>
                </c:pt>
                <c:pt idx="17">
                  <c:v>482.0</c:v>
                </c:pt>
                <c:pt idx="18">
                  <c:v>910.0</c:v>
                </c:pt>
                <c:pt idx="19">
                  <c:v>588.0</c:v>
                </c:pt>
                <c:pt idx="20">
                  <c:v>491.0</c:v>
                </c:pt>
                <c:pt idx="21">
                  <c:v>367.0</c:v>
                </c:pt>
                <c:pt idx="22">
                  <c:v>663.0</c:v>
                </c:pt>
                <c:pt idx="23">
                  <c:v>519.0</c:v>
                </c:pt>
                <c:pt idx="24">
                  <c:v>584.0</c:v>
                </c:pt>
                <c:pt idx="25">
                  <c:v>404.0</c:v>
                </c:pt>
                <c:pt idx="26">
                  <c:v>360.0</c:v>
                </c:pt>
                <c:pt idx="27">
                  <c:v>661.0</c:v>
                </c:pt>
                <c:pt idx="28">
                  <c:v>692.0</c:v>
                </c:pt>
                <c:pt idx="29">
                  <c:v>337.0</c:v>
                </c:pt>
                <c:pt idx="30">
                  <c:v>373.0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6E04-4E0B-93A5-C791F15585C2}"/>
            </c:ext>
          </c:extLst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test2!$A$17:$AE$17</c:f>
              <c:numCache>
                <c:formatCode>General</c:formatCode>
                <c:ptCount val="31"/>
                <c:pt idx="0">
                  <c:v>371.0</c:v>
                </c:pt>
                <c:pt idx="1">
                  <c:v>363.0</c:v>
                </c:pt>
                <c:pt idx="2">
                  <c:v>586.0</c:v>
                </c:pt>
                <c:pt idx="3">
                  <c:v>408.0</c:v>
                </c:pt>
                <c:pt idx="4">
                  <c:v>359.0</c:v>
                </c:pt>
                <c:pt idx="5">
                  <c:v>393.0</c:v>
                </c:pt>
                <c:pt idx="6">
                  <c:v>553.0</c:v>
                </c:pt>
                <c:pt idx="7">
                  <c:v>631.0</c:v>
                </c:pt>
                <c:pt idx="8">
                  <c:v>368.0</c:v>
                </c:pt>
                <c:pt idx="9">
                  <c:v>331.0</c:v>
                </c:pt>
                <c:pt idx="10">
                  <c:v>734.0</c:v>
                </c:pt>
                <c:pt idx="11">
                  <c:v>656.0</c:v>
                </c:pt>
                <c:pt idx="12">
                  <c:v>655.0</c:v>
                </c:pt>
                <c:pt idx="13">
                  <c:v>402.0</c:v>
                </c:pt>
                <c:pt idx="14">
                  <c:v>354.0</c:v>
                </c:pt>
                <c:pt idx="15">
                  <c:v>557.0</c:v>
                </c:pt>
                <c:pt idx="16">
                  <c:v>954.0</c:v>
                </c:pt>
                <c:pt idx="17">
                  <c:v>401.0</c:v>
                </c:pt>
                <c:pt idx="18">
                  <c:v>486.0</c:v>
                </c:pt>
                <c:pt idx="19">
                  <c:v>912.0</c:v>
                </c:pt>
                <c:pt idx="20">
                  <c:v>583.0</c:v>
                </c:pt>
                <c:pt idx="21">
                  <c:v>486.0</c:v>
                </c:pt>
                <c:pt idx="22">
                  <c:v>365.0</c:v>
                </c:pt>
                <c:pt idx="23">
                  <c:v>660.0</c:v>
                </c:pt>
                <c:pt idx="24">
                  <c:v>523.0</c:v>
                </c:pt>
                <c:pt idx="25">
                  <c:v>587.0</c:v>
                </c:pt>
                <c:pt idx="26">
                  <c:v>404.0</c:v>
                </c:pt>
                <c:pt idx="27">
                  <c:v>360.0</c:v>
                </c:pt>
                <c:pt idx="28">
                  <c:v>655.0</c:v>
                </c:pt>
                <c:pt idx="29">
                  <c:v>692.0</c:v>
                </c:pt>
                <c:pt idx="30">
                  <c:v>336.0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E04-4E0B-93A5-C791F15585C2}"/>
            </c:ext>
          </c:extLst>
        </c:ser>
        <c:ser>
          <c:idx val="17"/>
          <c:order val="17"/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test2!$A$18:$AE$18</c:f>
              <c:numCache>
                <c:formatCode>General</c:formatCode>
                <c:ptCount val="31"/>
                <c:pt idx="0">
                  <c:v>334.0</c:v>
                </c:pt>
                <c:pt idx="1">
                  <c:v>369.0</c:v>
                </c:pt>
                <c:pt idx="2">
                  <c:v>363.0</c:v>
                </c:pt>
                <c:pt idx="3">
                  <c:v>586.0</c:v>
                </c:pt>
                <c:pt idx="4">
                  <c:v>405.0</c:v>
                </c:pt>
                <c:pt idx="5">
                  <c:v>360.0</c:v>
                </c:pt>
                <c:pt idx="6">
                  <c:v>397.0</c:v>
                </c:pt>
                <c:pt idx="7">
                  <c:v>554.0</c:v>
                </c:pt>
                <c:pt idx="8">
                  <c:v>627.0</c:v>
                </c:pt>
                <c:pt idx="9">
                  <c:v>370.0</c:v>
                </c:pt>
                <c:pt idx="10">
                  <c:v>329.0</c:v>
                </c:pt>
                <c:pt idx="11">
                  <c:v>731.0</c:v>
                </c:pt>
                <c:pt idx="12">
                  <c:v>656.0</c:v>
                </c:pt>
                <c:pt idx="13">
                  <c:v>651.0</c:v>
                </c:pt>
                <c:pt idx="14">
                  <c:v>405.0</c:v>
                </c:pt>
                <c:pt idx="15">
                  <c:v>358.0</c:v>
                </c:pt>
                <c:pt idx="16">
                  <c:v>553.0</c:v>
                </c:pt>
                <c:pt idx="17">
                  <c:v>948.0</c:v>
                </c:pt>
                <c:pt idx="18">
                  <c:v>400.0</c:v>
                </c:pt>
                <c:pt idx="19">
                  <c:v>480.0</c:v>
                </c:pt>
                <c:pt idx="20">
                  <c:v>908.0</c:v>
                </c:pt>
                <c:pt idx="21">
                  <c:v>586.0</c:v>
                </c:pt>
                <c:pt idx="22">
                  <c:v>482.0</c:v>
                </c:pt>
                <c:pt idx="23">
                  <c:v>364.0</c:v>
                </c:pt>
                <c:pt idx="24">
                  <c:v>667.0</c:v>
                </c:pt>
                <c:pt idx="25">
                  <c:v>520.0</c:v>
                </c:pt>
                <c:pt idx="26">
                  <c:v>588.0</c:v>
                </c:pt>
                <c:pt idx="27">
                  <c:v>397.0</c:v>
                </c:pt>
                <c:pt idx="28">
                  <c:v>364.0</c:v>
                </c:pt>
                <c:pt idx="29">
                  <c:v>653.0</c:v>
                </c:pt>
                <c:pt idx="30">
                  <c:v>692.0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E04-4E0B-93A5-C791F15585C2}"/>
            </c:ext>
          </c:extLst>
        </c:ser>
        <c:ser>
          <c:idx val="18"/>
          <c:order val="18"/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test2!$A$19:$AE$19</c:f>
              <c:numCache>
                <c:formatCode>General</c:formatCode>
                <c:ptCount val="31"/>
                <c:pt idx="0">
                  <c:v>696.0</c:v>
                </c:pt>
                <c:pt idx="1">
                  <c:v>331.0</c:v>
                </c:pt>
                <c:pt idx="2">
                  <c:v>367.0</c:v>
                </c:pt>
                <c:pt idx="3">
                  <c:v>367.0</c:v>
                </c:pt>
                <c:pt idx="4">
                  <c:v>585.0</c:v>
                </c:pt>
                <c:pt idx="5">
                  <c:v>400.0</c:v>
                </c:pt>
                <c:pt idx="6">
                  <c:v>363.0</c:v>
                </c:pt>
                <c:pt idx="7">
                  <c:v>405.0</c:v>
                </c:pt>
                <c:pt idx="8">
                  <c:v>552.0</c:v>
                </c:pt>
                <c:pt idx="9">
                  <c:v>625.0</c:v>
                </c:pt>
                <c:pt idx="10">
                  <c:v>374.0</c:v>
                </c:pt>
                <c:pt idx="11">
                  <c:v>331.0</c:v>
                </c:pt>
                <c:pt idx="12">
                  <c:v>730.0</c:v>
                </c:pt>
                <c:pt idx="13">
                  <c:v>656.0</c:v>
                </c:pt>
                <c:pt idx="14">
                  <c:v>660.0</c:v>
                </c:pt>
                <c:pt idx="15">
                  <c:v>404.0</c:v>
                </c:pt>
                <c:pt idx="16">
                  <c:v>364.0</c:v>
                </c:pt>
                <c:pt idx="17">
                  <c:v>549.0</c:v>
                </c:pt>
                <c:pt idx="18">
                  <c:v>954.0</c:v>
                </c:pt>
                <c:pt idx="19">
                  <c:v>402.0</c:v>
                </c:pt>
                <c:pt idx="20">
                  <c:v>480.0</c:v>
                </c:pt>
                <c:pt idx="21">
                  <c:v>917.0</c:v>
                </c:pt>
                <c:pt idx="22">
                  <c:v>587.0</c:v>
                </c:pt>
                <c:pt idx="23">
                  <c:v>480.0</c:v>
                </c:pt>
                <c:pt idx="24">
                  <c:v>368.0</c:v>
                </c:pt>
                <c:pt idx="25">
                  <c:v>664.0</c:v>
                </c:pt>
                <c:pt idx="26">
                  <c:v>513.0</c:v>
                </c:pt>
                <c:pt idx="27">
                  <c:v>588.0</c:v>
                </c:pt>
                <c:pt idx="28">
                  <c:v>396.0</c:v>
                </c:pt>
                <c:pt idx="29">
                  <c:v>368.0</c:v>
                </c:pt>
                <c:pt idx="30">
                  <c:v>652.0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6E04-4E0B-93A5-C791F15585C2}"/>
            </c:ext>
          </c:extLst>
        </c:ser>
        <c:ser>
          <c:idx val="19"/>
          <c:order val="19"/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test2!$A$20:$AE$20</c:f>
              <c:numCache>
                <c:formatCode>General</c:formatCode>
                <c:ptCount val="31"/>
                <c:pt idx="0">
                  <c:v>658.0</c:v>
                </c:pt>
                <c:pt idx="1">
                  <c:v>692.0</c:v>
                </c:pt>
                <c:pt idx="2">
                  <c:v>333.0</c:v>
                </c:pt>
                <c:pt idx="3">
                  <c:v>369.0</c:v>
                </c:pt>
                <c:pt idx="4">
                  <c:v>369.0</c:v>
                </c:pt>
                <c:pt idx="5">
                  <c:v>589.0</c:v>
                </c:pt>
                <c:pt idx="6">
                  <c:v>400.0</c:v>
                </c:pt>
                <c:pt idx="7">
                  <c:v>362.0</c:v>
                </c:pt>
                <c:pt idx="8">
                  <c:v>404.0</c:v>
                </c:pt>
                <c:pt idx="9">
                  <c:v>555.0</c:v>
                </c:pt>
                <c:pt idx="10">
                  <c:v>625.0</c:v>
                </c:pt>
                <c:pt idx="11">
                  <c:v>374.0</c:v>
                </c:pt>
                <c:pt idx="12">
                  <c:v>337.0</c:v>
                </c:pt>
                <c:pt idx="13">
                  <c:v>736.0</c:v>
                </c:pt>
                <c:pt idx="14">
                  <c:v>660.0</c:v>
                </c:pt>
                <c:pt idx="15">
                  <c:v>656.0</c:v>
                </c:pt>
                <c:pt idx="16">
                  <c:v>402.0</c:v>
                </c:pt>
                <c:pt idx="17">
                  <c:v>361.0</c:v>
                </c:pt>
                <c:pt idx="18">
                  <c:v>542.0</c:v>
                </c:pt>
                <c:pt idx="19">
                  <c:v>969.0</c:v>
                </c:pt>
                <c:pt idx="20">
                  <c:v>397.0</c:v>
                </c:pt>
                <c:pt idx="21">
                  <c:v>478.0</c:v>
                </c:pt>
                <c:pt idx="22">
                  <c:v>913.0</c:v>
                </c:pt>
                <c:pt idx="23">
                  <c:v>589.0</c:v>
                </c:pt>
                <c:pt idx="24">
                  <c:v>486.0</c:v>
                </c:pt>
                <c:pt idx="25">
                  <c:v>368.0</c:v>
                </c:pt>
                <c:pt idx="26">
                  <c:v>664.0</c:v>
                </c:pt>
                <c:pt idx="27">
                  <c:v>514.0</c:v>
                </c:pt>
                <c:pt idx="28">
                  <c:v>589.0</c:v>
                </c:pt>
                <c:pt idx="29">
                  <c:v>398.0</c:v>
                </c:pt>
                <c:pt idx="30">
                  <c:v>363.0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6E04-4E0B-93A5-C791F15585C2}"/>
            </c:ext>
          </c:extLst>
        </c:ser>
        <c:ser>
          <c:idx val="20"/>
          <c:order val="20"/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test2!$A$21:$AE$21</c:f>
              <c:numCache>
                <c:formatCode>General</c:formatCode>
                <c:ptCount val="31"/>
                <c:pt idx="0">
                  <c:v>360.0</c:v>
                </c:pt>
                <c:pt idx="1">
                  <c:v>662.0</c:v>
                </c:pt>
                <c:pt idx="2">
                  <c:v>690.0</c:v>
                </c:pt>
                <c:pt idx="3">
                  <c:v>340.0</c:v>
                </c:pt>
                <c:pt idx="4">
                  <c:v>373.0</c:v>
                </c:pt>
                <c:pt idx="5">
                  <c:v>371.0</c:v>
                </c:pt>
                <c:pt idx="6">
                  <c:v>589.0</c:v>
                </c:pt>
                <c:pt idx="7">
                  <c:v>401.0</c:v>
                </c:pt>
                <c:pt idx="8">
                  <c:v>362.0</c:v>
                </c:pt>
                <c:pt idx="9">
                  <c:v>398.0</c:v>
                </c:pt>
                <c:pt idx="10">
                  <c:v>554.0</c:v>
                </c:pt>
                <c:pt idx="11">
                  <c:v>626.0</c:v>
                </c:pt>
                <c:pt idx="12">
                  <c:v>368.0</c:v>
                </c:pt>
                <c:pt idx="13">
                  <c:v>337.0</c:v>
                </c:pt>
                <c:pt idx="14">
                  <c:v>732.0</c:v>
                </c:pt>
                <c:pt idx="15">
                  <c:v>655.0</c:v>
                </c:pt>
                <c:pt idx="16">
                  <c:v>654.0</c:v>
                </c:pt>
                <c:pt idx="17">
                  <c:v>400.0</c:v>
                </c:pt>
                <c:pt idx="18">
                  <c:v>358.0</c:v>
                </c:pt>
                <c:pt idx="19">
                  <c:v>549.0</c:v>
                </c:pt>
                <c:pt idx="20">
                  <c:v>963.0</c:v>
                </c:pt>
                <c:pt idx="21">
                  <c:v>398.0</c:v>
                </c:pt>
                <c:pt idx="22">
                  <c:v>480.0</c:v>
                </c:pt>
                <c:pt idx="23">
                  <c:v>908.0</c:v>
                </c:pt>
                <c:pt idx="24">
                  <c:v>589.0</c:v>
                </c:pt>
                <c:pt idx="25">
                  <c:v>488.0</c:v>
                </c:pt>
                <c:pt idx="26">
                  <c:v>368.0</c:v>
                </c:pt>
                <c:pt idx="27">
                  <c:v>662.0</c:v>
                </c:pt>
                <c:pt idx="28">
                  <c:v>518.0</c:v>
                </c:pt>
                <c:pt idx="29">
                  <c:v>584.0</c:v>
                </c:pt>
                <c:pt idx="30">
                  <c:v>401.0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6E04-4E0B-93A5-C791F15585C2}"/>
            </c:ext>
          </c:extLst>
        </c:ser>
        <c:ser>
          <c:idx val="21"/>
          <c:order val="21"/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test2!$A$22:$AE$22</c:f>
              <c:numCache>
                <c:formatCode>General</c:formatCode>
                <c:ptCount val="31"/>
                <c:pt idx="0">
                  <c:v>403.0</c:v>
                </c:pt>
                <c:pt idx="1">
                  <c:v>359.0</c:v>
                </c:pt>
                <c:pt idx="2">
                  <c:v>656.0</c:v>
                </c:pt>
                <c:pt idx="3">
                  <c:v>693.0</c:v>
                </c:pt>
                <c:pt idx="4">
                  <c:v>336.0</c:v>
                </c:pt>
                <c:pt idx="5">
                  <c:v>373.0</c:v>
                </c:pt>
                <c:pt idx="6">
                  <c:v>364.0</c:v>
                </c:pt>
                <c:pt idx="7">
                  <c:v>585.0</c:v>
                </c:pt>
                <c:pt idx="8">
                  <c:v>406.0</c:v>
                </c:pt>
                <c:pt idx="9">
                  <c:v>360.0</c:v>
                </c:pt>
                <c:pt idx="10">
                  <c:v>395.0</c:v>
                </c:pt>
                <c:pt idx="11">
                  <c:v>556.0</c:v>
                </c:pt>
                <c:pt idx="12">
                  <c:v>632.0</c:v>
                </c:pt>
                <c:pt idx="13">
                  <c:v>367.0</c:v>
                </c:pt>
                <c:pt idx="14">
                  <c:v>333.0</c:v>
                </c:pt>
                <c:pt idx="15">
                  <c:v>736.0</c:v>
                </c:pt>
                <c:pt idx="16">
                  <c:v>652.0</c:v>
                </c:pt>
                <c:pt idx="17">
                  <c:v>657.0</c:v>
                </c:pt>
                <c:pt idx="18">
                  <c:v>404.0</c:v>
                </c:pt>
                <c:pt idx="19">
                  <c:v>356.0</c:v>
                </c:pt>
                <c:pt idx="20">
                  <c:v>555.0</c:v>
                </c:pt>
                <c:pt idx="21">
                  <c:v>953.0</c:v>
                </c:pt>
                <c:pt idx="22">
                  <c:v>400.0</c:v>
                </c:pt>
                <c:pt idx="23">
                  <c:v>485.0</c:v>
                </c:pt>
                <c:pt idx="24">
                  <c:v>914.0</c:v>
                </c:pt>
                <c:pt idx="25">
                  <c:v>583.0</c:v>
                </c:pt>
                <c:pt idx="26">
                  <c:v>485.0</c:v>
                </c:pt>
                <c:pt idx="27">
                  <c:v>366.0</c:v>
                </c:pt>
                <c:pt idx="28">
                  <c:v>660.0</c:v>
                </c:pt>
                <c:pt idx="29">
                  <c:v>522.0</c:v>
                </c:pt>
                <c:pt idx="30">
                  <c:v>584.0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E04-4E0B-93A5-C791F15585C2}"/>
            </c:ext>
          </c:extLst>
        </c:ser>
        <c:ser>
          <c:idx val="22"/>
          <c:order val="22"/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test2!$A$23:$AE$23</c:f>
              <c:numCache>
                <c:formatCode>General</c:formatCode>
                <c:ptCount val="31"/>
                <c:pt idx="0">
                  <c:v>589.0</c:v>
                </c:pt>
                <c:pt idx="1">
                  <c:v>399.0</c:v>
                </c:pt>
                <c:pt idx="2">
                  <c:v>364.0</c:v>
                </c:pt>
                <c:pt idx="3">
                  <c:v>652.0</c:v>
                </c:pt>
                <c:pt idx="4">
                  <c:v>693.0</c:v>
                </c:pt>
                <c:pt idx="5">
                  <c:v>334.0</c:v>
                </c:pt>
                <c:pt idx="6">
                  <c:v>372.0</c:v>
                </c:pt>
                <c:pt idx="7">
                  <c:v>362.0</c:v>
                </c:pt>
                <c:pt idx="8">
                  <c:v>588.0</c:v>
                </c:pt>
                <c:pt idx="9">
                  <c:v>407.0</c:v>
                </c:pt>
                <c:pt idx="10">
                  <c:v>361.0</c:v>
                </c:pt>
                <c:pt idx="11">
                  <c:v>396.0</c:v>
                </c:pt>
                <c:pt idx="12">
                  <c:v>552.0</c:v>
                </c:pt>
                <c:pt idx="13">
                  <c:v>627.0</c:v>
                </c:pt>
                <c:pt idx="14">
                  <c:v>369.0</c:v>
                </c:pt>
                <c:pt idx="15">
                  <c:v>331.0</c:v>
                </c:pt>
                <c:pt idx="16">
                  <c:v>734.0</c:v>
                </c:pt>
                <c:pt idx="17">
                  <c:v>657.0</c:v>
                </c:pt>
                <c:pt idx="18">
                  <c:v>655.0</c:v>
                </c:pt>
                <c:pt idx="19">
                  <c:v>401.0</c:v>
                </c:pt>
                <c:pt idx="20">
                  <c:v>355.0</c:v>
                </c:pt>
                <c:pt idx="21">
                  <c:v>555.0</c:v>
                </c:pt>
                <c:pt idx="22">
                  <c:v>952.0</c:v>
                </c:pt>
                <c:pt idx="23">
                  <c:v>400.0</c:v>
                </c:pt>
                <c:pt idx="24">
                  <c:v>479.0</c:v>
                </c:pt>
                <c:pt idx="25">
                  <c:v>910.0</c:v>
                </c:pt>
                <c:pt idx="26">
                  <c:v>585.0</c:v>
                </c:pt>
                <c:pt idx="27">
                  <c:v>483.0</c:v>
                </c:pt>
                <c:pt idx="28">
                  <c:v>366.0</c:v>
                </c:pt>
                <c:pt idx="29">
                  <c:v>663.0</c:v>
                </c:pt>
                <c:pt idx="30">
                  <c:v>522.0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6E04-4E0B-93A5-C791F15585C2}"/>
            </c:ext>
          </c:extLst>
        </c:ser>
        <c:ser>
          <c:idx val="23"/>
          <c:order val="23"/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test2!$A$24:$AE$24</c:f>
              <c:numCache>
                <c:formatCode>General</c:formatCode>
                <c:ptCount val="31"/>
                <c:pt idx="0">
                  <c:v>515.0</c:v>
                </c:pt>
                <c:pt idx="1">
                  <c:v>587.0</c:v>
                </c:pt>
                <c:pt idx="2">
                  <c:v>396.0</c:v>
                </c:pt>
                <c:pt idx="3">
                  <c:v>367.0</c:v>
                </c:pt>
                <c:pt idx="4">
                  <c:v>652.0</c:v>
                </c:pt>
                <c:pt idx="5">
                  <c:v>691.0</c:v>
                </c:pt>
                <c:pt idx="6">
                  <c:v>331.0</c:v>
                </c:pt>
                <c:pt idx="7">
                  <c:v>368.0</c:v>
                </c:pt>
                <c:pt idx="8">
                  <c:v>365.0</c:v>
                </c:pt>
                <c:pt idx="9">
                  <c:v>586.0</c:v>
                </c:pt>
                <c:pt idx="10">
                  <c:v>401.0</c:v>
                </c:pt>
                <c:pt idx="11">
                  <c:v>364.0</c:v>
                </c:pt>
                <c:pt idx="12">
                  <c:v>403.0</c:v>
                </c:pt>
                <c:pt idx="13">
                  <c:v>552.0</c:v>
                </c:pt>
                <c:pt idx="14">
                  <c:v>624.0</c:v>
                </c:pt>
                <c:pt idx="15">
                  <c:v>374.0</c:v>
                </c:pt>
                <c:pt idx="16">
                  <c:v>331.0</c:v>
                </c:pt>
                <c:pt idx="17">
                  <c:v>730.0</c:v>
                </c:pt>
                <c:pt idx="18">
                  <c:v>655.0</c:v>
                </c:pt>
                <c:pt idx="19">
                  <c:v>655.0</c:v>
                </c:pt>
                <c:pt idx="20">
                  <c:v>405.0</c:v>
                </c:pt>
                <c:pt idx="21">
                  <c:v>363.0</c:v>
                </c:pt>
                <c:pt idx="22">
                  <c:v>549.0</c:v>
                </c:pt>
                <c:pt idx="23">
                  <c:v>954.0</c:v>
                </c:pt>
                <c:pt idx="24">
                  <c:v>399.0</c:v>
                </c:pt>
                <c:pt idx="25">
                  <c:v>480.0</c:v>
                </c:pt>
                <c:pt idx="26">
                  <c:v>917.0</c:v>
                </c:pt>
                <c:pt idx="27">
                  <c:v>588.0</c:v>
                </c:pt>
                <c:pt idx="28">
                  <c:v>482.0</c:v>
                </c:pt>
                <c:pt idx="29">
                  <c:v>366.0</c:v>
                </c:pt>
                <c:pt idx="30">
                  <c:v>662.0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E04-4E0B-93A5-C791F15585C2}"/>
            </c:ext>
          </c:extLst>
        </c:ser>
        <c:ser>
          <c:idx val="24"/>
          <c:order val="2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test2!$A$25:$AE$25</c:f>
              <c:numCache>
                <c:formatCode>General</c:formatCode>
                <c:ptCount val="31"/>
                <c:pt idx="0">
                  <c:v>666.0</c:v>
                </c:pt>
                <c:pt idx="1">
                  <c:v>513.0</c:v>
                </c:pt>
                <c:pt idx="2">
                  <c:v>590.0</c:v>
                </c:pt>
                <c:pt idx="3">
                  <c:v>396.0</c:v>
                </c:pt>
                <c:pt idx="4">
                  <c:v>365.0</c:v>
                </c:pt>
                <c:pt idx="5">
                  <c:v>658.0</c:v>
                </c:pt>
                <c:pt idx="6">
                  <c:v>693.0</c:v>
                </c:pt>
                <c:pt idx="7">
                  <c:v>331.0</c:v>
                </c:pt>
                <c:pt idx="8">
                  <c:v>368.0</c:v>
                </c:pt>
                <c:pt idx="9">
                  <c:v>368.0</c:v>
                </c:pt>
                <c:pt idx="10">
                  <c:v>586.0</c:v>
                </c:pt>
                <c:pt idx="11">
                  <c:v>399.0</c:v>
                </c:pt>
                <c:pt idx="12">
                  <c:v>364.0</c:v>
                </c:pt>
                <c:pt idx="13">
                  <c:v>404.0</c:v>
                </c:pt>
                <c:pt idx="14">
                  <c:v>556.0</c:v>
                </c:pt>
                <c:pt idx="15">
                  <c:v>627.0</c:v>
                </c:pt>
                <c:pt idx="16">
                  <c:v>375.0</c:v>
                </c:pt>
                <c:pt idx="17">
                  <c:v>338.0</c:v>
                </c:pt>
                <c:pt idx="18">
                  <c:v>734.0</c:v>
                </c:pt>
                <c:pt idx="19">
                  <c:v>657.0</c:v>
                </c:pt>
                <c:pt idx="20">
                  <c:v>660.0</c:v>
                </c:pt>
                <c:pt idx="21">
                  <c:v>402.0</c:v>
                </c:pt>
                <c:pt idx="22">
                  <c:v>363.0</c:v>
                </c:pt>
                <c:pt idx="23">
                  <c:v>545.0</c:v>
                </c:pt>
                <c:pt idx="24">
                  <c:v>963.0</c:v>
                </c:pt>
                <c:pt idx="25">
                  <c:v>400.0</c:v>
                </c:pt>
                <c:pt idx="26">
                  <c:v>476.0</c:v>
                </c:pt>
                <c:pt idx="27">
                  <c:v>912.0</c:v>
                </c:pt>
                <c:pt idx="28">
                  <c:v>590.0</c:v>
                </c:pt>
                <c:pt idx="29">
                  <c:v>484.0</c:v>
                </c:pt>
                <c:pt idx="30">
                  <c:v>369.0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6E04-4E0B-93A5-C791F15585C2}"/>
            </c:ext>
          </c:extLst>
        </c:ser>
        <c:ser>
          <c:idx val="25"/>
          <c:order val="25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test2!$A$26:$AE$26</c:f>
              <c:numCache>
                <c:formatCode>General</c:formatCode>
                <c:ptCount val="31"/>
                <c:pt idx="0">
                  <c:v>367.0</c:v>
                </c:pt>
                <c:pt idx="1">
                  <c:v>662.0</c:v>
                </c:pt>
                <c:pt idx="2">
                  <c:v>515.0</c:v>
                </c:pt>
                <c:pt idx="3">
                  <c:v>587.0</c:v>
                </c:pt>
                <c:pt idx="4">
                  <c:v>403.0</c:v>
                </c:pt>
                <c:pt idx="5">
                  <c:v>360.0</c:v>
                </c:pt>
                <c:pt idx="6">
                  <c:v>659.0</c:v>
                </c:pt>
                <c:pt idx="7">
                  <c:v>693.0</c:v>
                </c:pt>
                <c:pt idx="8">
                  <c:v>336.0</c:v>
                </c:pt>
                <c:pt idx="9">
                  <c:v>373.0</c:v>
                </c:pt>
                <c:pt idx="10">
                  <c:v>371.0</c:v>
                </c:pt>
                <c:pt idx="11">
                  <c:v>587.0</c:v>
                </c:pt>
                <c:pt idx="12">
                  <c:v>403.0</c:v>
                </c:pt>
                <c:pt idx="13">
                  <c:v>362.0</c:v>
                </c:pt>
                <c:pt idx="14">
                  <c:v>400.0</c:v>
                </c:pt>
                <c:pt idx="15">
                  <c:v>555.0</c:v>
                </c:pt>
                <c:pt idx="16">
                  <c:v>625.0</c:v>
                </c:pt>
                <c:pt idx="17">
                  <c:v>368.0</c:v>
                </c:pt>
                <c:pt idx="18">
                  <c:v>340.0</c:v>
                </c:pt>
                <c:pt idx="19">
                  <c:v>736.0</c:v>
                </c:pt>
                <c:pt idx="20">
                  <c:v>657.0</c:v>
                </c:pt>
                <c:pt idx="21">
                  <c:v>653.0</c:v>
                </c:pt>
                <c:pt idx="22">
                  <c:v>402.0</c:v>
                </c:pt>
                <c:pt idx="23">
                  <c:v>356.0</c:v>
                </c:pt>
                <c:pt idx="24">
                  <c:v>546.0</c:v>
                </c:pt>
                <c:pt idx="25">
                  <c:v>967.0</c:v>
                </c:pt>
                <c:pt idx="26">
                  <c:v>398.0</c:v>
                </c:pt>
                <c:pt idx="27">
                  <c:v>481.0</c:v>
                </c:pt>
                <c:pt idx="28">
                  <c:v>909.0</c:v>
                </c:pt>
                <c:pt idx="29">
                  <c:v>587.0</c:v>
                </c:pt>
                <c:pt idx="30">
                  <c:v>490.0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9-6E04-4E0B-93A5-C791F15585C2}"/>
            </c:ext>
          </c:extLst>
        </c:ser>
        <c:ser>
          <c:idx val="26"/>
          <c:order val="26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test2!$A$27:$AE$27</c:f>
              <c:numCache>
                <c:formatCode>General</c:formatCode>
                <c:ptCount val="31"/>
                <c:pt idx="0">
                  <c:v>488.0</c:v>
                </c:pt>
                <c:pt idx="1">
                  <c:v>367.0</c:v>
                </c:pt>
                <c:pt idx="2">
                  <c:v>660.0</c:v>
                </c:pt>
                <c:pt idx="3">
                  <c:v>522.0</c:v>
                </c:pt>
                <c:pt idx="4">
                  <c:v>584.0</c:v>
                </c:pt>
                <c:pt idx="5">
                  <c:v>401.0</c:v>
                </c:pt>
                <c:pt idx="6">
                  <c:v>360.0</c:v>
                </c:pt>
                <c:pt idx="7">
                  <c:v>657.0</c:v>
                </c:pt>
                <c:pt idx="8">
                  <c:v>692.0</c:v>
                </c:pt>
                <c:pt idx="9">
                  <c:v>339.0</c:v>
                </c:pt>
                <c:pt idx="10">
                  <c:v>374.0</c:v>
                </c:pt>
                <c:pt idx="11">
                  <c:v>366.0</c:v>
                </c:pt>
                <c:pt idx="12">
                  <c:v>586.0</c:v>
                </c:pt>
                <c:pt idx="13">
                  <c:v>405.0</c:v>
                </c:pt>
                <c:pt idx="14">
                  <c:v>359.0</c:v>
                </c:pt>
                <c:pt idx="15">
                  <c:v>397.0</c:v>
                </c:pt>
                <c:pt idx="16">
                  <c:v>555.0</c:v>
                </c:pt>
                <c:pt idx="17">
                  <c:v>629.0</c:v>
                </c:pt>
                <c:pt idx="18">
                  <c:v>367.0</c:v>
                </c:pt>
                <c:pt idx="19">
                  <c:v>333.0</c:v>
                </c:pt>
                <c:pt idx="20">
                  <c:v>733.0</c:v>
                </c:pt>
                <c:pt idx="21">
                  <c:v>656.0</c:v>
                </c:pt>
                <c:pt idx="22">
                  <c:v>655.0</c:v>
                </c:pt>
                <c:pt idx="23">
                  <c:v>402.0</c:v>
                </c:pt>
                <c:pt idx="24">
                  <c:v>354.0</c:v>
                </c:pt>
                <c:pt idx="25">
                  <c:v>555.0</c:v>
                </c:pt>
                <c:pt idx="26">
                  <c:v>955.0</c:v>
                </c:pt>
                <c:pt idx="27">
                  <c:v>398.0</c:v>
                </c:pt>
                <c:pt idx="28">
                  <c:v>483.0</c:v>
                </c:pt>
                <c:pt idx="29">
                  <c:v>914.0</c:v>
                </c:pt>
                <c:pt idx="30">
                  <c:v>584.0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6E04-4E0B-93A5-C791F15585C2}"/>
            </c:ext>
          </c:extLst>
        </c:ser>
        <c:ser>
          <c:idx val="27"/>
          <c:order val="27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test2!$A$28:$AE$28</c:f>
              <c:numCache>
                <c:formatCode>General</c:formatCode>
                <c:ptCount val="31"/>
                <c:pt idx="0">
                  <c:v>581.0</c:v>
                </c:pt>
                <c:pt idx="1">
                  <c:v>482.0</c:v>
                </c:pt>
                <c:pt idx="2">
                  <c:v>365.0</c:v>
                </c:pt>
                <c:pt idx="3">
                  <c:v>664.0</c:v>
                </c:pt>
                <c:pt idx="4">
                  <c:v>521.0</c:v>
                </c:pt>
                <c:pt idx="5">
                  <c:v>587.0</c:v>
                </c:pt>
                <c:pt idx="6">
                  <c:v>398.0</c:v>
                </c:pt>
                <c:pt idx="7">
                  <c:v>361.0</c:v>
                </c:pt>
                <c:pt idx="8">
                  <c:v>652.0</c:v>
                </c:pt>
                <c:pt idx="9">
                  <c:v>693.0</c:v>
                </c:pt>
                <c:pt idx="10">
                  <c:v>337.0</c:v>
                </c:pt>
                <c:pt idx="11">
                  <c:v>371.0</c:v>
                </c:pt>
                <c:pt idx="12">
                  <c:v>363.0</c:v>
                </c:pt>
                <c:pt idx="13">
                  <c:v>587.0</c:v>
                </c:pt>
                <c:pt idx="14">
                  <c:v>405.0</c:v>
                </c:pt>
                <c:pt idx="15">
                  <c:v>359.0</c:v>
                </c:pt>
                <c:pt idx="16">
                  <c:v>396.0</c:v>
                </c:pt>
                <c:pt idx="17">
                  <c:v>553.0</c:v>
                </c:pt>
                <c:pt idx="18">
                  <c:v>630.0</c:v>
                </c:pt>
                <c:pt idx="19">
                  <c:v>369.0</c:v>
                </c:pt>
                <c:pt idx="20">
                  <c:v>331.0</c:v>
                </c:pt>
                <c:pt idx="21">
                  <c:v>737.0</c:v>
                </c:pt>
                <c:pt idx="22">
                  <c:v>655.0</c:v>
                </c:pt>
                <c:pt idx="23">
                  <c:v>658.0</c:v>
                </c:pt>
                <c:pt idx="24">
                  <c:v>403.0</c:v>
                </c:pt>
                <c:pt idx="25">
                  <c:v>358.0</c:v>
                </c:pt>
                <c:pt idx="26">
                  <c:v>557.0</c:v>
                </c:pt>
                <c:pt idx="27">
                  <c:v>948.0</c:v>
                </c:pt>
                <c:pt idx="28">
                  <c:v>400.0</c:v>
                </c:pt>
                <c:pt idx="29">
                  <c:v>482.0</c:v>
                </c:pt>
                <c:pt idx="30">
                  <c:v>911.0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6E04-4E0B-93A5-C791F15585C2}"/>
            </c:ext>
          </c:extLst>
        </c:ser>
        <c:ser>
          <c:idx val="28"/>
          <c:order val="28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test2!$A$29:$AE$29</c:f>
              <c:numCache>
                <c:formatCode>General</c:formatCode>
                <c:ptCount val="31"/>
                <c:pt idx="0">
                  <c:v>919.0</c:v>
                </c:pt>
                <c:pt idx="1">
                  <c:v>588.0</c:v>
                </c:pt>
                <c:pt idx="2">
                  <c:v>481.0</c:v>
                </c:pt>
                <c:pt idx="3">
                  <c:v>368.0</c:v>
                </c:pt>
                <c:pt idx="4">
                  <c:v>664.0</c:v>
                </c:pt>
                <c:pt idx="5">
                  <c:v>514.0</c:v>
                </c:pt>
                <c:pt idx="6">
                  <c:v>588.0</c:v>
                </c:pt>
                <c:pt idx="7">
                  <c:v>395.0</c:v>
                </c:pt>
                <c:pt idx="8">
                  <c:v>367.0</c:v>
                </c:pt>
                <c:pt idx="9">
                  <c:v>651.0</c:v>
                </c:pt>
                <c:pt idx="10">
                  <c:v>693.0</c:v>
                </c:pt>
                <c:pt idx="11">
                  <c:v>331.0</c:v>
                </c:pt>
                <c:pt idx="12">
                  <c:v>370.0</c:v>
                </c:pt>
                <c:pt idx="13">
                  <c:v>364.0</c:v>
                </c:pt>
                <c:pt idx="14">
                  <c:v>588.0</c:v>
                </c:pt>
                <c:pt idx="15">
                  <c:v>401.0</c:v>
                </c:pt>
                <c:pt idx="16">
                  <c:v>365.0</c:v>
                </c:pt>
                <c:pt idx="17">
                  <c:v>401.0</c:v>
                </c:pt>
                <c:pt idx="18">
                  <c:v>551.0</c:v>
                </c:pt>
                <c:pt idx="19">
                  <c:v>625.0</c:v>
                </c:pt>
                <c:pt idx="20">
                  <c:v>371.0</c:v>
                </c:pt>
                <c:pt idx="21">
                  <c:v>331.0</c:v>
                </c:pt>
                <c:pt idx="22">
                  <c:v>734.0</c:v>
                </c:pt>
                <c:pt idx="23">
                  <c:v>656.0</c:v>
                </c:pt>
                <c:pt idx="24">
                  <c:v>658.0</c:v>
                </c:pt>
                <c:pt idx="25">
                  <c:v>404.0</c:v>
                </c:pt>
                <c:pt idx="26">
                  <c:v>359.0</c:v>
                </c:pt>
                <c:pt idx="27">
                  <c:v>550.0</c:v>
                </c:pt>
                <c:pt idx="28">
                  <c:v>952.0</c:v>
                </c:pt>
                <c:pt idx="29">
                  <c:v>400.0</c:v>
                </c:pt>
                <c:pt idx="30">
                  <c:v>480.0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6E04-4E0B-93A5-C791F15585C2}"/>
            </c:ext>
          </c:extLst>
        </c:ser>
        <c:ser>
          <c:idx val="29"/>
          <c:order val="29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test2!$A$30:$AE$30</c:f>
              <c:numCache>
                <c:formatCode>General</c:formatCode>
                <c:ptCount val="31"/>
                <c:pt idx="0">
                  <c:v>477.0</c:v>
                </c:pt>
                <c:pt idx="1">
                  <c:v>917.0</c:v>
                </c:pt>
                <c:pt idx="2">
                  <c:v>589.0</c:v>
                </c:pt>
                <c:pt idx="3">
                  <c:v>484.0</c:v>
                </c:pt>
                <c:pt idx="4">
                  <c:v>369.0</c:v>
                </c:pt>
                <c:pt idx="5">
                  <c:v>664.0</c:v>
                </c:pt>
                <c:pt idx="6">
                  <c:v>515.0</c:v>
                </c:pt>
                <c:pt idx="7">
                  <c:v>588.0</c:v>
                </c:pt>
                <c:pt idx="8">
                  <c:v>397.0</c:v>
                </c:pt>
                <c:pt idx="9">
                  <c:v>366.0</c:v>
                </c:pt>
                <c:pt idx="10">
                  <c:v>656.0</c:v>
                </c:pt>
                <c:pt idx="11">
                  <c:v>692.0</c:v>
                </c:pt>
                <c:pt idx="12">
                  <c:v>332.0</c:v>
                </c:pt>
                <c:pt idx="13">
                  <c:v>368.0</c:v>
                </c:pt>
                <c:pt idx="14">
                  <c:v>368.0</c:v>
                </c:pt>
                <c:pt idx="15">
                  <c:v>588.0</c:v>
                </c:pt>
                <c:pt idx="16">
                  <c:v>399.0</c:v>
                </c:pt>
                <c:pt idx="17">
                  <c:v>364.0</c:v>
                </c:pt>
                <c:pt idx="18">
                  <c:v>403.0</c:v>
                </c:pt>
                <c:pt idx="19">
                  <c:v>553.0</c:v>
                </c:pt>
                <c:pt idx="20">
                  <c:v>625.0</c:v>
                </c:pt>
                <c:pt idx="21">
                  <c:v>376.0</c:v>
                </c:pt>
                <c:pt idx="22">
                  <c:v>334.0</c:v>
                </c:pt>
                <c:pt idx="23">
                  <c:v>732.0</c:v>
                </c:pt>
                <c:pt idx="24">
                  <c:v>655.0</c:v>
                </c:pt>
                <c:pt idx="25">
                  <c:v>657.0</c:v>
                </c:pt>
                <c:pt idx="26">
                  <c:v>402.0</c:v>
                </c:pt>
                <c:pt idx="27">
                  <c:v>362.0</c:v>
                </c:pt>
                <c:pt idx="28">
                  <c:v>545.0</c:v>
                </c:pt>
                <c:pt idx="29">
                  <c:v>962.0</c:v>
                </c:pt>
                <c:pt idx="30">
                  <c:v>398.0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6E04-4E0B-93A5-C791F15585C2}"/>
            </c:ext>
          </c:extLst>
        </c:ser>
        <c:ser>
          <c:idx val="30"/>
          <c:order val="30"/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test2!$A$31:$AE$31</c:f>
              <c:numCache>
                <c:formatCode>General</c:formatCode>
                <c:ptCount val="31"/>
                <c:pt idx="0">
                  <c:v>398.0</c:v>
                </c:pt>
                <c:pt idx="1">
                  <c:v>480.0</c:v>
                </c:pt>
                <c:pt idx="2">
                  <c:v>908.0</c:v>
                </c:pt>
                <c:pt idx="3">
                  <c:v>589.0</c:v>
                </c:pt>
                <c:pt idx="4">
                  <c:v>486.0</c:v>
                </c:pt>
                <c:pt idx="5">
                  <c:v>365.0</c:v>
                </c:pt>
                <c:pt idx="6">
                  <c:v>664.0</c:v>
                </c:pt>
                <c:pt idx="7">
                  <c:v>517.0</c:v>
                </c:pt>
                <c:pt idx="8">
                  <c:v>589.0</c:v>
                </c:pt>
                <c:pt idx="9">
                  <c:v>401.0</c:v>
                </c:pt>
                <c:pt idx="10">
                  <c:v>360.0</c:v>
                </c:pt>
                <c:pt idx="11">
                  <c:v>660.0</c:v>
                </c:pt>
                <c:pt idx="12">
                  <c:v>691.0</c:v>
                </c:pt>
                <c:pt idx="13">
                  <c:v>334.0</c:v>
                </c:pt>
                <c:pt idx="14">
                  <c:v>372.0</c:v>
                </c:pt>
                <c:pt idx="15">
                  <c:v>372.0</c:v>
                </c:pt>
                <c:pt idx="16">
                  <c:v>586.0</c:v>
                </c:pt>
                <c:pt idx="17">
                  <c:v>402.0</c:v>
                </c:pt>
                <c:pt idx="18">
                  <c:v>364.0</c:v>
                </c:pt>
                <c:pt idx="19">
                  <c:v>399.0</c:v>
                </c:pt>
                <c:pt idx="20">
                  <c:v>557.0</c:v>
                </c:pt>
                <c:pt idx="21">
                  <c:v>626.0</c:v>
                </c:pt>
                <c:pt idx="22">
                  <c:v>368.0</c:v>
                </c:pt>
                <c:pt idx="23">
                  <c:v>340.0</c:v>
                </c:pt>
                <c:pt idx="24">
                  <c:v>733.0</c:v>
                </c:pt>
                <c:pt idx="25">
                  <c:v>655.0</c:v>
                </c:pt>
                <c:pt idx="26">
                  <c:v>656.0</c:v>
                </c:pt>
                <c:pt idx="27">
                  <c:v>404.0</c:v>
                </c:pt>
                <c:pt idx="28">
                  <c:v>357.0</c:v>
                </c:pt>
                <c:pt idx="29">
                  <c:v>547.0</c:v>
                </c:pt>
                <c:pt idx="30">
                  <c:v>963.0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E-6E04-4E0B-93A5-C791F1558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339650256"/>
        <c:axId val="-1339648480"/>
        <c:axId val="-1339646704"/>
      </c:bar3DChart>
      <c:catAx>
        <c:axId val="-1339650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9648480"/>
        <c:crosses val="autoZero"/>
        <c:auto val="1"/>
        <c:lblAlgn val="ctr"/>
        <c:lblOffset val="100"/>
        <c:noMultiLvlLbl val="0"/>
      </c:catAx>
      <c:valAx>
        <c:axId val="-13396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9650256"/>
        <c:crosses val="autoZero"/>
        <c:crossBetween val="between"/>
      </c:valAx>
      <c:serAx>
        <c:axId val="-1339646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9648480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E4B4-7A69-8347-A14F-9EE4129B2BA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5C37-8570-774B-B427-3FEA4A58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CS266 </a:t>
            </a:r>
          </a:p>
          <a:p>
            <a:r>
              <a:rPr lang="en-US" dirty="0" smtClean="0"/>
              <a:t>Manzoor Ahmed </a:t>
            </a:r>
          </a:p>
          <a:p>
            <a:r>
              <a:rPr lang="en-US" dirty="0" smtClean="0"/>
              <a:t>Pierre </a:t>
            </a:r>
            <a:r>
              <a:rPr lang="en-US" dirty="0" err="1" smtClean="0"/>
              <a:t>Vachon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6CB6C-8824-48DF-9F46-982C7A3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plot of generated *values by previous generated *value, 500,000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826E262-8014-4953-9DE2-78C76C880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2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-159484"/>
            <a:ext cx="11227974" cy="7017484"/>
          </a:xfrm>
        </p:spPr>
      </p:pic>
      <p:sp>
        <p:nvSpPr>
          <p:cNvPr id="4" name="Rectangle 3"/>
          <p:cNvSpPr/>
          <p:nvPr/>
        </p:nvSpPr>
        <p:spPr>
          <a:xfrm>
            <a:off x="734096" y="461665"/>
            <a:ext cx="10045521" cy="2204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1537" y="1102131"/>
            <a:ext cx="946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CPU usage for runs of RC4, one raw and one with noise, for the same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0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57" y="658388"/>
            <a:ext cx="10515600" cy="1325563"/>
          </a:xfrm>
        </p:spPr>
        <p:txBody>
          <a:bodyPr/>
          <a:lstStyle/>
          <a:p>
            <a:r>
              <a:rPr lang="en-US" sz="2800" b="1" dirty="0" smtClean="0"/>
              <a:t>CPU usage for runs of RC4, one raw and one with noise</a:t>
            </a:r>
            <a:r>
              <a:rPr lang="en-US" sz="2800" b="1" dirty="0" smtClean="0"/>
              <a:t>, for the same Key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close up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403"/>
            <a:ext cx="12192000" cy="167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7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3" y="3953798"/>
            <a:ext cx="12192000" cy="1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9" y="2280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CPU: </a:t>
            </a:r>
            <a:r>
              <a:rPr lang="en-US" sz="3200" dirty="0"/>
              <a:t>t</a:t>
            </a:r>
            <a:r>
              <a:rPr lang="en-US" sz="3200" dirty="0" smtClean="0"/>
              <a:t>hree consecutive runs of a given </a:t>
            </a:r>
            <a:r>
              <a:rPr lang="en-US" sz="3200" dirty="0" smtClean="0"/>
              <a:t>k</a:t>
            </a:r>
            <a:r>
              <a:rPr lang="en-US" sz="3200" dirty="0" smtClean="0"/>
              <a:t>ey, without noise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" y="3288172"/>
            <a:ext cx="12192000" cy="1750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" y="5046380"/>
            <a:ext cx="12192000" cy="1482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" y="1553578"/>
            <a:ext cx="12192000" cy="1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85" y="0"/>
            <a:ext cx="11179629" cy="1318532"/>
          </a:xfrm>
        </p:spPr>
        <p:txBody>
          <a:bodyPr>
            <a:normAutofit/>
          </a:bodyPr>
          <a:lstStyle/>
          <a:p>
            <a:r>
              <a:rPr lang="en-US" sz="3600" dirty="0"/>
              <a:t>CPU: </a:t>
            </a:r>
            <a:r>
              <a:rPr lang="en-US" sz="3600" dirty="0" smtClean="0"/>
              <a:t>Four </a:t>
            </a:r>
            <a:r>
              <a:rPr lang="en-US" sz="3600" dirty="0"/>
              <a:t>consecutive runs of </a:t>
            </a:r>
            <a:r>
              <a:rPr lang="en-US" sz="3600" dirty="0" smtClean="0"/>
              <a:t>a given key, with noise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85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062"/>
            <a:ext cx="12192000" cy="1887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73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99"/>
            <a:ext cx="12192000" cy="1676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77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1977"/>
            <a:ext cx="12192000" cy="1709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alphaModFix amt="53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228"/>
            <a:ext cx="12192000" cy="17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6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Overlay of </a:t>
            </a:r>
            <a:r>
              <a:rPr lang="en-US" dirty="0" smtClean="0"/>
              <a:t>CPU</a:t>
            </a:r>
            <a:r>
              <a:rPr lang="en-US" dirty="0"/>
              <a:t>: t</a:t>
            </a:r>
            <a:r>
              <a:rPr lang="en-US" dirty="0" smtClean="0"/>
              <a:t>wo pairs of consecutive </a:t>
            </a:r>
            <a:r>
              <a:rPr lang="en-US" dirty="0"/>
              <a:t>runs of a given key, with noise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85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214"/>
            <a:ext cx="12192000" cy="1887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3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905493"/>
            <a:ext cx="12192000" cy="1676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77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9592"/>
            <a:ext cx="12192000" cy="170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520332"/>
            <a:ext cx="12192000" cy="17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2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CPU measurement: three runs, different keys, with noise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49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" y="2773163"/>
            <a:ext cx="12192000" cy="17272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999"/>
            <a:ext cx="12197517" cy="2046360"/>
          </a:xfrm>
        </p:spPr>
      </p:pic>
      <p:sp>
        <p:nvSpPr>
          <p:cNvPr id="5" name="TextBox 4"/>
          <p:cNvSpPr txBox="1"/>
          <p:nvPr/>
        </p:nvSpPr>
        <p:spPr>
          <a:xfrm>
            <a:off x="6096000" y="960642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/>
              <a:t>36376289283083773720189566554</a:t>
            </a:r>
            <a:endParaRPr lang="is-IS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 amt="65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" y="4500363"/>
            <a:ext cx="12192000" cy="1639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4673873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/>
              <a:t>329876455559000000142522554</a:t>
            </a:r>
            <a:endParaRPr lang="fi-FI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928881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/>
              <a:t>09280002022181810189566554</a:t>
            </a:r>
            <a:endParaRPr lang="is-I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randomness in noise</a:t>
            </a:r>
          </a:p>
          <a:p>
            <a:r>
              <a:rPr lang="en-US" dirty="0" smtClean="0"/>
              <a:t>Separate timing from level</a:t>
            </a:r>
            <a:endParaRPr lang="en-US" dirty="0"/>
          </a:p>
          <a:p>
            <a:r>
              <a:rPr lang="en-US" dirty="0" smtClean="0"/>
              <a:t>Test with actual power meter instead of CPU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key, same noise</a:t>
            </a:r>
          </a:p>
          <a:p>
            <a:r>
              <a:rPr lang="en-US" dirty="0" smtClean="0"/>
              <a:t>Different key, different noise</a:t>
            </a:r>
          </a:p>
          <a:p>
            <a:r>
              <a:rPr lang="en-US" dirty="0" smtClean="0"/>
              <a:t>Natural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4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09900"/>
            <a:ext cx="10515600" cy="886749"/>
          </a:xfrm>
        </p:spPr>
      </p:pic>
      <p:sp>
        <p:nvSpPr>
          <p:cNvPr id="5" name="TextBox 4"/>
          <p:cNvSpPr txBox="1"/>
          <p:nvPr/>
        </p:nvSpPr>
        <p:spPr>
          <a:xfrm>
            <a:off x="950026" y="1793174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args.py</a:t>
            </a:r>
            <a:r>
              <a:rPr lang="en-US" dirty="0" smtClean="0"/>
              <a:t>  : Input validator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999" y="2113200"/>
            <a:ext cx="550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lorem.txt</a:t>
            </a:r>
            <a:r>
              <a:rPr lang="en-US" dirty="0" smtClean="0"/>
              <a:t>  : simple text file for encryption and decryption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0026" y="2482532"/>
            <a:ext cx="65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instructionrunner.py</a:t>
            </a:r>
            <a:r>
              <a:rPr lang="en-US" dirty="0" smtClean="0"/>
              <a:t>  : run given instruction to generate noise at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0026" y="2896391"/>
            <a:ext cx="332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oisegerator.py</a:t>
            </a:r>
            <a:r>
              <a:rPr lang="en-US" dirty="0" smtClean="0"/>
              <a:t>  : generates noise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999" y="3411550"/>
            <a:ext cx="53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psutil</a:t>
            </a:r>
            <a:r>
              <a:rPr lang="en-US" dirty="0" smtClean="0"/>
              <a:t>: python module for monitoring system resources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0026" y="3784140"/>
            <a:ext cx="425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tats.py</a:t>
            </a:r>
            <a:r>
              <a:rPr lang="en-US" dirty="0" smtClean="0"/>
              <a:t>  : used for storing system resources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0026" y="4173209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rc4.py  :main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121694"/>
            <a:ext cx="10007600" cy="3759200"/>
          </a:xfrm>
        </p:spPr>
      </p:pic>
    </p:spTree>
    <p:extLst>
      <p:ext uri="{BB962C8B-B14F-4D97-AF65-F5344CB8AC3E}">
        <p14:creationId xmlns:p14="http://schemas.microsoft.com/office/powerpoint/2010/main" val="18714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9457"/>
            <a:ext cx="1060961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 err="1" smtClean="0"/>
              <a:t>lorem.txt</a:t>
            </a:r>
            <a:r>
              <a:rPr lang="en-US" dirty="0" smtClean="0"/>
              <a:t> file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1920969"/>
            <a:ext cx="11994776" cy="32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292"/>
            <a:ext cx="10515600" cy="3186003"/>
          </a:xfrm>
        </p:spPr>
      </p:pic>
    </p:spTree>
    <p:extLst>
      <p:ext uri="{BB962C8B-B14F-4D97-AF65-F5344CB8AC3E}">
        <p14:creationId xmlns:p14="http://schemas.microsoft.com/office/powerpoint/2010/main" val="10470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62" y="1690688"/>
            <a:ext cx="7910334" cy="5011551"/>
          </a:xfrm>
        </p:spPr>
      </p:pic>
    </p:spTree>
    <p:extLst>
      <p:ext uri="{BB962C8B-B14F-4D97-AF65-F5344CB8AC3E}">
        <p14:creationId xmlns:p14="http://schemas.microsoft.com/office/powerpoint/2010/main" val="12594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F9E37-04B4-40C6-B183-43AC545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Occurrence of each value* for 500,000 generated values (Truncated Axis)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83B46D2-982D-4307-A1C1-A2A8913806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350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904CD-BCE7-4A9F-9834-6760B2D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*values by preceding generated *value, 500,000 generated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3ED2CE3-E4F0-4102-8B38-2960E0CBB3A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50325" y="1825621"/>
          <a:ext cx="10157243" cy="435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653">
                  <a:extLst>
                    <a:ext uri="{9D8B030D-6E8A-4147-A177-3AD203B41FA5}">
                      <a16:colId xmlns:a16="http://schemas.microsoft.com/office/drawing/2014/main" xmlns="" val="2468910342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149517663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530505751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065147116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615955889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3479895997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104953830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446010478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031046937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188030822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940407555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333548239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3345840636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3823458244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974510918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715106456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3927751623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241230066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1622464909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599413315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618347511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670743890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3410176711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529127229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33816626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624709861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3437736500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4213906974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84698688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2299013891"/>
                    </a:ext>
                  </a:extLst>
                </a:gridCol>
                <a:gridCol w="327653">
                  <a:extLst>
                    <a:ext uri="{9D8B030D-6E8A-4147-A177-3AD203B41FA5}">
                      <a16:colId xmlns:a16="http://schemas.microsoft.com/office/drawing/2014/main" xmlns="" val="612623602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41849149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97323867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69117115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165371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24126789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42758265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35213778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7099899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887491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21110077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5391975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29346470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28498295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9720170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4453974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9500200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2333475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34133509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471627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6808514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75723324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9729098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62005172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6361410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6371123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7520914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300904110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7216721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24232581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21386956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xmlns="" val="177663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1204</Words>
  <Application>Microsoft Macintosh PowerPoint</Application>
  <PresentationFormat>Widescreen</PresentationFormat>
  <Paragraphs>999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Project 2 Demo</vt:lpstr>
      <vt:lpstr>Files</vt:lpstr>
      <vt:lpstr>Usage</vt:lpstr>
      <vt:lpstr>Encryption Example</vt:lpstr>
      <vt:lpstr>Simple lorem.txt file content</vt:lpstr>
      <vt:lpstr>RUNNING…</vt:lpstr>
      <vt:lpstr>Encrypted Content</vt:lpstr>
      <vt:lpstr>Occurrence of each value* for 500,000 generated values (Truncated Axis)</vt:lpstr>
      <vt:lpstr>Matrix of *values by preceding generated *value, 500,000 generated values</vt:lpstr>
      <vt:lpstr>3D plot of generated *values by previous generated *value, 500,000</vt:lpstr>
      <vt:lpstr>PowerPoint Presentation</vt:lpstr>
      <vt:lpstr>CPU usage for runs of RC4, one raw and one with noise, for the same Key – close up</vt:lpstr>
      <vt:lpstr>CPU: three consecutive runs of a given key, without noise</vt:lpstr>
      <vt:lpstr>CPU: Four consecutive runs of a given key, with noise</vt:lpstr>
      <vt:lpstr>Overlay of CPU: two pairs of consecutive runs of a given key, with noise</vt:lpstr>
      <vt:lpstr>CPU measurement: three runs, different keys, with noise</vt:lpstr>
      <vt:lpstr>Improvements and Future Directions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Demo</dc:title>
  <dc:creator>Microsoft Office User</dc:creator>
  <cp:lastModifiedBy>Microsoft Office User</cp:lastModifiedBy>
  <cp:revision>32</cp:revision>
  <dcterms:created xsi:type="dcterms:W3CDTF">2017-11-27T07:15:06Z</dcterms:created>
  <dcterms:modified xsi:type="dcterms:W3CDTF">2017-11-29T17:58:30Z</dcterms:modified>
</cp:coreProperties>
</file>