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454A"/>
    <a:srgbClr val="5484A4"/>
    <a:srgbClr val="8C9396"/>
    <a:srgbClr val="EAEAE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CE160-4B16-4EF2-924E-941A375FE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C6D7A4-8A42-43C1-908A-A2F8FD19F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199159-F5A4-456C-99C2-C64FAB7E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7E4FBA-13D3-40A0-9A84-2ADF6694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AE96AC-805B-41BC-B345-51F7A62F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5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A0BD7-54BF-472E-AD16-B7FE4CFC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CECB32-E8E9-4769-BE36-AC29EC03F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640169-E377-41AC-B14C-69B10FEB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4D1941-354B-4284-9232-B80BB53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C3B28A-702A-430B-B6A1-EBF9212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0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01F7949-5BC9-4066-8BEA-A0886A9BE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B2D849-C943-454D-8DC4-2ABA1A81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77274A-EA41-490D-BA8E-0329DB64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03F63C-34B0-46C8-BA50-584A6BAB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A486BA-21D3-4507-A1B0-357EB5A4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2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98F37-6332-4F8C-85E6-EC65297D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DC8E3-86ED-4742-A94C-DC4FCB95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871B01-8FA6-428E-909C-82EDA9F6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6D672D-7B71-4294-AB23-15ADAADD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7C0C3B-A586-43E1-A4EC-F6DF52F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1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88E3-1FC5-4BFA-85A1-A8913C94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95FA32-141D-4557-8171-0CD01DCCA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6AF871-25AB-4B70-B90D-1FE0A20F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4909BD-CE80-4566-B978-933337E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B6F64D-3D29-40AB-9C89-8C7DA5E6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9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BBC72-C85B-4E7F-82A7-ECBAF72D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DD943D-860D-4796-B2AE-9BA4B5AC2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AC2CC1-06FD-4C55-973D-014B0D09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FE4C41-D995-4A74-8029-BD5EED46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3159AE-BFFF-4119-BC79-2DA90623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336CEC-BA03-44DB-9137-26753E9F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1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A0799-7FF2-40AE-96CB-D531BC84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02A47C-4934-454F-AF82-0B42FCEA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D4D80C-623B-49FE-BB08-8CAC8A59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D6EE06-3BE8-42FC-BD45-581BE732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7147DE4-7548-40C0-A149-7AD1E7BB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E67BAE-E7A7-4172-A52C-E0E49EBC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022E496-4853-4342-8DE4-3B86EE93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2CC7B5-D1AC-4874-A06A-1EB69C06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67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21F0-0F5F-4AD5-B9A6-4BA0B98D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9858373-BA75-4982-A7BE-88E8CDAD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551667-F8F0-4245-8D87-6FAB9C0D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1219F2-F505-42F4-AFDF-8A13078A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7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610BE8-D8F1-4125-98A1-D419DBB4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54277C-6A8D-438D-8EA4-5920316F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55049E-494A-40AA-8D1E-3E37AA0D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97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DD087-7DA3-4D9E-861B-25D6FA18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E41788-AD84-4E00-B4F8-C66D8BC5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C7A367-28CC-4C70-ABDE-5A97FDB03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15C3CE-CFCE-4CA3-936D-AF14066C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5CBF5D-D80E-4E01-AAE6-AEF73C4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FE1B9E-2605-42EF-B9A2-D4E28255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F76FF-08DC-413B-A7A2-048FCB5F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A1C85A8-1CB6-4DCF-A6F0-138E6D72A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46E534-CF80-4914-A332-8E76964F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A34BD6-16D0-4F6F-BB8F-1D93342F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DB97A6-E38D-44D8-8FB2-237D2758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C28E1D-8649-4DD7-A599-C4EB59B7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9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645DE1-AD58-4A73-B9B3-7E396B0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8FBB68-5542-4A92-8AD2-EB5A6D28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B4EFAE-CEF8-4527-9473-46D0B1013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33FD-494A-48BE-8012-CD2CFE5FC2CB}" type="datetimeFigureOut">
              <a:rPr lang="nl-NL" smtClean="0"/>
              <a:t>29-5-2018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CAA73E-27B3-4834-8D57-0E96652DF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867CAF-CD4F-4E14-BFEB-9A44B1BC3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05F0-82A8-447C-B19E-9A2A79F1A9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FF6F71F-975D-4D12-80AE-C32E9E591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39"/>
          <a:stretch/>
        </p:blipFill>
        <p:spPr>
          <a:xfrm>
            <a:off x="0" y="0"/>
            <a:ext cx="1219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4908B46-FC47-41E1-A01A-377C8D6B2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2" t="16366" r="54285" b="79449"/>
          <a:stretch/>
        </p:blipFill>
        <p:spPr>
          <a:xfrm>
            <a:off x="1484841" y="1822737"/>
            <a:ext cx="2761635" cy="4000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31E0BFB-ACA2-4D01-B685-CF5CC9649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139"/>
          <a:stretch/>
        </p:blipFill>
        <p:spPr>
          <a:xfrm>
            <a:off x="0" y="9525"/>
            <a:ext cx="12192000" cy="17049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D37E5BD-E66C-49E6-8345-FEF2E91DD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3" t="20011" r="43546" b="42130"/>
          <a:stretch/>
        </p:blipFill>
        <p:spPr>
          <a:xfrm>
            <a:off x="1484841" y="2190749"/>
            <a:ext cx="4210050" cy="331673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A4FFC6-79D0-4488-9786-E49E02587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2" t="82780" r="62225" b="10139"/>
          <a:stretch/>
        </p:blipFill>
        <p:spPr>
          <a:xfrm>
            <a:off x="1408641" y="5895975"/>
            <a:ext cx="1352550" cy="65097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B08D675-5C5B-46DA-B3C4-CD1BC9799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2" t="57971" r="43471" b="27118"/>
          <a:stretch/>
        </p:blipFill>
        <p:spPr>
          <a:xfrm>
            <a:off x="5904441" y="2239389"/>
            <a:ext cx="4583321" cy="141821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3CB3F3E-74A1-4ACD-9F5D-EA9507695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3" t="44992" r="43546" b="42130"/>
          <a:stretch/>
        </p:blipFill>
        <p:spPr>
          <a:xfrm>
            <a:off x="5894916" y="3664927"/>
            <a:ext cx="4583321" cy="1228233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3EAA849-633C-4BB2-87C7-D3E0179CDEB6}"/>
              </a:ext>
            </a:extLst>
          </p:cNvPr>
          <p:cNvCxnSpPr/>
          <p:nvPr/>
        </p:nvCxnSpPr>
        <p:spPr>
          <a:xfrm>
            <a:off x="6253001" y="3670788"/>
            <a:ext cx="3990975" cy="0"/>
          </a:xfrm>
          <a:prstGeom prst="line">
            <a:avLst/>
          </a:prstGeom>
          <a:ln>
            <a:solidFill>
              <a:srgbClr val="EAEAE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80AD4B0D-B6B5-4613-BD73-DEC59D1310A5}"/>
              </a:ext>
            </a:extLst>
          </p:cNvPr>
          <p:cNvSpPr/>
          <p:nvPr/>
        </p:nvSpPr>
        <p:spPr>
          <a:xfrm>
            <a:off x="6253001" y="3849115"/>
            <a:ext cx="1648027" cy="2758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D8373A5-3F09-47C7-B79C-1526D51000D1}"/>
              </a:ext>
            </a:extLst>
          </p:cNvPr>
          <p:cNvSpPr txBox="1"/>
          <p:nvPr/>
        </p:nvSpPr>
        <p:spPr>
          <a:xfrm>
            <a:off x="6707580" y="3835926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5545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Nieuw E-mailadres*</a:t>
            </a: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B2CE900E-0B0C-41AA-B372-F3BB8697ACF3}"/>
              </a:ext>
            </a:extLst>
          </p:cNvPr>
          <p:cNvGrpSpPr/>
          <p:nvPr/>
        </p:nvGrpSpPr>
        <p:grpSpPr>
          <a:xfrm>
            <a:off x="4825001" y="4989549"/>
            <a:ext cx="779938" cy="393133"/>
            <a:chOff x="4936067" y="5452533"/>
            <a:chExt cx="697545" cy="345994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9F2111EE-B6AE-4004-AD2F-43C963725484}"/>
                </a:ext>
              </a:extLst>
            </p:cNvPr>
            <p:cNvSpPr/>
            <p:nvPr/>
          </p:nvSpPr>
          <p:spPr>
            <a:xfrm>
              <a:off x="4936067" y="5452533"/>
              <a:ext cx="660400" cy="345994"/>
            </a:xfrm>
            <a:prstGeom prst="rect">
              <a:avLst/>
            </a:prstGeom>
            <a:solidFill>
              <a:srgbClr val="548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919D7278-61C0-40EC-8567-8030C0ECA837}"/>
                </a:ext>
              </a:extLst>
            </p:cNvPr>
            <p:cNvSpPr txBox="1"/>
            <p:nvPr/>
          </p:nvSpPr>
          <p:spPr>
            <a:xfrm>
              <a:off x="4972854" y="5494725"/>
              <a:ext cx="6607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b="1" dirty="0">
                  <a:solidFill>
                    <a:schemeClr val="bg1"/>
                  </a:solidFill>
                </a:rPr>
                <a:t>Opslaan</a:t>
              </a: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08066900-4214-4698-A999-16580E95C9E0}"/>
              </a:ext>
            </a:extLst>
          </p:cNvPr>
          <p:cNvGrpSpPr/>
          <p:nvPr/>
        </p:nvGrpSpPr>
        <p:grpSpPr>
          <a:xfrm>
            <a:off x="9539586" y="4347091"/>
            <a:ext cx="857488" cy="393133"/>
            <a:chOff x="4980912" y="5513569"/>
            <a:chExt cx="766903" cy="34599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29CC3060-315D-43F3-B061-C512495A4EDB}"/>
                </a:ext>
              </a:extLst>
            </p:cNvPr>
            <p:cNvSpPr/>
            <p:nvPr/>
          </p:nvSpPr>
          <p:spPr>
            <a:xfrm>
              <a:off x="4980912" y="5513569"/>
              <a:ext cx="691177" cy="345994"/>
            </a:xfrm>
            <a:prstGeom prst="rect">
              <a:avLst/>
            </a:prstGeom>
            <a:solidFill>
              <a:srgbClr val="548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B2EFC50B-5EB3-43BC-A8F9-2FB123597994}"/>
                </a:ext>
              </a:extLst>
            </p:cNvPr>
            <p:cNvSpPr txBox="1"/>
            <p:nvPr/>
          </p:nvSpPr>
          <p:spPr>
            <a:xfrm>
              <a:off x="5025862" y="5561789"/>
              <a:ext cx="721953" cy="23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b="1" dirty="0">
                  <a:solidFill>
                    <a:schemeClr val="bg1"/>
                  </a:solidFill>
                </a:rPr>
                <a:t>Opslaan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8613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Breedbeeld</PresentationFormat>
  <Paragraphs>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Beeren</dc:creator>
  <cp:lastModifiedBy>Tim Beeren</cp:lastModifiedBy>
  <cp:revision>3</cp:revision>
  <dcterms:created xsi:type="dcterms:W3CDTF">2018-05-29T12:35:06Z</dcterms:created>
  <dcterms:modified xsi:type="dcterms:W3CDTF">2018-05-29T13:09:07Z</dcterms:modified>
</cp:coreProperties>
</file>