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9" r:id="rId3"/>
    <p:sldId id="267" r:id="rId4"/>
    <p:sldId id="268" r:id="rId5"/>
    <p:sldId id="271" r:id="rId6"/>
    <p:sldId id="269" r:id="rId7"/>
    <p:sldId id="272" r:id="rId8"/>
    <p:sldId id="279" r:id="rId9"/>
    <p:sldId id="282" r:id="rId10"/>
    <p:sldId id="284" r:id="rId11"/>
    <p:sldId id="278" r:id="rId12"/>
    <p:sldId id="280" r:id="rId13"/>
    <p:sldId id="281" r:id="rId14"/>
    <p:sldId id="283" r:id="rId15"/>
    <p:sldId id="274" r:id="rId16"/>
    <p:sldId id="275" r:id="rId17"/>
    <p:sldId id="276" r:id="rId18"/>
    <p:sldId id="277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2" autoAdjust="0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63CF-76FD-4F6D-BCFD-81851AAE73C7}" type="datetimeFigureOut">
              <a:rPr lang="es-ES" smtClean="0"/>
              <a:pPr/>
              <a:t>29/05/2018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6660-7FCA-4D54-B500-8C237C5241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4E4F2-BE7B-4FA5-912D-A4403CE14633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EF3A5-9E25-4030-9D9C-7A250A589D9B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9DA51-2DFD-482F-AD63-FC40838D75CE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457-5961-4D3F-8E58-A223513B7026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B452F-C4C8-499B-BDDB-53B316BA08B9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CC532-B93D-4D0C-8339-D451AB5BF645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E54E3-D936-4EBC-8168-7A9D59E0D12B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5960A-4E15-4B11-86E9-47F6CAB8A272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61B4-6A38-48F1-86E5-57DEB2FE429D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2428C3-9501-421B-BBA6-457B87CC3761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E627826C-7928-40F0-BCE6-16826349D4C4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97FDDCC-C2EA-46E2-B1CF-EE4882D827B7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219200" y="584886"/>
            <a:ext cx="10363200" cy="1975104"/>
          </a:xfrm>
        </p:spPr>
        <p:txBody>
          <a:bodyPr/>
          <a:lstStyle/>
          <a:p>
            <a:pPr marL="285750" indent="-285750" algn="ctr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HUMAN-ROBOT INTERACTION (HRI) WITH ROBOT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PEPPER</a:t>
            </a:r>
            <a:endParaRPr lang="es-ES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type="subTitle" idx="1"/>
          </p:nvPr>
        </p:nvSpPr>
        <p:spPr>
          <a:xfrm>
            <a:off x="1219200" y="3690551"/>
            <a:ext cx="10363200" cy="1978317"/>
          </a:xfrm>
        </p:spPr>
        <p:txBody>
          <a:bodyPr>
            <a:noAutofit/>
          </a:bodyPr>
          <a:lstStyle/>
          <a:p>
            <a:pPr algn="ctr"/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by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/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/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Hernán </a:t>
            </a:r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Indíbil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de la Cruz Calvo</a:t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Alejandro </a:t>
            </a:r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Zornoza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Martínez</a:t>
            </a:r>
            <a:endParaRPr lang="es-ES" sz="32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83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and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8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faceandspee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869268"/>
            <a:ext cx="9251509" cy="36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4.1.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9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726756"/>
            <a:ext cx="10253949" cy="4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10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01" y="1726756"/>
            <a:ext cx="9919274" cy="4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Follow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11/20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933585"/>
            <a:ext cx="10253949" cy="39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Come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here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12/20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2368471"/>
            <a:ext cx="10253949" cy="31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13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801160"/>
            <a:ext cx="10253949" cy="42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learn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14/20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835810"/>
            <a:ext cx="10253949" cy="4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forget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15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2148149"/>
            <a:ext cx="10253949" cy="35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The dialogues in Pepper have their own box with a special syntax when programming.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You have to create topics and to prepare responses when a specific concept is said by the user.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16</a:t>
            </a:r>
            <a:r>
              <a:rPr lang="es-ES_tradnl" dirty="0" smtClean="0"/>
              <a:t>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17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dialogu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6464"/>
            <a:ext cx="10042299" cy="46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err="1">
                <a:latin typeface="DejaVu Sans" pitchFamily="34" charset="0"/>
                <a:ea typeface="DejaVu Sans" pitchFamily="34" charset="0"/>
                <a:cs typeface="DejaVu Sans" pitchFamily="34" charset="0"/>
              </a:rPr>
              <a:t>Index</a:t>
            </a:r>
            <a:endParaRPr lang="es-ES_tradnl" sz="44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466" y="1819275"/>
            <a:ext cx="10024533" cy="421957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1.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Introduction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1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Objectives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Preliminaries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3.1. Interface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4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connect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5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6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4.1.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9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10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13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 Dialogue									16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7.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Conclusions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20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We also created our own animation using a timeline editor provided in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18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187" y="2669060"/>
            <a:ext cx="7095523" cy="39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In order to display a image, the Show Image block is used. 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19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7592" y="3064477"/>
            <a:ext cx="7935524" cy="28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7.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Conclusions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In order to display a image, the Show Image block is used. 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20/20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1.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Introduction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The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evolution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of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technology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has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improved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the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way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humans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can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interact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with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machines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 Robots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will provide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us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 lot of tools that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can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make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our lives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more easier.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1/20</a:t>
            </a:r>
            <a:endParaRPr lang="es-ES_trad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943" y="3837680"/>
            <a:ext cx="3911943" cy="22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Objectives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Speech-based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commands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with animations</a:t>
            </a: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“Follow me” and “Come here”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 learning and recognition</a:t>
            </a: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Speech-based di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alogue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2</a:t>
            </a:r>
            <a:r>
              <a:rPr lang="es-ES_tradnl" dirty="0" smtClean="0"/>
              <a:t>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Preliminaries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In order to work with Pepper we are using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 We will talk about:</a:t>
            </a:r>
          </a:p>
          <a:p>
            <a:pPr lvl="1" algn="just"/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interface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 to connect to the robot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3/20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3.1.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Interface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4/20</a:t>
            </a:r>
            <a:endParaRPr lang="es-ES_tradnl" dirty="0"/>
          </a:p>
        </p:txBody>
      </p:sp>
      <p:pic>
        <p:nvPicPr>
          <p:cNvPr id="5" name="4 Imagen" descr="1choregrap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7" y="1426464"/>
            <a:ext cx="8762895" cy="50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3.2.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connect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5/20</a:t>
            </a:r>
            <a:endParaRPr lang="es-ES_tradnl" dirty="0"/>
          </a:p>
        </p:txBody>
      </p:sp>
      <p:pic>
        <p:nvPicPr>
          <p:cNvPr id="5" name="4 Imagen" descr="1choregrap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58" y="1426464"/>
            <a:ext cx="7592632" cy="50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Two objectives fit in this part: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 (Speech-based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commands with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animations)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 (“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Follow me” and “Come here”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also need to talk about two common boxes used in both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Awaken box</a:t>
            </a:r>
          </a:p>
          <a:p>
            <a:pPr lvl="1" algn="just"/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FaceAndSpeech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box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>
              <a:buNone/>
            </a:pP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>
              <a:buNone/>
            </a:pP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6/20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Awaken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7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faceandspee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2065512"/>
            <a:ext cx="9251509" cy="32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966</TotalTime>
  <Words>93</Words>
  <Application>Microsoft Office PowerPoint</Application>
  <PresentationFormat>Personalizado</PresentationFormat>
  <Paragraphs>82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Metro</vt:lpstr>
      <vt:lpstr>HUMAN-ROBOT INTERACTION (HRI) WITH ROBOT PEPPER</vt:lpstr>
      <vt:lpstr>Index</vt:lpstr>
      <vt:lpstr>1. Introduction</vt:lpstr>
      <vt:lpstr>2. Objectives</vt:lpstr>
      <vt:lpstr>3. Preliminaries</vt:lpstr>
      <vt:lpstr>3.1. Interface</vt:lpstr>
      <vt:lpstr>3.2. How to connect</vt:lpstr>
      <vt:lpstr>4. Speech recognition</vt:lpstr>
      <vt:lpstr>4. Speech recognition: Awaken</vt:lpstr>
      <vt:lpstr>4. Speech recognition: Face and Speech</vt:lpstr>
      <vt:lpstr>4.1. Animations</vt:lpstr>
      <vt:lpstr>4.2. Movement</vt:lpstr>
      <vt:lpstr>4.2. Movement: Follow Me</vt:lpstr>
      <vt:lpstr>4.2. Movement: Come here</vt:lpstr>
      <vt:lpstr>5. Face recognition</vt:lpstr>
      <vt:lpstr>5. Face recognition: learn</vt:lpstr>
      <vt:lpstr>5. Face recognition: forget</vt:lpstr>
      <vt:lpstr>6. Dialogue</vt:lpstr>
      <vt:lpstr>6. Dialogue</vt:lpstr>
      <vt:lpstr>6. Dialogue</vt:lpstr>
      <vt:lpstr>6. Dialogue</vt:lpstr>
      <vt:lpstr>7.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- AR</dc:title>
  <dc:creator>Hernán Indíbil de la Cruz Calvo; Alejandro Zornoza Martínez</dc:creator>
  <cp:lastModifiedBy>Mowser</cp:lastModifiedBy>
  <cp:revision>131</cp:revision>
  <dcterms:created xsi:type="dcterms:W3CDTF">2017-10-09T18:23:54Z</dcterms:created>
  <dcterms:modified xsi:type="dcterms:W3CDTF">2018-05-29T10:27:30Z</dcterms:modified>
</cp:coreProperties>
</file>