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67" r:id="rId4"/>
    <p:sldId id="289" r:id="rId5"/>
    <p:sldId id="287" r:id="rId6"/>
    <p:sldId id="288" r:id="rId7"/>
    <p:sldId id="290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2" autoAdjust="0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-66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63CF-76FD-4F6D-BCFD-81851AAE73C7}" type="datetimeFigureOut">
              <a:rPr lang="es-ES" smtClean="0"/>
              <a:pPr/>
              <a:t>15/05/2018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6660-7FCA-4D54-B500-8C237C5241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E4F2-BE7B-4FA5-912D-A4403CE14633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F3A5-9E25-4030-9D9C-7A250A589D9B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DA51-2DFD-482F-AD63-FC40838D75CE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5457-5961-4D3F-8E58-A223513B7026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52F-C4C8-499B-BDDB-53B316BA08B9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C532-B93D-4D0C-8339-D451AB5BF645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4E3-D936-4EBC-8168-7A9D59E0D12B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960A-4E15-4B11-86E9-47F6CAB8A272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1B4-6A38-48F1-86E5-57DEB2FE429D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28C3-9501-421B-BBA6-457B87CC3761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26C-7928-40F0-BCE6-16826349D4C4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DDCC-C2EA-46E2-B1CF-EE4882D827B7}" type="datetime1">
              <a:rPr lang="es-ES_tradnl" smtClean="0"/>
              <a:pPr/>
              <a:t>15/05/2018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4133"/>
            <a:ext cx="12191999" cy="5859992"/>
          </a:xfrm>
        </p:spPr>
        <p:txBody>
          <a:bodyPr>
            <a:normAutofit/>
          </a:bodyPr>
          <a:lstStyle/>
          <a:p>
            <a:pPr marL="285750" indent="-285750"/>
            <a:r>
              <a:rPr lang="es-ES_tradnl" sz="6600" dirty="0" smtClean="0">
                <a:latin typeface="Impact" pitchFamily="34" charset="0"/>
                <a:cs typeface="Coder's Crux" pitchFamily="2" charset="-79"/>
              </a:rPr>
              <a:t>Final</a:t>
            </a:r>
          </a:p>
          <a:p>
            <a:pPr marL="285750" indent="-285750"/>
            <a:r>
              <a:rPr lang="es-ES_tradnl" sz="6600" dirty="0" err="1" smtClean="0">
                <a:latin typeface="Impact" pitchFamily="34" charset="0"/>
                <a:cs typeface="Coder's Crux" pitchFamily="2" charset="-79"/>
              </a:rPr>
              <a:t>Presentation</a:t>
            </a:r>
            <a:endParaRPr lang="es-ES_tradnl" sz="6600" dirty="0">
              <a:latin typeface="Bradley Hand ITC" pitchFamily="66" charset="0"/>
              <a:cs typeface="Coder's Crux" pitchFamily="2" charset="-79"/>
            </a:endParaRPr>
          </a:p>
          <a:p>
            <a:pPr marL="285750" indent="-285750"/>
            <a:endParaRPr lang="es-ES_tradnl" dirty="0">
              <a:latin typeface="Brush Script MT" pitchFamily="66" charset="0"/>
              <a:cs typeface="Coder's Crux" pitchFamily="2" charset="-79"/>
            </a:endParaRPr>
          </a:p>
          <a:p>
            <a:pPr marL="285750" indent="-285750"/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by</a:t>
            </a:r>
            <a:endParaRPr lang="es-ES_tradnl" dirty="0">
              <a:latin typeface="Brush Script MT" pitchFamily="66" charset="0"/>
              <a:cs typeface="Coder's Crux" pitchFamily="2" charset="-79"/>
            </a:endParaRPr>
          </a:p>
          <a:p>
            <a:pPr marL="285750" indent="-285750"/>
            <a:endParaRPr lang="es-ES_tradnl" dirty="0">
              <a:latin typeface="Brush Script MT" pitchFamily="66" charset="0"/>
              <a:cs typeface="Coder's Crux" pitchFamily="2" charset="-79"/>
            </a:endParaRPr>
          </a:p>
          <a:p>
            <a:pPr marL="285750" indent="-285750"/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Hernan</a:t>
            </a:r>
            <a:r>
              <a:rPr lang="es-ES_tradnl" dirty="0">
                <a:latin typeface="Brush Script MT" pitchFamily="66" charset="0"/>
                <a:cs typeface="Coder's Crux" pitchFamily="2" charset="-79"/>
              </a:rPr>
              <a:t> </a:t>
            </a:r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Indibil</a:t>
            </a:r>
            <a:r>
              <a:rPr lang="es-ES_tradnl" dirty="0">
                <a:latin typeface="Brush Script MT" pitchFamily="66" charset="0"/>
                <a:cs typeface="Coder's Crux" pitchFamily="2" charset="-79"/>
              </a:rPr>
              <a:t> of </a:t>
            </a:r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the</a:t>
            </a:r>
            <a:r>
              <a:rPr lang="es-ES_tradnl" dirty="0">
                <a:latin typeface="Brush Script MT" pitchFamily="66" charset="0"/>
                <a:cs typeface="Coder's Crux" pitchFamily="2" charset="-79"/>
              </a:rPr>
              <a:t> Cross </a:t>
            </a:r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Bald</a:t>
            </a:r>
            <a:endParaRPr lang="es-ES_tradnl" dirty="0">
              <a:latin typeface="Brush Script MT" pitchFamily="66" charset="0"/>
              <a:cs typeface="Coder's Crux" pitchFamily="2" charset="-79"/>
            </a:endParaRPr>
          </a:p>
          <a:p>
            <a:pPr marL="285750" indent="-285750"/>
            <a:r>
              <a:rPr lang="es-ES_tradnl" dirty="0">
                <a:latin typeface="Brush Script MT" pitchFamily="66" charset="0"/>
                <a:cs typeface="Coder's Crux" pitchFamily="2" charset="-79"/>
              </a:rPr>
              <a:t>Francis Xavier </a:t>
            </a:r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Celdran</a:t>
            </a:r>
            <a:r>
              <a:rPr lang="es-ES_tradnl" dirty="0">
                <a:latin typeface="Brush Script MT" pitchFamily="66" charset="0"/>
                <a:cs typeface="Coder's Crux" pitchFamily="2" charset="-79"/>
              </a:rPr>
              <a:t> </a:t>
            </a:r>
            <a:r>
              <a:rPr lang="es-ES_tradnl" dirty="0" err="1">
                <a:latin typeface="Brush Script MT" pitchFamily="66" charset="0"/>
                <a:cs typeface="Coder's Crux" pitchFamily="2" charset="-79"/>
              </a:rPr>
              <a:t>Martinez</a:t>
            </a:r>
            <a:endParaRPr lang="es-ES_tradnl" dirty="0">
              <a:latin typeface="Brush Script MT" pitchFamily="66" charset="0"/>
              <a:cs typeface="Coder's Crux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83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Examples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Now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want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event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be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triggered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 In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this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example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a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letter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will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be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sent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main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character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if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friendship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is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higher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than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certain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value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  <a:p>
            <a:pPr algn="just">
              <a:buNone/>
            </a:pPr>
            <a:endParaRPr lang="es-ES_tradnl" dirty="0" smtClean="0">
              <a:latin typeface="Century Schoolbook" pitchFamily="18" charset="0"/>
              <a:cs typeface="Coder's Crux" pitchFamily="2" charset="-79"/>
            </a:endParaRP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Friendship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(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player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npc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) &gt; 8	=&gt;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Send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(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player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letter3)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8/9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Examples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Another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example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can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add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 new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fact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fact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base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when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something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happens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  <a:p>
            <a:pPr algn="just">
              <a:buNone/>
            </a:pPr>
            <a:endParaRPr lang="es-ES_tradnl" dirty="0" smtClean="0">
              <a:latin typeface="Century Schoolbook" pitchFamily="18" charset="0"/>
              <a:cs typeface="Coder's Crux" pitchFamily="2" charset="-79"/>
            </a:endParaRP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Friendship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(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player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npc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) &gt; 6	 AND Time &lt; 12:00</a:t>
            </a: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				=&gt;</a:t>
            </a: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EventSeen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(34) AND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Friendship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(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player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npc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) +1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9/9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err="1">
                <a:latin typeface="Century Schoolbook" pitchFamily="18" charset="0"/>
                <a:cs typeface="Coder's Crux" pitchFamily="2" charset="-79"/>
              </a:rPr>
              <a:t>Index</a:t>
            </a:r>
            <a:endParaRPr lang="es-ES_tradnl" sz="4400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1466" y="1819275"/>
            <a:ext cx="10024533" cy="4219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err="1">
                <a:latin typeface="Century Schoolbook" pitchFamily="18" charset="0"/>
                <a:cs typeface="Coder's Crux" pitchFamily="2" charset="-79"/>
              </a:rPr>
              <a:t>Introduction</a:t>
            </a: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							1</a:t>
            </a:r>
          </a:p>
          <a:p>
            <a:pPr>
              <a:buNone/>
            </a:pP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Components</a:t>
            </a: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							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3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  <a:p>
            <a:pPr>
              <a:buNone/>
            </a:pP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Usage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							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6</a:t>
            </a:r>
          </a:p>
          <a:p>
            <a:pPr>
              <a:buNone/>
            </a:pP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Examples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							7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5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latin typeface="Century Schoolbook" pitchFamily="18" charset="0"/>
                <a:cs typeface="Coder's Crux" pitchFamily="2" charset="-79"/>
              </a:rPr>
              <a:t>Introduction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are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going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review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all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presentations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have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done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except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this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because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don’t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want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enter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in a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infinite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loop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  <a:endParaRPr lang="es-ES_tradnl" dirty="0" smtClean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1/9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Wow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In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wow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presentation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talked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about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Undertale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First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exposed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description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of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and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after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that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told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how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do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think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AI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works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2/9</a:t>
            </a:r>
            <a:endParaRPr lang="es-ES_tradnl" dirty="0"/>
          </a:p>
        </p:txBody>
      </p:sp>
      <p:pic>
        <p:nvPicPr>
          <p:cNvPr id="6" name="5 Imagen" descr="160569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41" y="3956055"/>
            <a:ext cx="4286250" cy="2400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Colliders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Our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second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presentation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was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about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colliders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made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proposal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of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how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implement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collider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in a 2D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and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explained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mesh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colliders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3/9</a:t>
            </a:r>
            <a:endParaRPr lang="es-ES_tradnl" dirty="0"/>
          </a:p>
        </p:txBody>
      </p:sp>
      <p:pic>
        <p:nvPicPr>
          <p:cNvPr id="6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16154" y="3885287"/>
            <a:ext cx="5821446" cy="21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Division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After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that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,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our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team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parted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ways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Each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team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member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created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its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own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storyboard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about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wanted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make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in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Unity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  <a:p>
            <a:pPr algn="just">
              <a:buNone/>
            </a:pP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4/9</a:t>
            </a:r>
            <a:endParaRPr lang="es-ES_tradnl" dirty="0"/>
          </a:p>
        </p:txBody>
      </p:sp>
      <p:pic>
        <p:nvPicPr>
          <p:cNvPr id="7" name="6 Imagen" descr="sepa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92" y="3308355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Moderdonia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Yeha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5/9</a:t>
            </a:r>
            <a:endParaRPr lang="es-ES_tradnl" dirty="0"/>
          </a:p>
        </p:txBody>
      </p:sp>
      <p:pic>
        <p:nvPicPr>
          <p:cNvPr id="6" name="5 Imagen" descr="avatar_bfgfejpombnmapdnjmccanmainhodojohkgfnm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53" y="2838449"/>
            <a:ext cx="4639514" cy="2614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I am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O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proposed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by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Hernan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It’s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 ring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toss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game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.</a:t>
            </a:r>
          </a:p>
          <a:p>
            <a:pPr algn="just">
              <a:buNone/>
            </a:pP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6/9</a:t>
            </a:r>
            <a:endParaRPr lang="es-ES_tradnl" dirty="0"/>
          </a:p>
        </p:txBody>
      </p:sp>
      <p:pic>
        <p:nvPicPr>
          <p:cNvPr id="5" name="4 Imagen" descr="JVYIEY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90" y="3217021"/>
            <a:ext cx="4036540" cy="29091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Back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together</a:t>
            </a:r>
            <a:endParaRPr lang="es-ES_tradnl" dirty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_tradnl" dirty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Finally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after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a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few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weeks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started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working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together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again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with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the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common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practice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 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assignment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:</a:t>
            </a:r>
          </a:p>
          <a:p>
            <a:pPr algn="just">
              <a:buNone/>
            </a:pPr>
            <a:endParaRPr lang="es-ES_tradnl" dirty="0" smtClean="0">
              <a:latin typeface="Century Schoolbook" pitchFamily="18" charset="0"/>
              <a:cs typeface="Coder's Crux" pitchFamily="2" charset="-79"/>
            </a:endParaRPr>
          </a:p>
          <a:p>
            <a:pPr algn="just">
              <a:buNone/>
            </a:pP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</a:t>
            </a:r>
            <a:r>
              <a:rPr lang="es-ES_tradnl" dirty="0" smtClean="0">
                <a:latin typeface="Century Schoolbook" pitchFamily="18" charset="0"/>
                <a:cs typeface="Coder's Crux" pitchFamily="2" charset="-79"/>
              </a:rPr>
              <a:t>				</a:t>
            </a:r>
            <a:r>
              <a:rPr lang="es-ES_tradnl" dirty="0" err="1" smtClean="0">
                <a:latin typeface="Century Schoolbook" pitchFamily="18" charset="0"/>
                <a:cs typeface="Coder's Crux" pitchFamily="2" charset="-79"/>
              </a:rPr>
              <a:t>Mamversity</a:t>
            </a:r>
            <a:endParaRPr lang="es-ES_tradnl" dirty="0" smtClean="0">
              <a:latin typeface="Century Schoolbook" pitchFamily="18" charset="0"/>
              <a:cs typeface="Coder's Crux" pitchFamily="2" charset="-79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88ACE52-2F3B-4C30-A232-06A90FE0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7/9</a:t>
            </a:r>
            <a:endParaRPr lang="es-ES_tradnl" dirty="0"/>
          </a:p>
        </p:txBody>
      </p:sp>
      <p:pic>
        <p:nvPicPr>
          <p:cNvPr id="5" name="4 Imagen" descr="t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33" y="4167445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391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38</Words>
  <Application>Microsoft Office PowerPoint</Application>
  <PresentationFormat>Personalizado</PresentationFormat>
  <Paragraphs>49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Index</vt:lpstr>
      <vt:lpstr>Introduction</vt:lpstr>
      <vt:lpstr>Wow game</vt:lpstr>
      <vt:lpstr>Colliders</vt:lpstr>
      <vt:lpstr>Division</vt:lpstr>
      <vt:lpstr>Moderdonia</vt:lpstr>
      <vt:lpstr>I am the O</vt:lpstr>
      <vt:lpstr>Back together</vt:lpstr>
      <vt:lpstr>Examples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- AR</dc:title>
  <dc:creator>Hernán Indíbil de la Cruz Calvo; Alejandro Zornoza Martínez</dc:creator>
  <cp:lastModifiedBy>Mowser</cp:lastModifiedBy>
  <cp:revision>122</cp:revision>
  <dcterms:created xsi:type="dcterms:W3CDTF">2017-10-09T18:23:54Z</dcterms:created>
  <dcterms:modified xsi:type="dcterms:W3CDTF">2018-05-15T11:24:51Z</dcterms:modified>
</cp:coreProperties>
</file>