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7" r:id="rId5"/>
    <p:sldId id="258" r:id="rId6"/>
    <p:sldId id="260" r:id="rId7"/>
    <p:sldId id="259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660"/>
  </p:normalViewPr>
  <p:slideViewPr>
    <p:cSldViewPr snapToGrid="0">
      <p:cViewPr varScale="1">
        <p:scale>
          <a:sx n="54" d="100"/>
          <a:sy n="54" d="100"/>
        </p:scale>
        <p:origin x="84" y="15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E1B20-A848-407F-B6DD-DFEE69AA1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D11AB9-BEDA-49DC-85A9-6ED9F361C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E1AAC-B2B9-4FC7-AF65-E4A0ADD7A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DF35-4EC7-43F2-A57A-0218818BE6FB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73221-A3EE-4A5D-AF8A-287E2EDFB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B4F05-061A-461D-A44D-CE7CE174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53D5A-7DA4-4F14-81CD-89BD3470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64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6AEF5-150F-4EA2-9402-DE19082A0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B44EB-97C0-444F-9EF5-4A28AB0B2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56C3A-C74B-48E4-B2B0-0CC17EAF4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DF35-4EC7-43F2-A57A-0218818BE6FB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AAE7E-EE64-4A7A-8340-23E4AEA07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B99F3-9C85-4A90-8B93-A00801DF5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53D5A-7DA4-4F14-81CD-89BD3470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62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445B6F-DCEF-407E-8E3F-181324472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C8E29-B1AB-43B9-9838-355A9EB2F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01EE7-752D-417A-A354-CBC333944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DF35-4EC7-43F2-A57A-0218818BE6FB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6CEB4-6B4E-4446-B583-7721B91ED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961D5-265E-4BC8-BACC-F6241FF89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53D5A-7DA4-4F14-81CD-89BD3470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67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B3D42-2CFC-47B6-8B60-E6C68C614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05D72-AF51-4FCE-A132-12782F2E4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190E6-FEBE-44B1-A323-022559CC3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DF35-4EC7-43F2-A57A-0218818BE6FB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45388-2E61-43DB-B2D5-FEB0B6B86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DD01D-B867-471E-8103-C43F19C4C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53D5A-7DA4-4F14-81CD-89BD3470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69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E3EAB-7CBB-4D53-879C-0211ED624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8ED17-6B47-4A01-BC7B-59814D068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F6BB9-D4BB-4A70-9681-7FB473B07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DF35-4EC7-43F2-A57A-0218818BE6FB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72DCA-E420-4606-AAFB-D21788AEC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1841A-5B9B-4096-ABFE-2D37F3D93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53D5A-7DA4-4F14-81CD-89BD3470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5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16FF7-DADE-4060-AA92-92413ED39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9C4E1-3BBD-4029-833F-3F0C7961FD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CAD07-261D-447C-BD5B-DF77A5876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45319-96AD-4781-A69D-7669F78EC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DF35-4EC7-43F2-A57A-0218818BE6FB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C603D-F001-425D-A686-6EFDEF2DE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68D13-4F3F-4EA3-B5C5-83CB0A10E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53D5A-7DA4-4F14-81CD-89BD3470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14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7D343-EC97-43CB-BC99-AD6269A1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99125-FC1C-47F5-8489-08CF990C0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27C76-8548-476A-985C-536AC1DEB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F4DB7C-60FD-44D8-A3CA-F10EAFD51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798A1F-2E45-4CFE-B8FD-7B2275B94B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F26158-8F55-4368-99FA-CDB6BB382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DF35-4EC7-43F2-A57A-0218818BE6FB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CB2C5F-206A-4FE0-8D63-116E98336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A1D276-6D9B-4F0F-8E5B-044A9144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53D5A-7DA4-4F14-81CD-89BD3470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3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AC62-491A-4E06-A946-A3A9BE0E2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3EA282-02D1-4392-B71E-899C467B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DF35-4EC7-43F2-A57A-0218818BE6FB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77A8AF-B6D5-40C7-81A4-D840217E3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75AD40-FFFC-48E5-A8D2-04CD1CA07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53D5A-7DA4-4F14-81CD-89BD3470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BE67FA-08AE-42A9-A5D8-925B94E2E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DF35-4EC7-43F2-A57A-0218818BE6FB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F31800-3980-47DD-BBD0-62F9DE3CE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A7F0B-ED45-487C-8AAE-37F0D18D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53D5A-7DA4-4F14-81CD-89BD3470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2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4266A-B415-41E5-AF92-BCEB2A2E1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B61E7-1666-431A-93BD-E29C14CF1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F9F123-FC01-419D-B1D4-95BEE44CC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9E603-E789-4189-8AC3-0B1741017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DF35-4EC7-43F2-A57A-0218818BE6FB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79C36-763A-4ED3-A13B-B10AA14EC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4DB7B-85E6-456A-A794-1F9E18DC1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53D5A-7DA4-4F14-81CD-89BD3470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04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E2658-9EEC-4EC7-BE56-983CFCF0D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931F5B-295B-40C3-AA4F-945A846DE4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F2CAF6-C5AB-45A6-B03E-A9041E051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278A6-ACFC-4422-9EB9-35BE7FF61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DF35-4EC7-43F2-A57A-0218818BE6FB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DD00B-2B71-4379-A5AA-68751DEB0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E5147-B3AF-4D88-8B5C-51673D434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53D5A-7DA4-4F14-81CD-89BD3470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84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74741F-F02C-4858-871B-6CBB2A17E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1FE7F-6458-4647-8013-A8F73086E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385E4-B7DA-4A44-9DF4-5380C48FB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4DF35-4EC7-43F2-A57A-0218818BE6FB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88A2E-DDA1-4CDA-AA52-54A2FEBB8D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F1A3D-3FE8-4E5E-868E-BE929C4B1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53D5A-7DA4-4F14-81CD-89BD3470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85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cean.dwavesys.com/en/stable/concepts/dqm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cean.dwavesys.com/en/stable/docs_system/reference/samplers.html#dwave.system.samplers.LeapHybridDQMSampler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wave-examples/graph-coloring/blob/master/map_coloring.py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96DEC-ADA8-411A-8155-1428F672C4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DQM Knapsack for COVID Vaccine Distribution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47FD7-181E-4605-BDDC-DD7942316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2188" y="3509963"/>
            <a:ext cx="7207624" cy="1655762"/>
          </a:xfrm>
        </p:spPr>
        <p:txBody>
          <a:bodyPr/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Manjunath Rao, Vincent Pisani, Gary Sung, Anna Krista 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Almazán</a:t>
            </a:r>
            <a:r>
              <a:rPr lang="en-US" b="0" dirty="0">
                <a:effectLst/>
                <a:latin typeface="Consolas" panose="020B0609020204030204" pitchFamily="49" charset="0"/>
              </a:rPr>
              <a:t> Favela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38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0D68E-0C21-4EB8-9CEF-BFEE12998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Knapsack Problem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62A97D-EFAB-4143-AA46-1BC04FC3C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328" y="272738"/>
            <a:ext cx="4840941" cy="631252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856B59-8A9F-49A1-BE88-A69E3036C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9012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It’s Halloween and you’re going trick-or-treating with friends.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A lady hands out small bags with a wide assortment of treats. You and your friends need to maximize the value (candy) without breaking the bag (weight)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Each item in the knapsack has a value and weight associated. </a:t>
            </a:r>
          </a:p>
        </p:txBody>
      </p:sp>
    </p:spTree>
    <p:extLst>
      <p:ext uri="{BB962C8B-B14F-4D97-AF65-F5344CB8AC3E}">
        <p14:creationId xmlns:p14="http://schemas.microsoft.com/office/powerpoint/2010/main" val="2887875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F0CC1-F67C-4AC3-8ADE-2AACF4BBA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41D97-8F98-459C-BA2F-E21689DD9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76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CA2345-3258-41FC-B794-AE01D4647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55" y="472139"/>
            <a:ext cx="11749490" cy="4601884"/>
          </a:xfrm>
          <a:prstGeom prst="rect">
            <a:avLst/>
          </a:prstGeom>
        </p:spPr>
      </p:pic>
      <p:sp>
        <p:nvSpPr>
          <p:cNvPr id="8" name="TextBox 7">
            <a:hlinkClick r:id="rId3"/>
            <a:extLst>
              <a:ext uri="{FF2B5EF4-FFF2-40B4-BE49-F238E27FC236}">
                <a16:creationId xmlns:a16="http://schemas.microsoft.com/office/drawing/2014/main" id="{6ED023B7-3010-4854-965B-C538CD6620A4}"/>
              </a:ext>
            </a:extLst>
          </p:cNvPr>
          <p:cNvSpPr txBox="1"/>
          <p:nvPr/>
        </p:nvSpPr>
        <p:spPr>
          <a:xfrm>
            <a:off x="376517" y="5983959"/>
            <a:ext cx="12909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hlinkClick r:id="rId3"/>
              </a:rPr>
              <a:t>Source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51947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304E36-2801-483F-B030-6C191C678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124" y="460720"/>
            <a:ext cx="9202359" cy="59365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4A112E-4AE7-4DBA-8BB7-C17250CAD4F5}"/>
              </a:ext>
            </a:extLst>
          </p:cNvPr>
          <p:cNvSpPr txBox="1"/>
          <p:nvPr/>
        </p:nvSpPr>
        <p:spPr>
          <a:xfrm>
            <a:off x="376517" y="5983959"/>
            <a:ext cx="12909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hlinkClick r:id="rId3"/>
              </a:rPr>
              <a:t>Source</a:t>
            </a:r>
            <a:endParaRPr lang="en-US" sz="2800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7B32AAD3-BB1D-48E9-BB78-4D259519D2AA}"/>
              </a:ext>
            </a:extLst>
          </p:cNvPr>
          <p:cNvSpPr txBox="1">
            <a:spLocks/>
          </p:cNvSpPr>
          <p:nvPr/>
        </p:nvSpPr>
        <p:spPr>
          <a:xfrm>
            <a:off x="322728" y="2638004"/>
            <a:ext cx="1990165" cy="2238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DQM Rock-Paper-Scissors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665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9394C9-0947-4C06-9078-F8B707C034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9" t="17330" r="16655" b="20376"/>
          <a:stretch/>
        </p:blipFill>
        <p:spPr bwMode="auto">
          <a:xfrm>
            <a:off x="2756290" y="112059"/>
            <a:ext cx="9435710" cy="663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C04536B8-911A-479F-B9C7-33471F6EF833}"/>
              </a:ext>
            </a:extLst>
          </p:cNvPr>
          <p:cNvSpPr txBox="1">
            <a:spLocks/>
          </p:cNvSpPr>
          <p:nvPr/>
        </p:nvSpPr>
        <p:spPr>
          <a:xfrm>
            <a:off x="322728" y="2638005"/>
            <a:ext cx="1990165" cy="1581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DQM Graph Coloring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380D61-4C8E-4374-911D-B0E4493C4495}"/>
              </a:ext>
            </a:extLst>
          </p:cNvPr>
          <p:cNvSpPr txBox="1"/>
          <p:nvPr/>
        </p:nvSpPr>
        <p:spPr>
          <a:xfrm>
            <a:off x="376517" y="5983959"/>
            <a:ext cx="12909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hlinkClick r:id="rId3"/>
              </a:rPr>
              <a:t>Source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44919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E409B8-1332-4097-93AD-0C02655922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448433" y="121023"/>
            <a:ext cx="11295134" cy="661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578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0F4E77-4DEF-4814-A508-54126C23B4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515470" y="0"/>
            <a:ext cx="11161060" cy="65374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2A0BDA4-0E69-46CE-A631-D2D912A844E3}"/>
              </a:ext>
            </a:extLst>
          </p:cNvPr>
          <p:cNvSpPr/>
          <p:nvPr/>
        </p:nvSpPr>
        <p:spPr>
          <a:xfrm>
            <a:off x="1004047" y="197224"/>
            <a:ext cx="9018494" cy="251011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90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FD573-80D1-4265-9B19-034C4F544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92BDE-6B5C-442C-A1DC-03F7D432B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01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83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DQM Knapsack for COVID Vaccine Distribution </vt:lpstr>
      <vt:lpstr>Knapsack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DQM Knapsack for COVID Vaccine Distribution</dc:title>
  <dc:creator>Sung, Gary</dc:creator>
  <cp:lastModifiedBy>Sung, Gary</cp:lastModifiedBy>
  <cp:revision>4</cp:revision>
  <dcterms:created xsi:type="dcterms:W3CDTF">2021-01-31T14:15:58Z</dcterms:created>
  <dcterms:modified xsi:type="dcterms:W3CDTF">2021-01-31T14:51:52Z</dcterms:modified>
</cp:coreProperties>
</file>