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B20-A848-407F-B6DD-DFEE69AA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1AB9-BEDA-49DC-85A9-6ED9F361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1AAC-B2B9-4FC7-AF65-E4A0ADD7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3221-A3EE-4A5D-AF8A-287E2ED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4F05-061A-461D-A44D-CE7CE17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EF5-150F-4EA2-9402-DE19082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B44EB-97C0-444F-9EF5-4A28AB0B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6C3A-C74B-48E4-B2B0-0CC17E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AE7E-EE64-4A7A-8340-23E4AEA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99F3-9C85-4A90-8B93-A00801DF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45B6F-DCEF-407E-8E3F-18132447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8E29-B1AB-43B9-9838-355A9EB2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1EE7-752D-417A-A354-CBC333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CEB4-6B4E-4446-B583-7721B91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61D5-265E-4BC8-BACC-F6241FF8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D42-2CFC-47B6-8B60-E6C68C61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5D72-AF51-4FCE-A132-12782F2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90E6-FEBE-44B1-A323-022559C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5388-2E61-43DB-B2D5-FEB0B6B8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D01D-B867-471E-8103-C43F19C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3EAB-7CBB-4D53-879C-0211ED62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ED17-6B47-4A01-BC7B-59814D06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6BB9-D4BB-4A70-9681-7FB473B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2DCA-E420-4606-AAFB-D21788AE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841A-5B9B-4096-ABFE-2D37F3D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6FF7-DADE-4060-AA92-92413ED3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4E1-3BBD-4029-833F-3F0C7961F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CAD07-261D-447C-BD5B-DF77A587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5319-96AD-4781-A69D-7669F78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603D-F001-425D-A686-6EFDEF2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D13-4F3F-4EA3-B5C5-83CB0A1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343-EC97-43CB-BC99-AD6269A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9125-FC1C-47F5-8489-08CF990C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27C76-8548-476A-985C-536AC1DE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DB7C-60FD-44D8-A3CA-F10EAFD5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98A1F-2E45-4CFE-B8FD-7B2275B9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26158-8F55-4368-99FA-CDB6BB3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B2C5F-206A-4FE0-8D63-116E9833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1D276-6D9B-4F0F-8E5B-044A914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62-491A-4E06-A946-A3A9BE0E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A282-02D1-4392-B71E-899C467B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A8AF-B6D5-40C7-81A4-D840217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AD40-FFFC-48E5-A8D2-04CD1CA0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E67FA-08AE-42A9-A5D8-925B94E2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1800-3980-47DD-BBD0-62F9DE3C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7F0B-ED45-487C-8AAE-37F0D18D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66A-B415-41E5-AF92-BCEB2A2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61E7-1666-431A-93BD-E29C14CF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F123-FC01-419D-B1D4-95BEE44C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E603-E789-4189-8AC3-0B174101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9C36-763A-4ED3-A13B-B10AA14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DB7B-85E6-456A-A794-1F9E18DC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658-9EEC-4EC7-BE56-983CFCF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1F5B-295B-40C3-AA4F-945A846D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CAF6-C5AB-45A6-B03E-A9041E05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78A6-ACFC-4422-9EB9-35BE7FF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D00B-2B71-4379-A5AA-68751DEB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5147-B3AF-4D88-8B5C-51673D43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4741F-F02C-4858-871B-6CBB2A17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FE7F-6458-4647-8013-A8F73086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85E4-B7DA-4A44-9DF4-5380C48FB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A2E-DDA1-4CDA-AA52-54A2FEBB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1A3D-3FE8-4E5E-868E-BE929C4B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cean.dwavesys.com/en/stable/concepts/dq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cean.dwavesys.com/en/stable/docs_system/reference/samplers.html#dwave.system.samplers.LeapHybridDQMSampl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ave-examples/graph-coloring/blob/master/map_coloring.p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6DEC-ADA8-411A-8155-1428F672C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DQM Knapsack for COVID Vaccine Distribution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7FD7-181E-4605-BDDC-DD794231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188" y="3509963"/>
            <a:ext cx="7207624" cy="1655762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Manjunath Rao, Vincent Pisani, Gary Sung, Anna Krista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Almazán</a:t>
            </a:r>
            <a:r>
              <a:rPr lang="en-US" b="0" dirty="0">
                <a:effectLst/>
                <a:latin typeface="Consolas" panose="020B0609020204030204" pitchFamily="49" charset="0"/>
              </a:rPr>
              <a:t> Favela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68E-0C21-4EB8-9CEF-BFEE1299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Knapsack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2A97D-EFAB-4143-AA46-1BC04FC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28" y="272738"/>
            <a:ext cx="4840941" cy="63125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56B59-8A9F-49A1-BE88-A69E3036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0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It’s Halloween and you’re going trick-or-treating with friends.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lady hands out small bags with a wide assortment of treats. You and your friends need to maximize the value (candy) without breaking the bag (weight)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Each item in the knapsack has a value and weight associated. </a:t>
            </a:r>
          </a:p>
        </p:txBody>
      </p:sp>
    </p:spTree>
    <p:extLst>
      <p:ext uri="{BB962C8B-B14F-4D97-AF65-F5344CB8AC3E}">
        <p14:creationId xmlns:p14="http://schemas.microsoft.com/office/powerpoint/2010/main" val="28878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CC1-F67C-4AC3-8ADE-2AACF4BB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1D97-8F98-459C-BA2F-E21689DD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A2345-3258-41FC-B794-AE01D464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" y="472139"/>
            <a:ext cx="11749490" cy="460188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ED023B7-3010-4854-965B-C538CD6620A4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9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04E36-2801-483F-B030-6C191C67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24" y="460720"/>
            <a:ext cx="9202359" cy="5936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A112E-4AE7-4DBA-8BB7-C17250CAD4F5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B32AAD3-BB1D-48E9-BB78-4D259519D2AA}"/>
              </a:ext>
            </a:extLst>
          </p:cNvPr>
          <p:cNvSpPr txBox="1">
            <a:spLocks/>
          </p:cNvSpPr>
          <p:nvPr/>
        </p:nvSpPr>
        <p:spPr>
          <a:xfrm>
            <a:off x="322728" y="2638004"/>
            <a:ext cx="1990165" cy="223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DQM Rock-Paper-Scissors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6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9394C9-0947-4C06-9078-F8B707C03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17330" r="16655" b="20376"/>
          <a:stretch/>
        </p:blipFill>
        <p:spPr bwMode="auto">
          <a:xfrm>
            <a:off x="2756290" y="112059"/>
            <a:ext cx="9435710" cy="66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4536B8-911A-479F-B9C7-33471F6EF833}"/>
              </a:ext>
            </a:extLst>
          </p:cNvPr>
          <p:cNvSpPr txBox="1">
            <a:spLocks/>
          </p:cNvSpPr>
          <p:nvPr/>
        </p:nvSpPr>
        <p:spPr>
          <a:xfrm>
            <a:off x="322728" y="2638005"/>
            <a:ext cx="1990165" cy="158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DQM Graph Coloring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80D61-4C8E-4374-911D-B0E4493C4495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91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409B8-1332-4097-93AD-0C026559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48433" y="121023"/>
            <a:ext cx="11295134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F4E77-4DEF-4814-A508-54126C23B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5470" y="0"/>
            <a:ext cx="11161060" cy="6537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0BDA4-0E69-46CE-A631-D2D912A844E3}"/>
              </a:ext>
            </a:extLst>
          </p:cNvPr>
          <p:cNvSpPr/>
          <p:nvPr/>
        </p:nvSpPr>
        <p:spPr>
          <a:xfrm>
            <a:off x="1004047" y="197224"/>
            <a:ext cx="9018494" cy="2510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D573-80D1-4265-9B19-034C4F5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2BDE-6B5C-442C-A1DC-03F7D432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DQM Knapsack for COVID Vaccine Distribution </vt:lpstr>
      <vt:lpstr>Knapsack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DQM Knapsack for COVID Vaccine Distribution</dc:title>
  <dc:creator>Sung, Gary</dc:creator>
  <cp:lastModifiedBy>Sung, Gary</cp:lastModifiedBy>
  <cp:revision>4</cp:revision>
  <dcterms:created xsi:type="dcterms:W3CDTF">2021-01-31T14:15:58Z</dcterms:created>
  <dcterms:modified xsi:type="dcterms:W3CDTF">2021-01-31T15:49:18Z</dcterms:modified>
</cp:coreProperties>
</file>