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4a9f25424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4a9f25424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633908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633908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007cdca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007cdca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007cdca3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007cdca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059c588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059c588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0059c588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0059c588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007cdca3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007cdca3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007cdca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007cdca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007cdca3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007cdca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None/>
              <a:defRPr b="1" sz="1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72700" y="247350"/>
            <a:ext cx="8598600" cy="4648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126" y="3583375"/>
            <a:ext cx="2135752" cy="845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2696363" y="2307700"/>
            <a:ext cx="374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2585963" y="1329650"/>
            <a:ext cx="396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Atomique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585963" y="2307688"/>
            <a:ext cx="396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QuEra Challenge - David, Dmitrii, Kevin, Paarth, Quinn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387850" y="167175"/>
            <a:ext cx="4368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QuEra </a:t>
            </a: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7675"/>
            <a:ext cx="4391875" cy="33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0" l="0" r="50054" t="0"/>
          <a:stretch/>
        </p:blipFill>
        <p:spPr>
          <a:xfrm>
            <a:off x="249575" y="1953050"/>
            <a:ext cx="357739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0" l="50770" r="0" t="0"/>
          <a:stretch/>
        </p:blipFill>
        <p:spPr>
          <a:xfrm>
            <a:off x="275200" y="2887225"/>
            <a:ext cx="352615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2387850" y="172825"/>
            <a:ext cx="4368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QuTIP Simulation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QuEra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375" y="1815638"/>
            <a:ext cx="2934025" cy="19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627" y="1817588"/>
            <a:ext cx="2934025" cy="191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387850" y="172825"/>
            <a:ext cx="4368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Emulator + Hardware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QuEra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063" y="1035042"/>
            <a:ext cx="4493875" cy="365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2387850" y="172825"/>
            <a:ext cx="4368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Emulator + Hardware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QuEra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175" y="1032412"/>
            <a:ext cx="3685650" cy="36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387850" y="172825"/>
            <a:ext cx="4368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Emulator + Hardware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QuEra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48939" l="0" r="0" t="10097"/>
          <a:stretch/>
        </p:blipFill>
        <p:spPr>
          <a:xfrm>
            <a:off x="874763" y="2011863"/>
            <a:ext cx="7394475" cy="16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2025450" y="172825"/>
            <a:ext cx="50931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Annealing vs. </a:t>
            </a: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Circuit Based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0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QuEra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175" y="1131337"/>
            <a:ext cx="4627725" cy="16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675" y="2826663"/>
            <a:ext cx="2714872" cy="2083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375" y="152400"/>
            <a:ext cx="1657491" cy="1815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0"/>
          <p:cNvGrpSpPr/>
          <p:nvPr/>
        </p:nvGrpSpPr>
        <p:grpSpPr>
          <a:xfrm>
            <a:off x="55950" y="2038262"/>
            <a:ext cx="4136777" cy="2482775"/>
            <a:chOff x="124275" y="2043675"/>
            <a:chExt cx="4136777" cy="2482775"/>
          </a:xfrm>
        </p:grpSpPr>
        <p:pic>
          <p:nvPicPr>
            <p:cNvPr id="126" name="Google Shape;126;p20"/>
            <p:cNvPicPr preferRelativeResize="0"/>
            <p:nvPr/>
          </p:nvPicPr>
          <p:blipFill rotWithShape="1">
            <a:blip r:embed="rId7">
              <a:alphaModFix/>
            </a:blip>
            <a:srcRect b="0" l="778" r="38867" t="0"/>
            <a:stretch/>
          </p:blipFill>
          <p:spPr>
            <a:xfrm>
              <a:off x="124275" y="2043675"/>
              <a:ext cx="4136777" cy="2154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0"/>
            <p:cNvSpPr txBox="1"/>
            <p:nvPr/>
          </p:nvSpPr>
          <p:spPr>
            <a:xfrm>
              <a:off x="152400" y="4130750"/>
              <a:ext cx="33867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Results from Aquila</a:t>
              </a:r>
              <a:endParaRPr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1289575" y="172825"/>
            <a:ext cx="4368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Post Processing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1954675" y="98025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1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QuEra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00" y="1289625"/>
            <a:ext cx="239077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3460150" y="2092500"/>
            <a:ext cx="1631100" cy="95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125" y="359453"/>
            <a:ext cx="3120950" cy="434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2387850" y="172825"/>
            <a:ext cx="4368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Applications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2"/>
          <p:cNvSpPr txBox="1"/>
          <p:nvPr/>
        </p:nvSpPr>
        <p:spPr>
          <a:xfrm>
            <a:off x="529352" y="1750550"/>
            <a:ext cx="30381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3D IC Heat Control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Urban Heat Mitigation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QuEra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999" y="1176042"/>
            <a:ext cx="1707850" cy="151109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1050" y="1044299"/>
            <a:ext cx="2630851" cy="138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9100" y="3257850"/>
            <a:ext cx="2053075" cy="16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3699" y="3055800"/>
            <a:ext cx="1850350" cy="146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2"/>
          <p:cNvCxnSpPr/>
          <p:nvPr/>
        </p:nvCxnSpPr>
        <p:spPr>
          <a:xfrm>
            <a:off x="5295025" y="2828500"/>
            <a:ext cx="84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7854150" y="2660150"/>
            <a:ext cx="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FFFF00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