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4568-17A1-450F-8F7E-F6C70632B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CC486-805E-476B-8713-2221718A1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DEB99-558C-4281-939C-BFE31FBB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3962-B583-498B-9D38-A431E7F6129C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7A4F6-0042-48D9-A828-10F7E597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DCE77-4D94-4B9D-8542-D184BFE7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A1C6-3915-41D4-9DCF-39D6EF5E3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76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44F3-7B10-4A9B-A1C2-12D5F0FB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537C4-286A-4168-BA7B-97076E7CD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3DD37-36BE-4A97-AC8B-EBFDCA00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3962-B583-498B-9D38-A431E7F6129C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F726B-58FE-4F12-A4F7-ADEB6A45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A016D-912D-4D3D-BFAA-FC38F636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A1C6-3915-41D4-9DCF-39D6EF5E3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08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58F37-8174-4B3A-9BFF-4F05F7041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1F92F-9A01-4D3E-83CB-881E35A8D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DFCA5-D448-442F-BAA8-D06BF190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3962-B583-498B-9D38-A431E7F6129C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FB111-5E7C-4B71-922F-1EEFE21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A13E6-C97B-48FE-9B47-E3EF24B4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A1C6-3915-41D4-9DCF-39D6EF5E3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42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44D1-5BA0-49CA-AF29-F4F96965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C6B0C-974D-40E5-AAE7-F0791B43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AE35C-6406-409F-B574-FA95F16D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3962-B583-498B-9D38-A431E7F6129C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B953A-5E57-4277-8586-9B26C985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88179-CD5C-42F8-8FC9-C51A3DF6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A1C6-3915-41D4-9DCF-39D6EF5E3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64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461C-F297-4138-967C-37F479DD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A07E4-42A1-469D-8F2E-3AD067B10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AF7FE-6904-4D8A-90EF-D0934975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3962-B583-498B-9D38-A431E7F6129C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D94E5-454F-4CE7-95FC-E10E4F2E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E0C59-E9E8-4920-B7E5-2AE83562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A1C6-3915-41D4-9DCF-39D6EF5E3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93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80CF-8574-47FA-A657-5962E1A7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63F3A-B32B-4976-9C36-AD155E6C6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B8221-6242-4DC3-9CBC-027140D9C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9D7D1-0907-4E23-83BD-F476B93B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3962-B583-498B-9D38-A431E7F6129C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01EFB-2377-40CD-A030-0EA2D4C8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4EF98-C3C5-4291-B6AE-4F659DD1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A1C6-3915-41D4-9DCF-39D6EF5E3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86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DE63-718B-4A17-8324-406A59E60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782EA-CF33-47BA-8BE9-DE697BB7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2B699-463F-4C45-B0B6-689935865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BD549-3842-45DF-88A6-0B23F14BA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81A84-3E47-4C27-9C54-A2B53E899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19D5F-D901-4320-B63C-B4DDB56A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3962-B583-498B-9D38-A431E7F6129C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0F9029-C63B-4F75-8D98-C8625E17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F88DA-3E21-43CC-AD10-D1C0BD99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A1C6-3915-41D4-9DCF-39D6EF5E3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83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9B0A-BC72-4F22-A659-EE0BE139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D7796-B1E6-40F0-90A7-C758071A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3962-B583-498B-9D38-A431E7F6129C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4BCF-6FC5-4908-BD76-029B894F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28FCF-1713-413F-B450-DB48E7AF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A1C6-3915-41D4-9DCF-39D6EF5E3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45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9EC0C-4ED1-4366-9DCF-E572C9DC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3962-B583-498B-9D38-A431E7F6129C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E20D9-3BDB-4FAE-9DB1-B0E4B112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67796-F5B2-4F29-885A-B91A3820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A1C6-3915-41D4-9DCF-39D6EF5E3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17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6063-E783-4D9F-B1CD-68542A8E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5FDFE-A44C-4E2C-8293-8C37272C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0AE23-5588-4ECC-8478-C8496CDD7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B6ADA-8D11-4D51-96E6-A8355C86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3962-B583-498B-9D38-A431E7F6129C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ABDE1-789E-43D7-BF3C-FBB4FFC4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1D889-B75F-4413-954E-4127A951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A1C6-3915-41D4-9DCF-39D6EF5E3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6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B989-05D4-4322-B28C-CED71812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1E9A8-A803-4F59-B4A7-57194C298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7DC31-C1C7-43FA-8A51-ABAB48793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BE3D0-6B6A-4C46-9425-5ECFD2AE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3962-B583-498B-9D38-A431E7F6129C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A7E2B-6A20-4B31-96F3-8DBC9B53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47B34-4CDE-4B2A-BDDE-694DE148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A1C6-3915-41D4-9DCF-39D6EF5E3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98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47A49-9453-4504-82B3-A6117C5A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9AC86-FBC8-470E-A7F3-884B8E18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401D3-1223-4572-8560-F59B553F3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3962-B583-498B-9D38-A431E7F6129C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657B-ABC7-4C38-9829-1F7B8CFF8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A4510-EE75-4EB0-88E0-700E2CA14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AA1C6-3915-41D4-9DCF-39D6EF5E3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94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Packages/com.unity.entities@0.1/manual/ecs_cor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A065-F29D-42F7-A8D3-CFF3244CA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Council of </a:t>
            </a:r>
            <a:r>
              <a:rPr lang="en-US" dirty="0" err="1"/>
              <a:t>Alexs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6788F-93CC-406D-8905-4282D5066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Expermenting</a:t>
            </a:r>
            <a:r>
              <a:rPr lang="en-US" dirty="0"/>
              <a:t> with </a:t>
            </a:r>
            <a:r>
              <a:rPr lang="en-US" dirty="0" err="1"/>
              <a:t>SignalR</a:t>
            </a:r>
            <a:r>
              <a:rPr lang="en-US" dirty="0"/>
              <a:t> in 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99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FA28-1A13-492D-94F9-8FF4387F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5E98-CBC7-45FA-934B-5FF33713D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</a:t>
            </a:r>
            <a:r>
              <a:rPr lang="en-US" dirty="0" err="1"/>
              <a:t>realtime</a:t>
            </a:r>
            <a:r>
              <a:rPr lang="en-US" dirty="0"/>
              <a:t> multiplayer game with Unity and </a:t>
            </a:r>
            <a:r>
              <a:rPr lang="en-US" dirty="0" err="1"/>
              <a:t>SignlaR</a:t>
            </a:r>
            <a:r>
              <a:rPr lang="en-US" dirty="0"/>
              <a:t>.</a:t>
            </a:r>
          </a:p>
          <a:p>
            <a:r>
              <a:rPr lang="en-US" dirty="0"/>
              <a:t>Explore the possibilities and limitations that </a:t>
            </a:r>
            <a:r>
              <a:rPr lang="en-US" dirty="0" err="1"/>
              <a:t>SignalR</a:t>
            </a:r>
            <a:r>
              <a:rPr lang="en-US" dirty="0"/>
              <a:t> provides</a:t>
            </a:r>
          </a:p>
          <a:p>
            <a:r>
              <a:rPr lang="en-US" dirty="0"/>
              <a:t>Use </a:t>
            </a:r>
            <a:r>
              <a:rPr lang="en-US" dirty="0" err="1"/>
              <a:t>.net</a:t>
            </a:r>
            <a:r>
              <a:rPr lang="en-US" dirty="0"/>
              <a:t> core libraries on Unity 😵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63E78D-5D79-4966-9C7F-437BCA6C9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49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AD205-1B7E-4B53-9FD6-6A14E765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/>
              <a:t>The Game</a:t>
            </a:r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05F44-343B-406E-8337-26B90CE5D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368" y="1774372"/>
            <a:ext cx="4729091" cy="27540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Very simple gameplay:</a:t>
            </a:r>
          </a:p>
          <a:p>
            <a:r>
              <a:rPr lang="en-US" sz="2400" dirty="0"/>
              <a:t>The player spawns as one of the many Alex inside a maze</a:t>
            </a:r>
          </a:p>
          <a:p>
            <a:r>
              <a:rPr lang="en-US" sz="2400" dirty="0"/>
              <a:t>They have to get to The Council of </a:t>
            </a:r>
            <a:r>
              <a:rPr lang="en-US" sz="2400" dirty="0" err="1"/>
              <a:t>Alexs</a:t>
            </a:r>
            <a:r>
              <a:rPr lang="en-US" sz="2400" dirty="0"/>
              <a:t> in time for the meeting.</a:t>
            </a:r>
          </a:p>
          <a:p>
            <a:r>
              <a:rPr lang="en-US" sz="2400" dirty="0"/>
              <a:t>Other Alex(es) are inside the maze</a:t>
            </a:r>
          </a:p>
          <a:p>
            <a:endParaRPr lang="en-US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6144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0B38-0A34-45BA-99BE-23402ECB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The server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63A00-2236-4AD9-BFFB-BA2919D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SignalR hub</a:t>
            </a:r>
          </a:p>
          <a:p>
            <a:pPr lvl="1"/>
            <a:r>
              <a:rPr lang="en-US"/>
              <a:t>Acts more as a relay for the clients.</a:t>
            </a:r>
          </a:p>
          <a:p>
            <a:pPr lvl="1"/>
            <a:r>
              <a:rPr lang="en-US"/>
              <a:t>Takes an action from 1 client, broadcasts it to everyone else.</a:t>
            </a:r>
          </a:p>
          <a:p>
            <a:r>
              <a:rPr lang="en-US"/>
              <a:t>Some interface for monitoring</a:t>
            </a:r>
          </a:p>
          <a:p>
            <a:r>
              <a:rPr lang="en-US"/>
              <a:t>There is no state on the server besides current players</a:t>
            </a:r>
          </a:p>
          <a:p>
            <a:pPr lvl="1"/>
            <a:r>
              <a:rPr lang="en-US"/>
              <a:t>This is needed for initialization when a new player joins.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2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955B-15FB-439D-9472-1A91458C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Unity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108B-DFEE-4884-9772-BCD9F2906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dirty="0" err="1"/>
              <a:t>SignalR</a:t>
            </a:r>
            <a:r>
              <a:rPr lang="en-US" dirty="0"/>
              <a:t> works in Unity </a:t>
            </a:r>
            <a:r>
              <a:rPr lang="en-US" i="1" dirty="0"/>
              <a:t>(using some </a:t>
            </a:r>
            <a:r>
              <a:rPr lang="en-US" i="1" dirty="0" err="1"/>
              <a:t>nuget</a:t>
            </a:r>
            <a:r>
              <a:rPr lang="en-US" i="1" dirty="0"/>
              <a:t> hackery).</a:t>
            </a:r>
          </a:p>
          <a:p>
            <a:pPr lvl="1"/>
            <a:r>
              <a:rPr lang="en-US" i="1" dirty="0"/>
              <a:t>Unity now supports .netstandard2.0</a:t>
            </a:r>
          </a:p>
          <a:p>
            <a:r>
              <a:rPr lang="en-US" dirty="0"/>
              <a:t>BUT…</a:t>
            </a:r>
          </a:p>
          <a:p>
            <a:r>
              <a:rPr lang="en-US" dirty="0"/>
              <a:t>Using the current “</a:t>
            </a:r>
            <a:r>
              <a:rPr lang="en-US" dirty="0" err="1"/>
              <a:t>MonoBehaviour</a:t>
            </a:r>
            <a:r>
              <a:rPr lang="en-US" dirty="0"/>
              <a:t>“ pattern is very much single threaded.</a:t>
            </a:r>
          </a:p>
          <a:p>
            <a:r>
              <a:rPr lang="en-US" dirty="0"/>
              <a:t>Accessing almost anything related to Unity Engine outside the main thread will result in a very nice silent crash of that thread.</a:t>
            </a:r>
          </a:p>
          <a:p>
            <a:r>
              <a:rPr lang="en-US" dirty="0" err="1"/>
              <a:t>SignalR</a:t>
            </a:r>
            <a:r>
              <a:rPr lang="en-US" dirty="0"/>
              <a:t> events are async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87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0B38-0A34-45BA-99BE-23402ECB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63A00-2236-4AD9-BFFB-BA2919D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events need to set some intermediary state that is then applied on Update()</a:t>
            </a:r>
          </a:p>
          <a:p>
            <a:endParaRPr lang="en-US" dirty="0"/>
          </a:p>
          <a:p>
            <a:r>
              <a:rPr lang="en-US" dirty="0" err="1"/>
              <a:t>UnityMainThreadDispatcher</a:t>
            </a:r>
            <a:r>
              <a:rPr lang="en-US" dirty="0"/>
              <a:t> to the rescue 🦸</a:t>
            </a:r>
          </a:p>
          <a:p>
            <a:r>
              <a:rPr lang="en-US" dirty="0"/>
              <a:t>How it works:</a:t>
            </a:r>
          </a:p>
          <a:p>
            <a:pPr lvl="1"/>
            <a:r>
              <a:rPr lang="en-US" dirty="0"/>
              <a:t>A singleton </a:t>
            </a:r>
            <a:r>
              <a:rPr lang="en-US" dirty="0" err="1"/>
              <a:t>MonoBehaviour</a:t>
            </a:r>
            <a:endParaRPr lang="en-US" dirty="0"/>
          </a:p>
          <a:p>
            <a:pPr lvl="1"/>
            <a:r>
              <a:rPr lang="en-US" dirty="0"/>
              <a:t>Add any action from any thread to an Execution Queue.</a:t>
            </a:r>
          </a:p>
          <a:p>
            <a:pPr lvl="1"/>
            <a:r>
              <a:rPr lang="en-US" dirty="0"/>
              <a:t>Update locks the </a:t>
            </a:r>
            <a:r>
              <a:rPr lang="en-US" dirty="0" err="1"/>
              <a:t>executionQueue</a:t>
            </a:r>
            <a:r>
              <a:rPr lang="en-US" dirty="0"/>
              <a:t> and invokes all the actions.</a:t>
            </a:r>
          </a:p>
          <a:p>
            <a:pPr lvl="1"/>
            <a:r>
              <a:rPr lang="en-US" dirty="0"/>
              <a:t>The actions are treated as good </a:t>
            </a:r>
            <a:r>
              <a:rPr lang="en-US" dirty="0" err="1"/>
              <a:t>ol</a:t>
            </a:r>
            <a:r>
              <a:rPr lang="en-US" dirty="0"/>
              <a:t>’ unity coroutines.</a:t>
            </a:r>
          </a:p>
        </p:txBody>
      </p:sp>
    </p:spTree>
    <p:extLst>
      <p:ext uri="{BB962C8B-B14F-4D97-AF65-F5344CB8AC3E}">
        <p14:creationId xmlns:p14="http://schemas.microsoft.com/office/powerpoint/2010/main" val="183621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2E8E-D6FC-4681-8BD2-7999863F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and Lessons Learned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C1A21-AFB2-4864-837B-08BB40D2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SignalR</a:t>
            </a:r>
            <a:r>
              <a:rPr lang="en-US" dirty="0"/>
              <a:t> is fast but not that fast.</a:t>
            </a:r>
          </a:p>
          <a:p>
            <a:pPr lvl="1"/>
            <a:r>
              <a:rPr lang="en-US" dirty="0"/>
              <a:t>Local you we had about 10ms delay between sending and receiving a message between clients</a:t>
            </a:r>
          </a:p>
          <a:p>
            <a:pPr lvl="1"/>
            <a:r>
              <a:rPr lang="en-US" dirty="0"/>
              <a:t>Using Azure free tier US, we had 240ms, rarely below 200ms</a:t>
            </a:r>
          </a:p>
          <a:p>
            <a:pPr lvl="1"/>
            <a:r>
              <a:rPr lang="en-US" dirty="0"/>
              <a:t>Using Azure D1 dev tier (cheapest) on West EU, we had about 50ms.</a:t>
            </a:r>
          </a:p>
          <a:p>
            <a:r>
              <a:rPr lang="en-GB" dirty="0"/>
              <a:t>It is very easy to use and setup.</a:t>
            </a:r>
          </a:p>
          <a:p>
            <a:r>
              <a:rPr lang="en-GB" dirty="0"/>
              <a:t>Is fast enough for action based communication, </a:t>
            </a:r>
          </a:p>
          <a:p>
            <a:r>
              <a:rPr lang="en-GB" dirty="0"/>
              <a:t>The threading issues is something of a hassle at first. </a:t>
            </a:r>
          </a:p>
          <a:p>
            <a:pPr lvl="1"/>
            <a:r>
              <a:rPr lang="en-GB" dirty="0"/>
              <a:t>In the future might be avoided completed using the new ECS (</a:t>
            </a:r>
            <a:r>
              <a:rPr lang="en-GB" dirty="0">
                <a:hlinkClick r:id="rId2"/>
              </a:rPr>
              <a:t>link here</a:t>
            </a:r>
            <a:r>
              <a:rPr lang="en-GB" dirty="0"/>
              <a:t>) data driven framework</a:t>
            </a:r>
          </a:p>
          <a:p>
            <a:r>
              <a:rPr lang="en-GB" dirty="0"/>
              <a:t>For true </a:t>
            </a:r>
            <a:r>
              <a:rPr lang="en-GB" dirty="0" err="1"/>
              <a:t>realtime</a:t>
            </a:r>
            <a:r>
              <a:rPr lang="en-GB" dirty="0"/>
              <a:t> gameplay something else might more suitable.</a:t>
            </a:r>
          </a:p>
        </p:txBody>
      </p:sp>
    </p:spTree>
    <p:extLst>
      <p:ext uri="{BB962C8B-B14F-4D97-AF65-F5344CB8AC3E}">
        <p14:creationId xmlns:p14="http://schemas.microsoft.com/office/powerpoint/2010/main" val="65755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5B795F-0852-4AB2-97E0-63F52C352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35BD7A8-3801-47FB-9823-C46877E8A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00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372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Council of Alexs</vt:lpstr>
      <vt:lpstr>Purpose</vt:lpstr>
      <vt:lpstr>The Game</vt:lpstr>
      <vt:lpstr>The server</vt:lpstr>
      <vt:lpstr>The problem with Unity</vt:lpstr>
      <vt:lpstr>The solution</vt:lpstr>
      <vt:lpstr>Performance and Lessons Learned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Council of Alex</dc:title>
  <dc:creator>Mihnea Ilicevici</dc:creator>
  <cp:lastModifiedBy>Mihnea Ilicevici</cp:lastModifiedBy>
  <cp:revision>12</cp:revision>
  <dcterms:created xsi:type="dcterms:W3CDTF">2019-11-25T08:02:36Z</dcterms:created>
  <dcterms:modified xsi:type="dcterms:W3CDTF">2019-11-25T09:12:03Z</dcterms:modified>
</cp:coreProperties>
</file>