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22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1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26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2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4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9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96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87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2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4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2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88453-B78C-4BF9-8371-74EA4B8B0C60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FC81E-2D17-4E90-86B9-A14058F64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8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eather forecast toolbox&#10;&#10;Description automatically generated">
            <a:extLst>
              <a:ext uri="{FF2B5EF4-FFF2-40B4-BE49-F238E27FC236}">
                <a16:creationId xmlns:a16="http://schemas.microsoft.com/office/drawing/2014/main" id="{B726C3C9-11D1-48EE-893A-E4C99389F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26592"/>
            <a:ext cx="11938000" cy="8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eaflow&#10;&#10;Description automatically generated">
            <a:extLst>
              <a:ext uri="{FF2B5EF4-FFF2-40B4-BE49-F238E27FC236}">
                <a16:creationId xmlns:a16="http://schemas.microsoft.com/office/drawing/2014/main" id="{3A5B8B6D-6786-3F79-1793-C3A27BDD8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1" y="863600"/>
            <a:ext cx="11513178" cy="115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CC4958-0867-2FA5-30F0-7857A0AFA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2" y="1541421"/>
            <a:ext cx="11321056" cy="131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7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9E01A4DD3E834A96561B2D784DDBF4" ma:contentTypeVersion="18" ma:contentTypeDescription="Create a new document." ma:contentTypeScope="" ma:versionID="97dfedd0bdc4c0971a506ed42e97ab25">
  <xsd:schema xmlns:xsd="http://www.w3.org/2001/XMLSchema" xmlns:xs="http://www.w3.org/2001/XMLSchema" xmlns:p="http://schemas.microsoft.com/office/2006/metadata/properties" xmlns:ns3="bfced00f-488b-4e69-b7a5-62abe63fbc13" xmlns:ns4="e01c78b4-75a3-4023-bcc9-577e98f2d24b" targetNamespace="http://schemas.microsoft.com/office/2006/metadata/properties" ma:root="true" ma:fieldsID="431e44c0f589b6441f9bdbee0f64a090" ns3:_="" ns4:_="">
    <xsd:import namespace="bfced00f-488b-4e69-b7a5-62abe63fbc13"/>
    <xsd:import namespace="e01c78b4-75a3-4023-bcc9-577e98f2d24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ed00f-488b-4e69-b7a5-62abe63fbc1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78b4-75a3-4023-bcc9-577e98f2d2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1c78b4-75a3-4023-bcc9-577e98f2d24b" xsi:nil="true"/>
  </documentManagement>
</p:properties>
</file>

<file path=customXml/itemProps1.xml><?xml version="1.0" encoding="utf-8"?>
<ds:datastoreItem xmlns:ds="http://schemas.openxmlformats.org/officeDocument/2006/customXml" ds:itemID="{6BF57902-C557-4613-A996-5E42DF04A1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ced00f-488b-4e69-b7a5-62abe63fbc13"/>
    <ds:schemaRef ds:uri="e01c78b4-75a3-4023-bcc9-577e98f2d2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58F263-DE9D-40B8-875A-7036B62C61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C8C00A-87BF-438F-9A8D-60F82861B1A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fced00f-488b-4e69-b7a5-62abe63fbc13"/>
    <ds:schemaRef ds:uri="http://purl.org/dc/elements/1.1/"/>
    <ds:schemaRef ds:uri="http://schemas.microsoft.com/office/2006/metadata/properties"/>
    <ds:schemaRef ds:uri="e01c78b4-75a3-4023-bcc9-577e98f2d24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Yong Shin Lee</dc:creator>
  <cp:lastModifiedBy>Yong Shin Lee</cp:lastModifiedBy>
  <cp:revision>1</cp:revision>
  <dcterms:created xsi:type="dcterms:W3CDTF">2024-08-14T04:44:45Z</dcterms:created>
  <dcterms:modified xsi:type="dcterms:W3CDTF">2024-08-14T04:52:56Z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0x010100DC9E01A4DD3E834A96561B2D784DDBF4</vt:lpwstr>
  </property>
</Properties>
</file>