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95"/>
    <p:restoredTop sz="94694"/>
  </p:normalViewPr>
  <p:slideViewPr>
    <p:cSldViewPr snapToGrid="0">
      <p:cViewPr varScale="1">
        <p:scale>
          <a:sx n="152" d="100"/>
          <a:sy n="152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79EA0-0957-D74B-999C-E1FEF11D50EF}" type="datetimeFigureOut">
              <a:rPr lang="en-SE" smtClean="0"/>
              <a:t>2022-10-24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5FEF3-D503-5A4C-8FF6-6F9FFCF306E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257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5FEF3-D503-5A4C-8FF6-6F9FFCF306E5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035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976D-41D1-8709-95E6-417D18D95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D8F7B-626A-53AD-40A6-7B80BD487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F458-5841-9EDA-C50C-05AEF0B2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29E-E43F-9840-972C-4C38E79DEA40}" type="datetimeFigureOut">
              <a:rPr lang="en-SE" smtClean="0"/>
              <a:t>2022-10-24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74BE-5620-6365-D0B1-57258361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4F61-899C-29E7-6DDC-659195B9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9EA0-F614-3546-8430-E41F260A449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739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2966-36B5-0C60-1C30-2AB4B514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309D1-BAE4-379F-6649-AE05F702C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14A1-608C-1115-2A11-76DEAFB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29E-E43F-9840-972C-4C38E79DEA40}" type="datetimeFigureOut">
              <a:rPr lang="en-SE" smtClean="0"/>
              <a:t>2022-10-24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3B0FA-AE1C-876F-4037-A2BAAA2D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504D3-8EC4-4BA1-3DE7-9DAE96CF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9EA0-F614-3546-8430-E41F260A449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130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C6E7A-FE8E-DC89-C627-E0D940555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63DD9-D67D-0343-3523-2DE360CDE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FD3FE-3852-CAFF-2FDE-95CF5FB8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29E-E43F-9840-972C-4C38E79DEA40}" type="datetimeFigureOut">
              <a:rPr lang="en-SE" smtClean="0"/>
              <a:t>2022-10-24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E5FD-6932-A343-035F-A5D18111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435D-79E1-09B5-CCDF-08EA4E1D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9EA0-F614-3546-8430-E41F260A449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1993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52AE-1EBA-3ADD-F69D-EEE9A4CD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7C5A-77F3-32F4-4F9D-23C3B971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819E1-4C2D-7D70-5806-19C5A8CA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29E-E43F-9840-972C-4C38E79DEA40}" type="datetimeFigureOut">
              <a:rPr lang="en-SE" smtClean="0"/>
              <a:t>2022-10-24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9B15-A3E4-7234-CD12-14788DED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64B6-C1EB-48BE-E3F2-B7742702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9EA0-F614-3546-8430-E41F260A449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34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63B8-4818-1DB6-9EBC-F286AE0B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2FFE-7A38-2A23-AAD7-3D253AE3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220F-5D59-9B2F-0F60-AE5804B8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29E-E43F-9840-972C-4C38E79DEA40}" type="datetimeFigureOut">
              <a:rPr lang="en-SE" smtClean="0"/>
              <a:t>2022-10-24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51155-700D-B711-E54E-069BEE6A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CA71D-5AF0-7036-A2D6-8868E43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9EA0-F614-3546-8430-E41F260A449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2079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471A-AF2A-7AAE-E166-D5924EB2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8768-BD0B-E8A4-5EDB-17DC4AD79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9461F-BF87-B2FE-F20E-CA655CB01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205A9-4F5B-4243-0A3C-89D71E7B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29E-E43F-9840-972C-4C38E79DEA40}" type="datetimeFigureOut">
              <a:rPr lang="en-SE" smtClean="0"/>
              <a:t>2022-10-24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CB449-E4D7-723B-9C9B-9A96797D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0F31A-39D3-8B19-FB67-D57F1AFA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9EA0-F614-3546-8430-E41F260A449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7486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EDC7-CEA0-3BA4-3793-7326A53C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74B47-99CD-E1DB-83E5-295F77AF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BDC16-C2CF-05B4-B74F-0C7509829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03BEF-65CB-EDDF-A0BA-491123B64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7FE4A-75C6-96C2-D794-08FA3DB5F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830E9-BAAC-DDF8-76B9-70CCEDE8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29E-E43F-9840-972C-4C38E79DEA40}" type="datetimeFigureOut">
              <a:rPr lang="en-SE" smtClean="0"/>
              <a:t>2022-10-24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5202B-87DC-EF68-A6EA-01B2FC5C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2BE68-262D-F79B-9B09-164717C1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9EA0-F614-3546-8430-E41F260A449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3114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8F92-2450-754D-D046-48ACF64B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48858-CEA3-D5AE-B841-420294E5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29E-E43F-9840-972C-4C38E79DEA40}" type="datetimeFigureOut">
              <a:rPr lang="en-SE" smtClean="0"/>
              <a:t>2022-10-24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6EFF3-2AC8-7972-2188-C7A1769D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DFF2B-3681-521D-6FE6-2DD645F3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9EA0-F614-3546-8430-E41F260A449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7632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A891E-4740-6989-7DE2-CAECBE08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29E-E43F-9840-972C-4C38E79DEA40}" type="datetimeFigureOut">
              <a:rPr lang="en-SE" smtClean="0"/>
              <a:t>2022-10-24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DFA48-8E06-82C1-DF0D-946111FB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06408-1D98-6A4E-B9E5-B202E376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9EA0-F614-3546-8430-E41F260A449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270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FAE1-1E80-8EA8-505E-8CCECC4F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DDFA-DB78-24B7-3AA5-A6F954D8B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FDD76-E911-E89E-BEDB-E7FE654AA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D5555-F37B-4813-E4AE-66F06C2C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29E-E43F-9840-972C-4C38E79DEA40}" type="datetimeFigureOut">
              <a:rPr lang="en-SE" smtClean="0"/>
              <a:t>2022-10-24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DBE3B-DF3F-0384-5A58-E298BE43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E39B2-35F8-31F0-625A-C75573D3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9EA0-F614-3546-8430-E41F260A449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273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06F0-7B9E-AD13-57B3-64DA507E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0DCD4-BAD0-18C8-9916-678BADC2D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D60AB-E308-A644-4AFD-EF9A021D4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67290-7682-AC8F-76D8-1F2B7AEE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29E-E43F-9840-972C-4C38E79DEA40}" type="datetimeFigureOut">
              <a:rPr lang="en-SE" smtClean="0"/>
              <a:t>2022-10-24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244A7-D500-AE7B-F49E-68E54412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F52F4-7587-72CC-75D4-105BAA90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9EA0-F614-3546-8430-E41F260A449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892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0A73A-0FC7-6D5D-2605-5DDB6CB9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A25BF-6F96-0B3C-07C7-5481EAC0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D9ED-F4D7-E971-3C3A-1D8BE5155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5229E-E43F-9840-972C-4C38E79DEA40}" type="datetimeFigureOut">
              <a:rPr lang="en-SE" smtClean="0"/>
              <a:t>2022-10-24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4B91-6A12-A335-8173-07D6611B5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B5C64-B03B-87E4-D92B-25A220F32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59EA0-F614-3546-8430-E41F260A449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601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9180554-4251-0410-0DE2-2AF6BB1598A0}"/>
                  </a:ext>
                </a:extLst>
              </p:cNvPr>
              <p:cNvSpPr/>
              <p:nvPr/>
            </p:nvSpPr>
            <p:spPr>
              <a:xfrm>
                <a:off x="504497" y="725214"/>
                <a:ext cx="1313793" cy="13137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9180554-4251-0410-0DE2-2AF6BB159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7" y="725214"/>
                <a:ext cx="1313793" cy="13137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F20A35-F07B-313A-997F-C156249847F1}"/>
                  </a:ext>
                </a:extLst>
              </p:cNvPr>
              <p:cNvSpPr/>
              <p:nvPr/>
            </p:nvSpPr>
            <p:spPr>
              <a:xfrm>
                <a:off x="502995" y="2817523"/>
                <a:ext cx="1313793" cy="13137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F20A35-F07B-313A-997F-C15624984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95" y="2817523"/>
                <a:ext cx="1313793" cy="1313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791B6B-4435-2E1F-2F46-A319D2BE7CC8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159892" y="2039007"/>
            <a:ext cx="1502" cy="7785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3FCD600-E545-89AB-63D9-0183ADE5E7EF}"/>
                  </a:ext>
                </a:extLst>
              </p:cNvPr>
              <p:cNvSpPr/>
              <p:nvPr/>
            </p:nvSpPr>
            <p:spPr>
              <a:xfrm>
                <a:off x="3207206" y="725214"/>
                <a:ext cx="1313793" cy="13137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SE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3FCD600-E545-89AB-63D9-0183ADE5E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06" y="725214"/>
                <a:ext cx="1313793" cy="13137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76258B-2778-4C0D-C3F7-021B7BF71FAF}"/>
                  </a:ext>
                </a:extLst>
              </p:cNvPr>
              <p:cNvSpPr txBox="1"/>
              <p:nvPr/>
            </p:nvSpPr>
            <p:spPr>
              <a:xfrm>
                <a:off x="1898573" y="540548"/>
                <a:ext cx="122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/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76258B-2778-4C0D-C3F7-021B7BF71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573" y="540548"/>
                <a:ext cx="122834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3AB757B2-AD03-DE14-9B34-3FEC1732BF3A}"/>
              </a:ext>
            </a:extLst>
          </p:cNvPr>
          <p:cNvSpPr/>
          <p:nvPr/>
        </p:nvSpPr>
        <p:spPr>
          <a:xfrm rot="19022387">
            <a:off x="1519550" y="1062654"/>
            <a:ext cx="1935562" cy="1935562"/>
          </a:xfrm>
          <a:prstGeom prst="arc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EBF1715-162F-0E1F-DFAC-B9008666EFB6}"/>
                  </a:ext>
                </a:extLst>
              </p:cNvPr>
              <p:cNvSpPr/>
              <p:nvPr/>
            </p:nvSpPr>
            <p:spPr>
              <a:xfrm>
                <a:off x="3207206" y="2817523"/>
                <a:ext cx="1313793" cy="13137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sv-S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sv-S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EBF1715-162F-0E1F-DFAC-B9008666E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06" y="2817523"/>
                <a:ext cx="1313793" cy="13137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528B00-8F4D-3E9C-DA26-B85B0CE3A8AD}"/>
              </a:ext>
            </a:extLst>
          </p:cNvPr>
          <p:cNvCxnSpPr>
            <a:stCxn id="9" idx="4"/>
            <a:endCxn id="26" idx="0"/>
          </p:cNvCxnSpPr>
          <p:nvPr/>
        </p:nvCxnSpPr>
        <p:spPr>
          <a:xfrm>
            <a:off x="3864103" y="2039007"/>
            <a:ext cx="0" cy="7785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88C1B621-523B-095D-BD10-E2D09D14BF78}"/>
              </a:ext>
            </a:extLst>
          </p:cNvPr>
          <p:cNvSpPr/>
          <p:nvPr/>
        </p:nvSpPr>
        <p:spPr>
          <a:xfrm rot="19022387">
            <a:off x="4234192" y="1062652"/>
            <a:ext cx="1935562" cy="1935562"/>
          </a:xfrm>
          <a:prstGeom prst="arc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34DAAD-043D-3E21-1DD5-CEBBA81571AA}"/>
                  </a:ext>
                </a:extLst>
              </p:cNvPr>
              <p:cNvSpPr txBox="1"/>
              <p:nvPr/>
            </p:nvSpPr>
            <p:spPr>
              <a:xfrm>
                <a:off x="4307315" y="540546"/>
                <a:ext cx="1887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/>
                  <a:t>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34DAAD-043D-3E21-1DD5-CEBBA8157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315" y="540546"/>
                <a:ext cx="188718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1267B987-A92A-810B-F325-805B12DFAFF1}"/>
              </a:ext>
            </a:extLst>
          </p:cNvPr>
          <p:cNvSpPr txBox="1"/>
          <p:nvPr/>
        </p:nvSpPr>
        <p:spPr>
          <a:xfrm>
            <a:off x="6138227" y="1197444"/>
            <a:ext cx="455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. . .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84458EF1-2B96-A5E0-0CAE-83DBCD85EA66}"/>
              </a:ext>
            </a:extLst>
          </p:cNvPr>
          <p:cNvSpPr/>
          <p:nvPr/>
        </p:nvSpPr>
        <p:spPr>
          <a:xfrm rot="19022387">
            <a:off x="6578252" y="1062650"/>
            <a:ext cx="1935562" cy="1935562"/>
          </a:xfrm>
          <a:prstGeom prst="arc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3DA36D-F8A9-E6C2-22C4-0AD4E92891E6}"/>
                  </a:ext>
                </a:extLst>
              </p:cNvPr>
              <p:cNvSpPr txBox="1"/>
              <p:nvPr/>
            </p:nvSpPr>
            <p:spPr>
              <a:xfrm>
                <a:off x="6543579" y="540546"/>
                <a:ext cx="2004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/>
                  <a:t>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3DA36D-F8A9-E6C2-22C4-0AD4E9289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579" y="540546"/>
                <a:ext cx="200490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05CB704-D0AD-FAE5-4054-241DCE64A1D2}"/>
                  </a:ext>
                </a:extLst>
              </p:cNvPr>
              <p:cNvSpPr/>
              <p:nvPr/>
            </p:nvSpPr>
            <p:spPr>
              <a:xfrm>
                <a:off x="8273871" y="725214"/>
                <a:ext cx="1313793" cy="13137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SE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05CB704-D0AD-FAE5-4054-241DCE64A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871" y="725214"/>
                <a:ext cx="1313793" cy="13137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4A1D8D-06D2-1CCB-AC9F-BEDF9E08B60A}"/>
                  </a:ext>
                </a:extLst>
              </p:cNvPr>
              <p:cNvSpPr/>
              <p:nvPr/>
            </p:nvSpPr>
            <p:spPr>
              <a:xfrm>
                <a:off x="8273871" y="2817523"/>
                <a:ext cx="1313793" cy="13137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sv-S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sv-S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4A1D8D-06D2-1CCB-AC9F-BEDF9E08B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871" y="2817523"/>
                <a:ext cx="1313793" cy="13137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1CFD74-35CD-6A01-2E58-D8A77F0BCECC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>
            <a:off x="8930768" y="2039007"/>
            <a:ext cx="0" cy="7785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FE1B38-6FE0-D957-B09F-3B987F295578}"/>
                  </a:ext>
                </a:extLst>
              </p:cNvPr>
              <p:cNvSpPr txBox="1"/>
              <p:nvPr/>
            </p:nvSpPr>
            <p:spPr>
              <a:xfrm>
                <a:off x="502995" y="5198891"/>
                <a:ext cx="90356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State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timestep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=1 . . . 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SE" dirty="0">
                    <a:latin typeface="Cambria" panose="02040503050406030204" pitchFamily="18" charset="0"/>
                  </a:rPr>
                  <a:t>. “</a:t>
                </a:r>
                <a:r>
                  <a:rPr lang="en-S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Tecnological readiness” for technology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sv-SE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sv-S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sv-S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endParaRPr lang="en-S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Payoff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timestep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. . .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SE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Action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timestep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. . .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SE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FE1B38-6FE0-D957-B09F-3B987F295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95" y="5198891"/>
                <a:ext cx="9035644" cy="923330"/>
              </a:xfrm>
              <a:prstGeom prst="rect">
                <a:avLst/>
              </a:prstGeom>
              <a:blipFill>
                <a:blip r:embed="rId12"/>
                <a:stretch>
                  <a:fillRect t="-4110" b="-82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38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86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Peterson</dc:creator>
  <cp:lastModifiedBy>Lukas Peterson</cp:lastModifiedBy>
  <cp:revision>1</cp:revision>
  <dcterms:created xsi:type="dcterms:W3CDTF">2022-10-24T10:30:01Z</dcterms:created>
  <dcterms:modified xsi:type="dcterms:W3CDTF">2022-10-24T11:09:14Z</dcterms:modified>
</cp:coreProperties>
</file>