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92" r:id="rId5"/>
    <p:sldId id="349" r:id="rId6"/>
    <p:sldId id="317" r:id="rId7"/>
    <p:sldId id="333" r:id="rId8"/>
    <p:sldId id="279" r:id="rId9"/>
    <p:sldId id="318" r:id="rId10"/>
    <p:sldId id="293" r:id="rId11"/>
    <p:sldId id="350" r:id="rId12"/>
    <p:sldId id="319" r:id="rId13"/>
    <p:sldId id="294" r:id="rId14"/>
    <p:sldId id="321" r:id="rId15"/>
    <p:sldId id="336" r:id="rId16"/>
    <p:sldId id="322" r:id="rId17"/>
    <p:sldId id="300" r:id="rId18"/>
    <p:sldId id="351" r:id="rId19"/>
    <p:sldId id="338" r:id="rId20"/>
    <p:sldId id="329" r:id="rId21"/>
    <p:sldId id="323" r:id="rId22"/>
    <p:sldId id="298" r:id="rId23"/>
    <p:sldId id="324" r:id="rId24"/>
    <p:sldId id="307" r:id="rId25"/>
    <p:sldId id="325" r:id="rId26"/>
    <p:sldId id="332" r:id="rId27"/>
    <p:sldId id="326" r:id="rId28"/>
    <p:sldId id="347" r:id="rId29"/>
    <p:sldId id="352" r:id="rId30"/>
    <p:sldId id="348" r:id="rId31"/>
    <p:sldId id="312" r:id="rId32"/>
    <p:sldId id="339" r:id="rId33"/>
    <p:sldId id="340" r:id="rId34"/>
    <p:sldId id="341" r:id="rId35"/>
    <p:sldId id="346" r:id="rId36"/>
    <p:sldId id="315" r:id="rId37"/>
    <p:sldId id="316" r:id="rId38"/>
    <p:sldId id="297" r:id="rId39"/>
    <p:sldId id="327" r:id="rId40"/>
    <p:sldId id="342" r:id="rId41"/>
    <p:sldId id="343" r:id="rId42"/>
    <p:sldId id="278" r:id="rId4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3EF27-7C2F-43BB-ABF1-3057B3F2C0D6}" v="6" dt="2023-06-08T17:10:08.008"/>
    <p1510:client id="{6F9F5D86-C2BD-9644-92FE-908D367F85F3}" v="464" dt="2023-06-09T06:18:45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1"/>
        <p:guide pos="384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Peterson" userId="8b848a1a-8e71-40de-bdbd-e661b5e2f242" providerId="ADAL" clId="{84F1A76C-B0DE-5545-B6F1-612DA36562EF}"/>
    <pc:docChg chg="undo custSel modSld">
      <pc:chgData name="Lukas Peterson" userId="8b848a1a-8e71-40de-bdbd-e661b5e2f242" providerId="ADAL" clId="{84F1A76C-B0DE-5545-B6F1-612DA36562EF}" dt="2023-06-01T07:53:34.485" v="4174" actId="20577"/>
      <pc:docMkLst>
        <pc:docMk/>
      </pc:docMkLst>
      <pc:sldChg chg="modNotesTx">
        <pc:chgData name="Lukas Peterson" userId="8b848a1a-8e71-40de-bdbd-e661b5e2f242" providerId="ADAL" clId="{84F1A76C-B0DE-5545-B6F1-612DA36562EF}" dt="2023-06-01T07:03:50.321" v="1075" actId="20577"/>
        <pc:sldMkLst>
          <pc:docMk/>
          <pc:sldMk cId="3265989273" sldId="297"/>
        </pc:sldMkLst>
      </pc:sldChg>
      <pc:sldChg chg="modNotesTx">
        <pc:chgData name="Lukas Peterson" userId="8b848a1a-8e71-40de-bdbd-e661b5e2f242" providerId="ADAL" clId="{84F1A76C-B0DE-5545-B6F1-612DA36562EF}" dt="2023-06-01T07:00:42.014" v="827" actId="20577"/>
        <pc:sldMkLst>
          <pc:docMk/>
          <pc:sldMk cId="1330929353" sldId="300"/>
        </pc:sldMkLst>
      </pc:sldChg>
      <pc:sldChg chg="modNotesTx">
        <pc:chgData name="Lukas Peterson" userId="8b848a1a-8e71-40de-bdbd-e661b5e2f242" providerId="ADAL" clId="{84F1A76C-B0DE-5545-B6F1-612DA36562EF}" dt="2023-06-01T06:58:45.717" v="424" actId="20577"/>
        <pc:sldMkLst>
          <pc:docMk/>
          <pc:sldMk cId="2574011171" sldId="322"/>
        </pc:sldMkLst>
      </pc:sldChg>
      <pc:sldChg chg="modNotesTx">
        <pc:chgData name="Lukas Peterson" userId="8b848a1a-8e71-40de-bdbd-e661b5e2f242" providerId="ADAL" clId="{84F1A76C-B0DE-5545-B6F1-612DA36562EF}" dt="2023-06-01T07:12:38.486" v="2281" actId="20577"/>
        <pc:sldMkLst>
          <pc:docMk/>
          <pc:sldMk cId="3465727813" sldId="327"/>
        </pc:sldMkLst>
      </pc:sldChg>
      <pc:sldChg chg="modNotesTx">
        <pc:chgData name="Lukas Peterson" userId="8b848a1a-8e71-40de-bdbd-e661b5e2f242" providerId="ADAL" clId="{84F1A76C-B0DE-5545-B6F1-612DA36562EF}" dt="2023-06-01T07:06:14.290" v="1501" actId="20577"/>
        <pc:sldMkLst>
          <pc:docMk/>
          <pc:sldMk cId="2288935004" sldId="329"/>
        </pc:sldMkLst>
      </pc:sldChg>
      <pc:sldChg chg="modSp mod modNotesTx">
        <pc:chgData name="Lukas Peterson" userId="8b848a1a-8e71-40de-bdbd-e661b5e2f242" providerId="ADAL" clId="{84F1A76C-B0DE-5545-B6F1-612DA36562EF}" dt="2023-06-01T07:53:34.485" v="4174" actId="20577"/>
        <pc:sldMkLst>
          <pc:docMk/>
          <pc:sldMk cId="2055988106" sldId="333"/>
        </pc:sldMkLst>
        <pc:spChg chg="mod">
          <ac:chgData name="Lukas Peterson" userId="8b848a1a-8e71-40de-bdbd-e661b5e2f242" providerId="ADAL" clId="{84F1A76C-B0DE-5545-B6F1-612DA36562EF}" dt="2023-06-01T07:47:35.489" v="4133" actId="20577"/>
          <ac:spMkLst>
            <pc:docMk/>
            <pc:sldMk cId="2055988106" sldId="333"/>
            <ac:spMk id="7" creationId="{639CCB3E-D4FE-BB7B-0B0B-9E98DAF15989}"/>
          </ac:spMkLst>
        </pc:spChg>
        <pc:spChg chg="mod">
          <ac:chgData name="Lukas Peterson" userId="8b848a1a-8e71-40de-bdbd-e661b5e2f242" providerId="ADAL" clId="{84F1A76C-B0DE-5545-B6F1-612DA36562EF}" dt="2023-06-01T07:53:02.385" v="4153" actId="20577"/>
          <ac:spMkLst>
            <pc:docMk/>
            <pc:sldMk cId="2055988106" sldId="333"/>
            <ac:spMk id="9" creationId="{7037DAB9-B2AE-7286-EF93-B25FF5565900}"/>
          </ac:spMkLst>
        </pc:spChg>
      </pc:sldChg>
      <pc:sldChg chg="modNotesTx">
        <pc:chgData name="Lukas Peterson" userId="8b848a1a-8e71-40de-bdbd-e661b5e2f242" providerId="ADAL" clId="{84F1A76C-B0DE-5545-B6F1-612DA36562EF}" dt="2023-06-01T07:05:20.236" v="1319" actId="20577"/>
        <pc:sldMkLst>
          <pc:docMk/>
          <pc:sldMk cId="1879413002" sldId="338"/>
        </pc:sldMkLst>
      </pc:sldChg>
      <pc:sldChg chg="modNotesTx">
        <pc:chgData name="Lukas Peterson" userId="8b848a1a-8e71-40de-bdbd-e661b5e2f242" providerId="ADAL" clId="{84F1A76C-B0DE-5545-B6F1-612DA36562EF}" dt="2023-06-01T07:22:20.553" v="3145" actId="20577"/>
        <pc:sldMkLst>
          <pc:docMk/>
          <pc:sldMk cId="2965068589" sldId="341"/>
        </pc:sldMkLst>
      </pc:sldChg>
      <pc:sldChg chg="modNotesTx">
        <pc:chgData name="Lukas Peterson" userId="8b848a1a-8e71-40de-bdbd-e661b5e2f242" providerId="ADAL" clId="{84F1A76C-B0DE-5545-B6F1-612DA36562EF}" dt="2023-06-01T07:26:47.164" v="3660" actId="20577"/>
        <pc:sldMkLst>
          <pc:docMk/>
          <pc:sldMk cId="4124281923" sldId="342"/>
        </pc:sldMkLst>
      </pc:sldChg>
      <pc:sldChg chg="modNotesTx">
        <pc:chgData name="Lukas Peterson" userId="8b848a1a-8e71-40de-bdbd-e661b5e2f242" providerId="ADAL" clId="{84F1A76C-B0DE-5545-B6F1-612DA36562EF}" dt="2023-06-01T07:30:28.679" v="3673" actId="20577"/>
        <pc:sldMkLst>
          <pc:docMk/>
          <pc:sldMk cId="820763392" sldId="343"/>
        </pc:sldMkLst>
      </pc:sldChg>
      <pc:sldChg chg="modSp mod modNotesTx">
        <pc:chgData name="Lukas Peterson" userId="8b848a1a-8e71-40de-bdbd-e661b5e2f242" providerId="ADAL" clId="{84F1A76C-B0DE-5545-B6F1-612DA36562EF}" dt="2023-06-01T07:09:30.521" v="1839" actId="20577"/>
        <pc:sldMkLst>
          <pc:docMk/>
          <pc:sldMk cId="2967891597" sldId="347"/>
        </pc:sldMkLst>
        <pc:graphicFrameChg chg="modGraphic">
          <ac:chgData name="Lukas Peterson" userId="8b848a1a-8e71-40de-bdbd-e661b5e2f242" providerId="ADAL" clId="{84F1A76C-B0DE-5545-B6F1-612DA36562EF}" dt="2023-06-01T07:03:14.400" v="1019" actId="20577"/>
          <ac:graphicFrameMkLst>
            <pc:docMk/>
            <pc:sldMk cId="2967891597" sldId="347"/>
            <ac:graphicFrameMk id="7" creationId="{89BF9E0D-6E3D-4279-97BC-6C8EBC81961C}"/>
          </ac:graphicFrameMkLst>
        </pc:graphicFrameChg>
      </pc:sldChg>
      <pc:sldChg chg="modNotesTx">
        <pc:chgData name="Lukas Peterson" userId="8b848a1a-8e71-40de-bdbd-e661b5e2f242" providerId="ADAL" clId="{84F1A76C-B0DE-5545-B6F1-612DA36562EF}" dt="2023-06-01T07:16:56.179" v="2545" actId="20577"/>
        <pc:sldMkLst>
          <pc:docMk/>
          <pc:sldMk cId="1897987896" sldId="348"/>
        </pc:sldMkLst>
      </pc:sldChg>
      <pc:sldChg chg="modNotesTx">
        <pc:chgData name="Lukas Peterson" userId="8b848a1a-8e71-40de-bdbd-e661b5e2f242" providerId="ADAL" clId="{84F1A76C-B0DE-5545-B6F1-612DA36562EF}" dt="2023-06-01T06:57:49.408" v="365" actId="20577"/>
        <pc:sldMkLst>
          <pc:docMk/>
          <pc:sldMk cId="1602015993" sldId="350"/>
        </pc:sldMkLst>
      </pc:sldChg>
    </pc:docChg>
  </pc:docChgLst>
  <pc:docChgLst>
    <pc:chgData name="Lukas Peterson" userId="8b848a1a-8e71-40de-bdbd-e661b5e2f242" providerId="ADAL" clId="{FB1BCAF7-2E22-48E0-A086-6EC94B07EC75}"/>
    <pc:docChg chg="undo custSel modSld">
      <pc:chgData name="Lukas Peterson" userId="8b848a1a-8e71-40de-bdbd-e661b5e2f242" providerId="ADAL" clId="{FB1BCAF7-2E22-48E0-A086-6EC94B07EC75}" dt="2023-05-31T13:59:19.686" v="3466" actId="20577"/>
      <pc:docMkLst>
        <pc:docMk/>
      </pc:docMkLst>
      <pc:sldChg chg="modNotesTx">
        <pc:chgData name="Lukas Peterson" userId="8b848a1a-8e71-40de-bdbd-e661b5e2f242" providerId="ADAL" clId="{FB1BCAF7-2E22-48E0-A086-6EC94B07EC75}" dt="2023-05-31T13:48:27.851" v="2283" actId="5793"/>
        <pc:sldMkLst>
          <pc:docMk/>
          <pc:sldMk cId="3158007245" sldId="279"/>
        </pc:sldMkLst>
      </pc:sldChg>
      <pc:sldChg chg="modNotesTx">
        <pc:chgData name="Lukas Peterson" userId="8b848a1a-8e71-40de-bdbd-e661b5e2f242" providerId="ADAL" clId="{FB1BCAF7-2E22-48E0-A086-6EC94B07EC75}" dt="2023-05-31T13:32:11.479" v="701" actId="20577"/>
        <pc:sldMkLst>
          <pc:docMk/>
          <pc:sldMk cId="912606404" sldId="292"/>
        </pc:sldMkLst>
      </pc:sldChg>
      <pc:sldChg chg="modSp modNotesTx">
        <pc:chgData name="Lukas Peterson" userId="8b848a1a-8e71-40de-bdbd-e661b5e2f242" providerId="ADAL" clId="{FB1BCAF7-2E22-48E0-A086-6EC94B07EC75}" dt="2023-05-31T13:58:50.453" v="3404" actId="20577"/>
        <pc:sldMkLst>
          <pc:docMk/>
          <pc:sldMk cId="4101837573" sldId="293"/>
        </pc:sldMkLst>
        <pc:spChg chg="mod">
          <ac:chgData name="Lukas Peterson" userId="8b848a1a-8e71-40de-bdbd-e661b5e2f242" providerId="ADAL" clId="{FB1BCAF7-2E22-48E0-A086-6EC94B07EC75}" dt="2023-05-31T13:56:10.419" v="3118" actId="20577"/>
          <ac:spMkLst>
            <pc:docMk/>
            <pc:sldMk cId="4101837573" sldId="293"/>
            <ac:spMk id="36" creationId="{3F88A537-07C3-48B3-D101-D50F69268701}"/>
          </ac:spMkLst>
        </pc:spChg>
      </pc:sldChg>
      <pc:sldChg chg="modSp">
        <pc:chgData name="Lukas Peterson" userId="8b848a1a-8e71-40de-bdbd-e661b5e2f242" providerId="ADAL" clId="{FB1BCAF7-2E22-48E0-A086-6EC94B07EC75}" dt="2023-05-31T11:51:33.902" v="420" actId="20577"/>
        <pc:sldMkLst>
          <pc:docMk/>
          <pc:sldMk cId="1082734965" sldId="312"/>
        </pc:sldMkLst>
        <pc:spChg chg="mod">
          <ac:chgData name="Lukas Peterson" userId="8b848a1a-8e71-40de-bdbd-e661b5e2f242" providerId="ADAL" clId="{FB1BCAF7-2E22-48E0-A086-6EC94B07EC75}" dt="2023-05-31T11:51:33.902" v="420" actId="20577"/>
          <ac:spMkLst>
            <pc:docMk/>
            <pc:sldMk cId="1082734965" sldId="312"/>
            <ac:spMk id="3" creationId="{ED571F14-99D9-4BF6-3EB3-FFC0514D5AE2}"/>
          </ac:spMkLst>
        </pc:spChg>
      </pc:sldChg>
      <pc:sldChg chg="modSp">
        <pc:chgData name="Lukas Peterson" userId="8b848a1a-8e71-40de-bdbd-e661b5e2f242" providerId="ADAL" clId="{FB1BCAF7-2E22-48E0-A086-6EC94B07EC75}" dt="2023-05-31T11:51:06.629" v="410" actId="20577"/>
        <pc:sldMkLst>
          <pc:docMk/>
          <pc:sldMk cId="3558964280" sldId="317"/>
        </pc:sldMkLst>
        <pc:spChg chg="mod">
          <ac:chgData name="Lukas Peterson" userId="8b848a1a-8e71-40de-bdbd-e661b5e2f242" providerId="ADAL" clId="{FB1BCAF7-2E22-48E0-A086-6EC94B07EC75}" dt="2023-05-31T11:51:06.629" v="410" actId="20577"/>
          <ac:spMkLst>
            <pc:docMk/>
            <pc:sldMk cId="3558964280" sldId="317"/>
            <ac:spMk id="9" creationId="{EFC3CB06-CBEB-7E84-0AFB-D4FA481FCAB9}"/>
          </ac:spMkLst>
        </pc:spChg>
      </pc:sldChg>
      <pc:sldChg chg="modSp modNotesTx">
        <pc:chgData name="Lukas Peterson" userId="8b848a1a-8e71-40de-bdbd-e661b5e2f242" providerId="ADAL" clId="{FB1BCAF7-2E22-48E0-A086-6EC94B07EC75}" dt="2023-05-31T13:50:07.347" v="2458" actId="20577"/>
        <pc:sldMkLst>
          <pc:docMk/>
          <pc:sldMk cId="2386132267" sldId="318"/>
        </pc:sldMkLst>
        <pc:spChg chg="mod">
          <ac:chgData name="Lukas Peterson" userId="8b848a1a-8e71-40de-bdbd-e661b5e2f242" providerId="ADAL" clId="{FB1BCAF7-2E22-48E0-A086-6EC94B07EC75}" dt="2023-05-31T11:51:10.940" v="413" actId="20577"/>
          <ac:spMkLst>
            <pc:docMk/>
            <pc:sldMk cId="2386132267" sldId="318"/>
            <ac:spMk id="6" creationId="{52485EAB-58F0-4D4A-5B6F-A9694800ED18}"/>
          </ac:spMkLst>
        </pc:spChg>
      </pc:sldChg>
      <pc:sldChg chg="modSp">
        <pc:chgData name="Lukas Peterson" userId="8b848a1a-8e71-40de-bdbd-e661b5e2f242" providerId="ADAL" clId="{FB1BCAF7-2E22-48E0-A086-6EC94B07EC75}" dt="2023-05-31T11:51:22.829" v="417" actId="14100"/>
        <pc:sldMkLst>
          <pc:docMk/>
          <pc:sldMk cId="1335662890" sldId="319"/>
        </pc:sldMkLst>
        <pc:spChg chg="mod">
          <ac:chgData name="Lukas Peterson" userId="8b848a1a-8e71-40de-bdbd-e661b5e2f242" providerId="ADAL" clId="{FB1BCAF7-2E22-48E0-A086-6EC94B07EC75}" dt="2023-05-31T11:51:22.829" v="417" actId="14100"/>
          <ac:spMkLst>
            <pc:docMk/>
            <pc:sldMk cId="1335662890" sldId="319"/>
            <ac:spMk id="6" creationId="{E3B22513-0B8E-945F-2A2D-964CCB2AF83D}"/>
          </ac:spMkLst>
        </pc:spChg>
      </pc:sldChg>
      <pc:sldChg chg="modNotesTx">
        <pc:chgData name="Lukas Peterson" userId="8b848a1a-8e71-40de-bdbd-e661b5e2f242" providerId="ADAL" clId="{FB1BCAF7-2E22-48E0-A086-6EC94B07EC75}" dt="2023-05-31T13:42:41.420" v="1533" actId="20577"/>
        <pc:sldMkLst>
          <pc:docMk/>
          <pc:sldMk cId="2055988106" sldId="333"/>
        </pc:sldMkLst>
      </pc:sldChg>
      <pc:sldChg chg="modSp">
        <pc:chgData name="Lukas Peterson" userId="8b848a1a-8e71-40de-bdbd-e661b5e2f242" providerId="ADAL" clId="{FB1BCAF7-2E22-48E0-A086-6EC94B07EC75}" dt="2023-05-31T11:51:52.228" v="423" actId="20577"/>
        <pc:sldMkLst>
          <pc:docMk/>
          <pc:sldMk cId="1098720972" sldId="346"/>
        </pc:sldMkLst>
        <pc:spChg chg="mod">
          <ac:chgData name="Lukas Peterson" userId="8b848a1a-8e71-40de-bdbd-e661b5e2f242" providerId="ADAL" clId="{FB1BCAF7-2E22-48E0-A086-6EC94B07EC75}" dt="2023-05-31T11:51:52.228" v="423" actId="20577"/>
          <ac:spMkLst>
            <pc:docMk/>
            <pc:sldMk cId="1098720972" sldId="346"/>
            <ac:spMk id="3" creationId="{ED571F14-99D9-4BF6-3EB3-FFC0514D5AE2}"/>
          </ac:spMkLst>
        </pc:spChg>
      </pc:sldChg>
      <pc:sldChg chg="modNotes modNotesTx">
        <pc:chgData name="Lukas Peterson" userId="8b848a1a-8e71-40de-bdbd-e661b5e2f242" providerId="ADAL" clId="{FB1BCAF7-2E22-48E0-A086-6EC94B07EC75}" dt="2023-05-31T13:33:51.275" v="860" actId="20577"/>
        <pc:sldMkLst>
          <pc:docMk/>
          <pc:sldMk cId="1971981699" sldId="349"/>
        </pc:sldMkLst>
      </pc:sldChg>
      <pc:sldChg chg="addSp delSp modSp modNotesTx">
        <pc:chgData name="Lukas Peterson" userId="8b848a1a-8e71-40de-bdbd-e661b5e2f242" providerId="ADAL" clId="{FB1BCAF7-2E22-48E0-A086-6EC94B07EC75}" dt="2023-05-31T13:59:19.686" v="3466" actId="20577"/>
        <pc:sldMkLst>
          <pc:docMk/>
          <pc:sldMk cId="1602015993" sldId="350"/>
        </pc:sldMkLst>
        <pc:spChg chg="add mod topLvl">
          <ac:chgData name="Lukas Peterson" userId="8b848a1a-8e71-40de-bdbd-e661b5e2f242" providerId="ADAL" clId="{FB1BCAF7-2E22-48E0-A086-6EC94B07EC75}" dt="2023-05-31T11:46:32.162" v="401" actId="164"/>
          <ac:spMkLst>
            <pc:docMk/>
            <pc:sldMk cId="1602015993" sldId="350"/>
            <ac:spMk id="3" creationId="{15EAC2ED-4039-4082-B1AC-49B24686AB3A}"/>
          </ac:spMkLst>
        </pc:spChg>
        <pc:spChg chg="add del mod">
          <ac:chgData name="Lukas Peterson" userId="8b848a1a-8e71-40de-bdbd-e661b5e2f242" providerId="ADAL" clId="{FB1BCAF7-2E22-48E0-A086-6EC94B07EC75}" dt="2023-05-31T11:43:17.925" v="337" actId="478"/>
          <ac:spMkLst>
            <pc:docMk/>
            <pc:sldMk cId="1602015993" sldId="350"/>
            <ac:spMk id="4" creationId="{91135741-E41B-4F85-87A6-226E6A49CEF4}"/>
          </ac:spMkLst>
        </pc:spChg>
        <pc:spChg chg="mod">
          <ac:chgData name="Lukas Peterson" userId="8b848a1a-8e71-40de-bdbd-e661b5e2f242" providerId="ADAL" clId="{FB1BCAF7-2E22-48E0-A086-6EC94B07EC75}" dt="2023-05-31T11:24:55.232" v="83" actId="20577"/>
          <ac:spMkLst>
            <pc:docMk/>
            <pc:sldMk cId="1602015993" sldId="350"/>
            <ac:spMk id="6" creationId="{C794C749-8D8C-4815-9B08-3F6B15C304B4}"/>
          </ac:spMkLst>
        </pc:spChg>
        <pc:spChg chg="add mod topLvl">
          <ac:chgData name="Lukas Peterson" userId="8b848a1a-8e71-40de-bdbd-e661b5e2f242" providerId="ADAL" clId="{FB1BCAF7-2E22-48E0-A086-6EC94B07EC75}" dt="2023-05-31T11:46:32.162" v="401" actId="164"/>
          <ac:spMkLst>
            <pc:docMk/>
            <pc:sldMk cId="1602015993" sldId="350"/>
            <ac:spMk id="14" creationId="{4DAECE8A-AFDD-41AA-ADBC-FF833517B56B}"/>
          </ac:spMkLst>
        </pc:spChg>
        <pc:spChg chg="add mod topLvl">
          <ac:chgData name="Lukas Peterson" userId="8b848a1a-8e71-40de-bdbd-e661b5e2f242" providerId="ADAL" clId="{FB1BCAF7-2E22-48E0-A086-6EC94B07EC75}" dt="2023-05-31T11:46:32.162" v="401" actId="164"/>
          <ac:spMkLst>
            <pc:docMk/>
            <pc:sldMk cId="1602015993" sldId="350"/>
            <ac:spMk id="56" creationId="{B5FCC759-503F-427E-9A74-38EC115D9292}"/>
          </ac:spMkLst>
        </pc:spChg>
        <pc:spChg chg="add mod topLvl">
          <ac:chgData name="Lukas Peterson" userId="8b848a1a-8e71-40de-bdbd-e661b5e2f242" providerId="ADAL" clId="{FB1BCAF7-2E22-48E0-A086-6EC94B07EC75}" dt="2023-05-31T11:46:32.162" v="401" actId="164"/>
          <ac:spMkLst>
            <pc:docMk/>
            <pc:sldMk cId="1602015993" sldId="350"/>
            <ac:spMk id="60" creationId="{C83E1DD9-6B70-4BAE-99A4-37F45D721FA9}"/>
          </ac:spMkLst>
        </pc:spChg>
        <pc:spChg chg="add mod topLvl">
          <ac:chgData name="Lukas Peterson" userId="8b848a1a-8e71-40de-bdbd-e661b5e2f242" providerId="ADAL" clId="{FB1BCAF7-2E22-48E0-A086-6EC94B07EC75}" dt="2023-05-31T11:46:32.162" v="401" actId="164"/>
          <ac:spMkLst>
            <pc:docMk/>
            <pc:sldMk cId="1602015993" sldId="350"/>
            <ac:spMk id="71" creationId="{D781B686-1CE9-4241-8345-BCD219DD9A4C}"/>
          </ac:spMkLst>
        </pc:spChg>
        <pc:spChg chg="add mod topLvl">
          <ac:chgData name="Lukas Peterson" userId="8b848a1a-8e71-40de-bdbd-e661b5e2f242" providerId="ADAL" clId="{FB1BCAF7-2E22-48E0-A086-6EC94B07EC75}" dt="2023-05-31T11:46:32.162" v="401" actId="164"/>
          <ac:spMkLst>
            <pc:docMk/>
            <pc:sldMk cId="1602015993" sldId="350"/>
            <ac:spMk id="72" creationId="{005FC466-6B00-4A24-94AE-679AEE2830D9}"/>
          </ac:spMkLst>
        </pc:spChg>
        <pc:spChg chg="add mod topLvl">
          <ac:chgData name="Lukas Peterson" userId="8b848a1a-8e71-40de-bdbd-e661b5e2f242" providerId="ADAL" clId="{FB1BCAF7-2E22-48E0-A086-6EC94B07EC75}" dt="2023-05-31T11:46:32.162" v="401" actId="164"/>
          <ac:spMkLst>
            <pc:docMk/>
            <pc:sldMk cId="1602015993" sldId="350"/>
            <ac:spMk id="86" creationId="{2A62C18C-ABDE-4435-8CBA-9CBF23FF2CB9}"/>
          </ac:spMkLst>
        </pc:spChg>
        <pc:spChg chg="add mod topLvl">
          <ac:chgData name="Lukas Peterson" userId="8b848a1a-8e71-40de-bdbd-e661b5e2f242" providerId="ADAL" clId="{FB1BCAF7-2E22-48E0-A086-6EC94B07EC75}" dt="2023-05-31T11:46:32.162" v="401" actId="164"/>
          <ac:spMkLst>
            <pc:docMk/>
            <pc:sldMk cId="1602015993" sldId="350"/>
            <ac:spMk id="87" creationId="{3FCEE096-7AFD-43C3-BD38-C07F7525342D}"/>
          </ac:spMkLst>
        </pc:spChg>
        <pc:spChg chg="add del mod">
          <ac:chgData name="Lukas Peterson" userId="8b848a1a-8e71-40de-bdbd-e661b5e2f242" providerId="ADAL" clId="{FB1BCAF7-2E22-48E0-A086-6EC94B07EC75}" dt="2023-05-31T11:40:33.047" v="273" actId="767"/>
          <ac:spMkLst>
            <pc:docMk/>
            <pc:sldMk cId="1602015993" sldId="350"/>
            <ac:spMk id="92" creationId="{5D00C4F2-F1F3-4999-812E-022EBED48E75}"/>
          </ac:spMkLst>
        </pc:spChg>
        <pc:spChg chg="add mod topLvl">
          <ac:chgData name="Lukas Peterson" userId="8b848a1a-8e71-40de-bdbd-e661b5e2f242" providerId="ADAL" clId="{FB1BCAF7-2E22-48E0-A086-6EC94B07EC75}" dt="2023-05-31T11:46:32.162" v="401" actId="164"/>
          <ac:spMkLst>
            <pc:docMk/>
            <pc:sldMk cId="1602015993" sldId="350"/>
            <ac:spMk id="93" creationId="{583225CA-17B0-48AA-A2B4-08F19A7608C1}"/>
          </ac:spMkLst>
        </pc:spChg>
        <pc:spChg chg="add mod topLvl">
          <ac:chgData name="Lukas Peterson" userId="8b848a1a-8e71-40de-bdbd-e661b5e2f242" providerId="ADAL" clId="{FB1BCAF7-2E22-48E0-A086-6EC94B07EC75}" dt="2023-05-31T11:46:32.162" v="401" actId="164"/>
          <ac:spMkLst>
            <pc:docMk/>
            <pc:sldMk cId="1602015993" sldId="350"/>
            <ac:spMk id="94" creationId="{BCCDAD3E-C8D5-4EAC-8EF3-BFA815579909}"/>
          </ac:spMkLst>
        </pc:spChg>
        <pc:spChg chg="add del mod">
          <ac:chgData name="Lukas Peterson" userId="8b848a1a-8e71-40de-bdbd-e661b5e2f242" providerId="ADAL" clId="{FB1BCAF7-2E22-48E0-A086-6EC94B07EC75}" dt="2023-05-31T11:41:56.931" v="304" actId="478"/>
          <ac:spMkLst>
            <pc:docMk/>
            <pc:sldMk cId="1602015993" sldId="350"/>
            <ac:spMk id="95" creationId="{E0C60058-B2C9-42A9-95ED-BBD942D346C0}"/>
          </ac:spMkLst>
        </pc:spChg>
        <pc:spChg chg="add mod topLvl">
          <ac:chgData name="Lukas Peterson" userId="8b848a1a-8e71-40de-bdbd-e661b5e2f242" providerId="ADAL" clId="{FB1BCAF7-2E22-48E0-A086-6EC94B07EC75}" dt="2023-05-31T11:46:32.162" v="401" actId="164"/>
          <ac:spMkLst>
            <pc:docMk/>
            <pc:sldMk cId="1602015993" sldId="350"/>
            <ac:spMk id="96" creationId="{77AC0F58-FF2F-42A7-A5EF-529D6D07A715}"/>
          </ac:spMkLst>
        </pc:spChg>
        <pc:spChg chg="add mod topLvl">
          <ac:chgData name="Lukas Peterson" userId="8b848a1a-8e71-40de-bdbd-e661b5e2f242" providerId="ADAL" clId="{FB1BCAF7-2E22-48E0-A086-6EC94B07EC75}" dt="2023-05-31T11:46:32.162" v="401" actId="164"/>
          <ac:spMkLst>
            <pc:docMk/>
            <pc:sldMk cId="1602015993" sldId="350"/>
            <ac:spMk id="97" creationId="{92427FBB-AC43-406C-9AE4-E06CBD8671AE}"/>
          </ac:spMkLst>
        </pc:spChg>
        <pc:spChg chg="add mod">
          <ac:chgData name="Lukas Peterson" userId="8b848a1a-8e71-40de-bdbd-e661b5e2f242" providerId="ADAL" clId="{FB1BCAF7-2E22-48E0-A086-6EC94B07EC75}" dt="2023-05-31T11:46:32.162" v="401" actId="164"/>
          <ac:spMkLst>
            <pc:docMk/>
            <pc:sldMk cId="1602015993" sldId="350"/>
            <ac:spMk id="103" creationId="{8E5213BC-13CC-426D-950D-54A5A68000D2}"/>
          </ac:spMkLst>
        </pc:spChg>
        <pc:spChg chg="add mod">
          <ac:chgData name="Lukas Peterson" userId="8b848a1a-8e71-40de-bdbd-e661b5e2f242" providerId="ADAL" clId="{FB1BCAF7-2E22-48E0-A086-6EC94B07EC75}" dt="2023-05-31T11:46:32.162" v="401" actId="164"/>
          <ac:spMkLst>
            <pc:docMk/>
            <pc:sldMk cId="1602015993" sldId="350"/>
            <ac:spMk id="106" creationId="{3BC9051C-03C5-4743-9116-48B4E8C8E740}"/>
          </ac:spMkLst>
        </pc:spChg>
        <pc:grpChg chg="add mod topLvl">
          <ac:chgData name="Lukas Peterson" userId="8b848a1a-8e71-40de-bdbd-e661b5e2f242" providerId="ADAL" clId="{FB1BCAF7-2E22-48E0-A086-6EC94B07EC75}" dt="2023-05-31T11:46:32.162" v="401" actId="164"/>
          <ac:grpSpMkLst>
            <pc:docMk/>
            <pc:sldMk cId="1602015993" sldId="350"/>
            <ac:grpSpMk id="39" creationId="{66FA684C-8ECC-4B53-997E-3023ED5044BD}"/>
          </ac:grpSpMkLst>
        </pc:grpChg>
        <pc:grpChg chg="add del mod">
          <ac:chgData name="Lukas Peterson" userId="8b848a1a-8e71-40de-bdbd-e661b5e2f242" providerId="ADAL" clId="{FB1BCAF7-2E22-48E0-A086-6EC94B07EC75}" dt="2023-05-31T11:44:07.743" v="344" actId="165"/>
          <ac:grpSpMkLst>
            <pc:docMk/>
            <pc:sldMk cId="1602015993" sldId="350"/>
            <ac:grpSpMk id="99" creationId="{ECD5D9AA-4BA4-4A27-87F5-FBAF68558327}"/>
          </ac:grpSpMkLst>
        </pc:grpChg>
        <pc:grpChg chg="add mod">
          <ac:chgData name="Lukas Peterson" userId="8b848a1a-8e71-40de-bdbd-e661b5e2f242" providerId="ADAL" clId="{FB1BCAF7-2E22-48E0-A086-6EC94B07EC75}" dt="2023-05-31T11:46:32.162" v="401" actId="164"/>
          <ac:grpSpMkLst>
            <pc:docMk/>
            <pc:sldMk cId="1602015993" sldId="350"/>
            <ac:grpSpMk id="101" creationId="{A13F524F-F339-4200-A02F-DD5F3DE49C41}"/>
          </ac:grpSpMkLst>
        </pc:grpChg>
        <pc:grpChg chg="add mod">
          <ac:chgData name="Lukas Peterson" userId="8b848a1a-8e71-40de-bdbd-e661b5e2f242" providerId="ADAL" clId="{FB1BCAF7-2E22-48E0-A086-6EC94B07EC75}" dt="2023-05-31T11:46:32.162" v="401" actId="164"/>
          <ac:grpSpMkLst>
            <pc:docMk/>
            <pc:sldMk cId="1602015993" sldId="350"/>
            <ac:grpSpMk id="107" creationId="{0DED999E-019E-4C45-B989-CF2DDD18F5B8}"/>
          </ac:grpSpMkLst>
        </pc:grpChg>
        <pc:picChg chg="mod topLvl">
          <ac:chgData name="Lukas Peterson" userId="8b848a1a-8e71-40de-bdbd-e661b5e2f242" providerId="ADAL" clId="{FB1BCAF7-2E22-48E0-A086-6EC94B07EC75}" dt="2023-05-31T11:45:20.737" v="374" actId="164"/>
          <ac:picMkLst>
            <pc:docMk/>
            <pc:sldMk cId="1602015993" sldId="350"/>
            <ac:picMk id="8" creationId="{D368656D-B48E-416E-9C0E-2800E8B5DED5}"/>
          </ac:picMkLst>
        </pc:picChg>
        <pc:picChg chg="mod">
          <ac:chgData name="Lukas Peterson" userId="8b848a1a-8e71-40de-bdbd-e661b5e2f242" providerId="ADAL" clId="{FB1BCAF7-2E22-48E0-A086-6EC94B07EC75}" dt="2023-05-31T11:32:35.460" v="193" actId="164"/>
          <ac:picMkLst>
            <pc:docMk/>
            <pc:sldMk cId="1602015993" sldId="350"/>
            <ac:picMk id="10" creationId="{A076C90C-11C1-469F-8697-E37AF4C5C6B6}"/>
          </ac:picMkLst>
        </pc:picChg>
        <pc:picChg chg="add del mod">
          <ac:chgData name="Lukas Peterson" userId="8b848a1a-8e71-40de-bdbd-e661b5e2f242" providerId="ADAL" clId="{FB1BCAF7-2E22-48E0-A086-6EC94B07EC75}" dt="2023-05-31T11:27:56.069" v="152" actId="478"/>
          <ac:picMkLst>
            <pc:docMk/>
            <pc:sldMk cId="1602015993" sldId="350"/>
            <ac:picMk id="11" creationId="{B53F1CED-B4AB-4FF5-B641-1DD162E32A21}"/>
          </ac:picMkLst>
        </pc:picChg>
        <pc:picChg chg="mod topLvl">
          <ac:chgData name="Lukas Peterson" userId="8b848a1a-8e71-40de-bdbd-e661b5e2f242" providerId="ADAL" clId="{FB1BCAF7-2E22-48E0-A086-6EC94B07EC75}" dt="2023-05-31T11:46:32.162" v="401" actId="164"/>
          <ac:picMkLst>
            <pc:docMk/>
            <pc:sldMk cId="1602015993" sldId="350"/>
            <ac:picMk id="12" creationId="{4B8F70C8-A5B1-4B52-9E5D-955A46590EEA}"/>
          </ac:picMkLst>
        </pc:picChg>
        <pc:picChg chg="mod">
          <ac:chgData name="Lukas Peterson" userId="8b848a1a-8e71-40de-bdbd-e661b5e2f242" providerId="ADAL" clId="{FB1BCAF7-2E22-48E0-A086-6EC94B07EC75}" dt="2023-05-31T11:32:35.460" v="193" actId="164"/>
          <ac:picMkLst>
            <pc:docMk/>
            <pc:sldMk cId="1602015993" sldId="350"/>
            <ac:picMk id="13" creationId="{B0ADA904-C333-4614-9CC4-85B26E81B502}"/>
          </ac:picMkLst>
        </pc:picChg>
        <pc:picChg chg="add mod">
          <ac:chgData name="Lukas Peterson" userId="8b848a1a-8e71-40de-bdbd-e661b5e2f242" providerId="ADAL" clId="{FB1BCAF7-2E22-48E0-A086-6EC94B07EC75}" dt="2023-05-31T11:45:20.737" v="374" actId="164"/>
          <ac:picMkLst>
            <pc:docMk/>
            <pc:sldMk cId="1602015993" sldId="350"/>
            <ac:picMk id="100" creationId="{23290AF6-1C00-4952-B7DF-2EC9A849D0F1}"/>
          </ac:picMkLst>
        </pc:picChg>
        <pc:cxnChg chg="add del mod">
          <ac:chgData name="Lukas Peterson" userId="8b848a1a-8e71-40de-bdbd-e661b5e2f242" providerId="ADAL" clId="{FB1BCAF7-2E22-48E0-A086-6EC94B07EC75}" dt="2023-05-31T11:28:43.233" v="155" actId="11529"/>
          <ac:cxnSpMkLst>
            <pc:docMk/>
            <pc:sldMk cId="1602015993" sldId="350"/>
            <ac:cxnSpMk id="9" creationId="{9F4E361C-2331-4ABE-9D6E-25083EB27078}"/>
          </ac:cxnSpMkLst>
        </pc:cxnChg>
        <pc:cxnChg chg="add del mod">
          <ac:chgData name="Lukas Peterson" userId="8b848a1a-8e71-40de-bdbd-e661b5e2f242" providerId="ADAL" clId="{FB1BCAF7-2E22-48E0-A086-6EC94B07EC75}" dt="2023-05-31T11:29:16.879" v="159" actId="478"/>
          <ac:cxnSpMkLst>
            <pc:docMk/>
            <pc:sldMk cId="1602015993" sldId="350"/>
            <ac:cxnSpMk id="16" creationId="{5FB136E6-A62D-40B7-A9F2-A979B7D04ADB}"/>
          </ac:cxnSpMkLst>
        </pc:cxnChg>
        <pc:cxnChg chg="add del mod">
          <ac:chgData name="Lukas Peterson" userId="8b848a1a-8e71-40de-bdbd-e661b5e2f242" providerId="ADAL" clId="{FB1BCAF7-2E22-48E0-A086-6EC94B07EC75}" dt="2023-05-31T11:29:26.515" v="161" actId="11529"/>
          <ac:cxnSpMkLst>
            <pc:docMk/>
            <pc:sldMk cId="1602015993" sldId="350"/>
            <ac:cxnSpMk id="18" creationId="{CE5F3A8A-20E0-45EB-8F7B-4BF2EEE506D9}"/>
          </ac:cxnSpMkLst>
        </pc:cxnChg>
        <pc:cxnChg chg="add mod topLvl">
          <ac:chgData name="Lukas Peterson" userId="8b848a1a-8e71-40de-bdbd-e661b5e2f242" providerId="ADAL" clId="{FB1BCAF7-2E22-48E0-A086-6EC94B07EC75}" dt="2023-05-31T11:46:32.162" v="401" actId="164"/>
          <ac:cxnSpMkLst>
            <pc:docMk/>
            <pc:sldMk cId="1602015993" sldId="350"/>
            <ac:cxnSpMk id="20" creationId="{5DB135EC-5691-4B8A-A9A5-79C06A8588DD}"/>
          </ac:cxnSpMkLst>
        </pc:cxnChg>
        <pc:cxnChg chg="add del mod">
          <ac:chgData name="Lukas Peterson" userId="8b848a1a-8e71-40de-bdbd-e661b5e2f242" providerId="ADAL" clId="{FB1BCAF7-2E22-48E0-A086-6EC94B07EC75}" dt="2023-05-31T11:31:09.982" v="182" actId="478"/>
          <ac:cxnSpMkLst>
            <pc:docMk/>
            <pc:sldMk cId="1602015993" sldId="350"/>
            <ac:cxnSpMk id="28" creationId="{72BF8EFC-5AD5-4B3A-B63D-F90A673CA283}"/>
          </ac:cxnSpMkLst>
        </pc:cxnChg>
        <pc:cxnChg chg="add del mod">
          <ac:chgData name="Lukas Peterson" userId="8b848a1a-8e71-40de-bdbd-e661b5e2f242" providerId="ADAL" clId="{FB1BCAF7-2E22-48E0-A086-6EC94B07EC75}" dt="2023-05-31T11:31:34.003" v="186" actId="478"/>
          <ac:cxnSpMkLst>
            <pc:docMk/>
            <pc:sldMk cId="1602015993" sldId="350"/>
            <ac:cxnSpMk id="33" creationId="{B5E95DFA-EA03-43D0-80E5-DAD09B29E048}"/>
          </ac:cxnSpMkLst>
        </pc:cxnChg>
        <pc:cxnChg chg="add mod topLvl">
          <ac:chgData name="Lukas Peterson" userId="8b848a1a-8e71-40de-bdbd-e661b5e2f242" providerId="ADAL" clId="{FB1BCAF7-2E22-48E0-A086-6EC94B07EC75}" dt="2023-05-31T11:46:32.162" v="401" actId="164"/>
          <ac:cxnSpMkLst>
            <pc:docMk/>
            <pc:sldMk cId="1602015993" sldId="350"/>
            <ac:cxnSpMk id="43" creationId="{18F9041F-4FF0-4FCF-A46B-19A23E36C7A5}"/>
          </ac:cxnSpMkLst>
        </pc:cxnChg>
        <pc:cxnChg chg="add del mod">
          <ac:chgData name="Lukas Peterson" userId="8b848a1a-8e71-40de-bdbd-e661b5e2f242" providerId="ADAL" clId="{FB1BCAF7-2E22-48E0-A086-6EC94B07EC75}" dt="2023-05-31T11:34:31.497" v="212" actId="478"/>
          <ac:cxnSpMkLst>
            <pc:docMk/>
            <pc:sldMk cId="1602015993" sldId="350"/>
            <ac:cxnSpMk id="49" creationId="{1E490170-AAF2-4777-9091-718A594E44FB}"/>
          </ac:cxnSpMkLst>
        </pc:cxnChg>
        <pc:cxnChg chg="add mod topLvl">
          <ac:chgData name="Lukas Peterson" userId="8b848a1a-8e71-40de-bdbd-e661b5e2f242" providerId="ADAL" clId="{FB1BCAF7-2E22-48E0-A086-6EC94B07EC75}" dt="2023-05-31T11:46:32.162" v="401" actId="164"/>
          <ac:cxnSpMkLst>
            <pc:docMk/>
            <pc:sldMk cId="1602015993" sldId="350"/>
            <ac:cxnSpMk id="62" creationId="{66321A9B-11C1-4DD9-8DB7-2FC6F4B46AAD}"/>
          </ac:cxnSpMkLst>
        </pc:cxnChg>
        <pc:cxnChg chg="add mod topLvl">
          <ac:chgData name="Lukas Peterson" userId="8b848a1a-8e71-40de-bdbd-e661b5e2f242" providerId="ADAL" clId="{FB1BCAF7-2E22-48E0-A086-6EC94B07EC75}" dt="2023-05-31T11:46:32.162" v="401" actId="164"/>
          <ac:cxnSpMkLst>
            <pc:docMk/>
            <pc:sldMk cId="1602015993" sldId="350"/>
            <ac:cxnSpMk id="69" creationId="{005FAB68-256F-43F8-81CD-4364B71CA8E6}"/>
          </ac:cxnSpMkLst>
        </pc:cxnChg>
        <pc:cxnChg chg="add del mod">
          <ac:chgData name="Lukas Peterson" userId="8b848a1a-8e71-40de-bdbd-e661b5e2f242" providerId="ADAL" clId="{FB1BCAF7-2E22-48E0-A086-6EC94B07EC75}" dt="2023-05-31T11:38:39.397" v="251" actId="478"/>
          <ac:cxnSpMkLst>
            <pc:docMk/>
            <pc:sldMk cId="1602015993" sldId="350"/>
            <ac:cxnSpMk id="78" creationId="{721BAFD5-16B8-4482-A151-14B68D9955FD}"/>
          </ac:cxnSpMkLst>
        </pc:cxnChg>
        <pc:cxnChg chg="add del mod">
          <ac:chgData name="Lukas Peterson" userId="8b848a1a-8e71-40de-bdbd-e661b5e2f242" providerId="ADAL" clId="{FB1BCAF7-2E22-48E0-A086-6EC94B07EC75}" dt="2023-05-31T11:39:14.111" v="256" actId="478"/>
          <ac:cxnSpMkLst>
            <pc:docMk/>
            <pc:sldMk cId="1602015993" sldId="350"/>
            <ac:cxnSpMk id="84" creationId="{BF8A1D51-C755-47EB-956B-9F420AD1FD11}"/>
          </ac:cxnSpMkLst>
        </pc:cxnChg>
        <pc:cxnChg chg="add mod topLvl">
          <ac:chgData name="Lukas Peterson" userId="8b848a1a-8e71-40de-bdbd-e661b5e2f242" providerId="ADAL" clId="{FB1BCAF7-2E22-48E0-A086-6EC94B07EC75}" dt="2023-05-31T11:46:32.162" v="401" actId="164"/>
          <ac:cxnSpMkLst>
            <pc:docMk/>
            <pc:sldMk cId="1602015993" sldId="350"/>
            <ac:cxnSpMk id="89" creationId="{1F8CF305-744C-40B7-871C-824975500E52}"/>
          </ac:cxnSpMkLst>
        </pc:cxnChg>
        <pc:cxnChg chg="add mod topLvl">
          <ac:chgData name="Lukas Peterson" userId="8b848a1a-8e71-40de-bdbd-e661b5e2f242" providerId="ADAL" clId="{FB1BCAF7-2E22-48E0-A086-6EC94B07EC75}" dt="2023-05-31T11:46:32.162" v="401" actId="164"/>
          <ac:cxnSpMkLst>
            <pc:docMk/>
            <pc:sldMk cId="1602015993" sldId="350"/>
            <ac:cxnSpMk id="91" creationId="{11E098CA-3F13-4435-BC7C-7ECDFD46FA01}"/>
          </ac:cxnSpMkLst>
        </pc:cxnChg>
      </pc:sldChg>
    </pc:docChg>
  </pc:docChgLst>
  <pc:docChgLst>
    <pc:chgData name="Lukas Peterson" userId="8b848a1a-8e71-40de-bdbd-e661b5e2f242" providerId="ADAL" clId="{6F9F5D86-C2BD-9644-92FE-908D367F85F3}"/>
    <pc:docChg chg="undo redo custSel addSld delSld modSld sldOrd modMainMaster">
      <pc:chgData name="Lukas Peterson" userId="8b848a1a-8e71-40de-bdbd-e661b5e2f242" providerId="ADAL" clId="{6F9F5D86-C2BD-9644-92FE-908D367F85F3}" dt="2023-06-09T06:18:45.012" v="1883" actId="20577"/>
      <pc:docMkLst>
        <pc:docMk/>
      </pc:docMkLst>
      <pc:sldChg chg="modNotesTx">
        <pc:chgData name="Lukas Peterson" userId="8b848a1a-8e71-40de-bdbd-e661b5e2f242" providerId="ADAL" clId="{6F9F5D86-C2BD-9644-92FE-908D367F85F3}" dt="2023-06-07T10:40:52.281" v="23" actId="20577"/>
        <pc:sldMkLst>
          <pc:docMk/>
          <pc:sldMk cId="3158007245" sldId="279"/>
        </pc:sldMkLst>
      </pc:sldChg>
      <pc:sldChg chg="modSp mod modNotesTx">
        <pc:chgData name="Lukas Peterson" userId="8b848a1a-8e71-40de-bdbd-e661b5e2f242" providerId="ADAL" clId="{6F9F5D86-C2BD-9644-92FE-908D367F85F3}" dt="2023-06-09T06:18:45.012" v="1883" actId="20577"/>
        <pc:sldMkLst>
          <pc:docMk/>
          <pc:sldMk cId="912606404" sldId="292"/>
        </pc:sldMkLst>
        <pc:spChg chg="mod">
          <ac:chgData name="Lukas Peterson" userId="8b848a1a-8e71-40de-bdbd-e661b5e2f242" providerId="ADAL" clId="{6F9F5D86-C2BD-9644-92FE-908D367F85F3}" dt="2023-06-09T06:18:45.012" v="1883" actId="20577"/>
          <ac:spMkLst>
            <pc:docMk/>
            <pc:sldMk cId="912606404" sldId="292"/>
            <ac:spMk id="2" creationId="{EBB9A10C-15FA-18FB-E3BA-7572427EA712}"/>
          </ac:spMkLst>
        </pc:spChg>
      </pc:sldChg>
      <pc:sldChg chg="modNotesTx">
        <pc:chgData name="Lukas Peterson" userId="8b848a1a-8e71-40de-bdbd-e661b5e2f242" providerId="ADAL" clId="{6F9F5D86-C2BD-9644-92FE-908D367F85F3}" dt="2023-06-07T10:43:32.586" v="96" actId="20577"/>
        <pc:sldMkLst>
          <pc:docMk/>
          <pc:sldMk cId="4101837573" sldId="293"/>
        </pc:sldMkLst>
      </pc:sldChg>
      <pc:sldChg chg="add mod modShow">
        <pc:chgData name="Lukas Peterson" userId="8b848a1a-8e71-40de-bdbd-e661b5e2f242" providerId="ADAL" clId="{6F9F5D86-C2BD-9644-92FE-908D367F85F3}" dt="2023-06-08T08:54:49.554" v="1081" actId="729"/>
        <pc:sldMkLst>
          <pc:docMk/>
          <pc:sldMk cId="767893466" sldId="297"/>
        </pc:sldMkLst>
      </pc:sldChg>
      <pc:sldChg chg="del mod ord modShow">
        <pc:chgData name="Lukas Peterson" userId="8b848a1a-8e71-40de-bdbd-e661b5e2f242" providerId="ADAL" clId="{6F9F5D86-C2BD-9644-92FE-908D367F85F3}" dt="2023-06-08T08:54:39.244" v="1079" actId="2696"/>
        <pc:sldMkLst>
          <pc:docMk/>
          <pc:sldMk cId="3265989273" sldId="297"/>
        </pc:sldMkLst>
      </pc:sldChg>
      <pc:sldChg chg="modSp mod ord">
        <pc:chgData name="Lukas Peterson" userId="8b848a1a-8e71-40de-bdbd-e661b5e2f242" providerId="ADAL" clId="{6F9F5D86-C2BD-9644-92FE-908D367F85F3}" dt="2023-06-08T09:46:23.707" v="1498" actId="20577"/>
        <pc:sldMkLst>
          <pc:docMk/>
          <pc:sldMk cId="1330929353" sldId="300"/>
        </pc:sldMkLst>
        <pc:spChg chg="mod">
          <ac:chgData name="Lukas Peterson" userId="8b848a1a-8e71-40de-bdbd-e661b5e2f242" providerId="ADAL" clId="{6F9F5D86-C2BD-9644-92FE-908D367F85F3}" dt="2023-06-08T09:46:23.707" v="1498" actId="20577"/>
          <ac:spMkLst>
            <pc:docMk/>
            <pc:sldMk cId="1330929353" sldId="300"/>
            <ac:spMk id="2" creationId="{78F93041-3545-8FB5-FEEB-6B674AB402F8}"/>
          </ac:spMkLst>
        </pc:spChg>
      </pc:sldChg>
      <pc:sldChg chg="del">
        <pc:chgData name="Lukas Peterson" userId="8b848a1a-8e71-40de-bdbd-e661b5e2f242" providerId="ADAL" clId="{6F9F5D86-C2BD-9644-92FE-908D367F85F3}" dt="2023-06-07T14:49:59.280" v="781" actId="2696"/>
        <pc:sldMkLst>
          <pc:docMk/>
          <pc:sldMk cId="3260099452" sldId="311"/>
        </pc:sldMkLst>
      </pc:sldChg>
      <pc:sldChg chg="addSp delSp modSp mod">
        <pc:chgData name="Lukas Peterson" userId="8b848a1a-8e71-40de-bdbd-e661b5e2f242" providerId="ADAL" clId="{6F9F5D86-C2BD-9644-92FE-908D367F85F3}" dt="2023-06-07T10:29:30.040" v="3" actId="478"/>
        <pc:sldMkLst>
          <pc:docMk/>
          <pc:sldMk cId="3558964280" sldId="317"/>
        </pc:sldMkLst>
        <pc:spChg chg="add mod">
          <ac:chgData name="Lukas Peterson" userId="8b848a1a-8e71-40de-bdbd-e661b5e2f242" providerId="ADAL" clId="{6F9F5D86-C2BD-9644-92FE-908D367F85F3}" dt="2023-06-07T10:29:30.040" v="3" actId="478"/>
          <ac:spMkLst>
            <pc:docMk/>
            <pc:sldMk cId="3558964280" sldId="317"/>
            <ac:spMk id="6" creationId="{BF5117E3-4B23-1073-28C9-47EBEF3B35D8}"/>
          </ac:spMkLst>
        </pc:spChg>
        <pc:spChg chg="del">
          <ac:chgData name="Lukas Peterson" userId="8b848a1a-8e71-40de-bdbd-e661b5e2f242" providerId="ADAL" clId="{6F9F5D86-C2BD-9644-92FE-908D367F85F3}" dt="2023-06-07T10:29:16.850" v="1" actId="931"/>
          <ac:spMkLst>
            <pc:docMk/>
            <pc:sldMk cId="3558964280" sldId="317"/>
            <ac:spMk id="12" creationId="{465C1AC3-2FD8-1C4D-64A1-166F8E98C1C5}"/>
          </ac:spMkLst>
        </pc:spChg>
        <pc:picChg chg="add del mod">
          <ac:chgData name="Lukas Peterson" userId="8b848a1a-8e71-40de-bdbd-e661b5e2f242" providerId="ADAL" clId="{6F9F5D86-C2BD-9644-92FE-908D367F85F3}" dt="2023-06-07T10:29:30.040" v="3" actId="478"/>
          <ac:picMkLst>
            <pc:docMk/>
            <pc:sldMk cId="3558964280" sldId="317"/>
            <ac:picMk id="3" creationId="{6B88F00B-A95B-897B-6F9C-EA1289226085}"/>
          </ac:picMkLst>
        </pc:picChg>
      </pc:sldChg>
      <pc:sldChg chg="ord">
        <pc:chgData name="Lukas Peterson" userId="8b848a1a-8e71-40de-bdbd-e661b5e2f242" providerId="ADAL" clId="{6F9F5D86-C2BD-9644-92FE-908D367F85F3}" dt="2023-06-08T08:52:44.696" v="1072" actId="20578"/>
        <pc:sldMkLst>
          <pc:docMk/>
          <pc:sldMk cId="2574011171" sldId="322"/>
        </pc:sldMkLst>
      </pc:sldChg>
      <pc:sldChg chg="mod ord modShow">
        <pc:chgData name="Lukas Peterson" userId="8b848a1a-8e71-40de-bdbd-e661b5e2f242" providerId="ADAL" clId="{6F9F5D86-C2BD-9644-92FE-908D367F85F3}" dt="2023-06-08T08:54:53.175" v="1082" actId="729"/>
        <pc:sldMkLst>
          <pc:docMk/>
          <pc:sldMk cId="3465727813" sldId="327"/>
        </pc:sldMkLst>
      </pc:sldChg>
      <pc:sldChg chg="ord">
        <pc:chgData name="Lukas Peterson" userId="8b848a1a-8e71-40de-bdbd-e661b5e2f242" providerId="ADAL" clId="{6F9F5D86-C2BD-9644-92FE-908D367F85F3}" dt="2023-06-08T08:52:44.696" v="1072" actId="20578"/>
        <pc:sldMkLst>
          <pc:docMk/>
          <pc:sldMk cId="2288935004" sldId="329"/>
        </pc:sldMkLst>
      </pc:sldChg>
      <pc:sldChg chg="del">
        <pc:chgData name="Lukas Peterson" userId="8b848a1a-8e71-40de-bdbd-e661b5e2f242" providerId="ADAL" clId="{6F9F5D86-C2BD-9644-92FE-908D367F85F3}" dt="2023-06-08T08:54:35.634" v="1078" actId="2696"/>
        <pc:sldMkLst>
          <pc:docMk/>
          <pc:sldMk cId="2151543163" sldId="331"/>
        </pc:sldMkLst>
      </pc:sldChg>
      <pc:sldChg chg="modSp mod modNotesTx">
        <pc:chgData name="Lukas Peterson" userId="8b848a1a-8e71-40de-bdbd-e661b5e2f242" providerId="ADAL" clId="{6F9F5D86-C2BD-9644-92FE-908D367F85F3}" dt="2023-06-07T11:29:43.405" v="606" actId="113"/>
        <pc:sldMkLst>
          <pc:docMk/>
          <pc:sldMk cId="2055988106" sldId="333"/>
        </pc:sldMkLst>
        <pc:spChg chg="mod">
          <ac:chgData name="Lukas Peterson" userId="8b848a1a-8e71-40de-bdbd-e661b5e2f242" providerId="ADAL" clId="{6F9F5D86-C2BD-9644-92FE-908D367F85F3}" dt="2023-06-07T11:29:43.405" v="606" actId="113"/>
          <ac:spMkLst>
            <pc:docMk/>
            <pc:sldMk cId="2055988106" sldId="333"/>
            <ac:spMk id="3" creationId="{486B0650-FE60-55C1-2B66-6BB1DD8932AA}"/>
          </ac:spMkLst>
        </pc:spChg>
        <pc:spChg chg="mod">
          <ac:chgData name="Lukas Peterson" userId="8b848a1a-8e71-40de-bdbd-e661b5e2f242" providerId="ADAL" clId="{6F9F5D86-C2BD-9644-92FE-908D367F85F3}" dt="2023-06-07T11:14:27.257" v="395" actId="20577"/>
          <ac:spMkLst>
            <pc:docMk/>
            <pc:sldMk cId="2055988106" sldId="333"/>
            <ac:spMk id="7" creationId="{639CCB3E-D4FE-BB7B-0B0B-9E98DAF15989}"/>
          </ac:spMkLst>
        </pc:spChg>
        <pc:spChg chg="mod">
          <ac:chgData name="Lukas Peterson" userId="8b848a1a-8e71-40de-bdbd-e661b5e2f242" providerId="ADAL" clId="{6F9F5D86-C2BD-9644-92FE-908D367F85F3}" dt="2023-06-07T11:29:06.338" v="605" actId="20577"/>
          <ac:spMkLst>
            <pc:docMk/>
            <pc:sldMk cId="2055988106" sldId="333"/>
            <ac:spMk id="10" creationId="{071E4BF7-8FED-F52C-E54A-CF2B6B03E206}"/>
          </ac:spMkLst>
        </pc:spChg>
      </pc:sldChg>
      <pc:sldChg chg="addSp modSp mod">
        <pc:chgData name="Lukas Peterson" userId="8b848a1a-8e71-40de-bdbd-e661b5e2f242" providerId="ADAL" clId="{6F9F5D86-C2BD-9644-92FE-908D367F85F3}" dt="2023-06-07T10:54:00.466" v="222" actId="113"/>
        <pc:sldMkLst>
          <pc:docMk/>
          <pc:sldMk cId="3321403157" sldId="336"/>
        </pc:sldMkLst>
        <pc:spChg chg="add mod">
          <ac:chgData name="Lukas Peterson" userId="8b848a1a-8e71-40de-bdbd-e661b5e2f242" providerId="ADAL" clId="{6F9F5D86-C2BD-9644-92FE-908D367F85F3}" dt="2023-06-07T10:53:46.986" v="220" actId="164"/>
          <ac:spMkLst>
            <pc:docMk/>
            <pc:sldMk cId="3321403157" sldId="336"/>
            <ac:spMk id="3" creationId="{EAE37596-9868-FF23-8F7F-028AAD6DB747}"/>
          </ac:spMkLst>
        </pc:spChg>
        <pc:spChg chg="add mod">
          <ac:chgData name="Lukas Peterson" userId="8b848a1a-8e71-40de-bdbd-e661b5e2f242" providerId="ADAL" clId="{6F9F5D86-C2BD-9644-92FE-908D367F85F3}" dt="2023-06-07T10:53:46.986" v="220" actId="164"/>
          <ac:spMkLst>
            <pc:docMk/>
            <pc:sldMk cId="3321403157" sldId="336"/>
            <ac:spMk id="4" creationId="{01F16B57-BDBD-0194-FE69-7719942807CE}"/>
          </ac:spMkLst>
        </pc:spChg>
        <pc:spChg chg="add mod">
          <ac:chgData name="Lukas Peterson" userId="8b848a1a-8e71-40de-bdbd-e661b5e2f242" providerId="ADAL" clId="{6F9F5D86-C2BD-9644-92FE-908D367F85F3}" dt="2023-06-07T10:53:46.986" v="220" actId="164"/>
          <ac:spMkLst>
            <pc:docMk/>
            <pc:sldMk cId="3321403157" sldId="336"/>
            <ac:spMk id="6" creationId="{061B2B69-CC2B-BA23-960D-28B665E3D13D}"/>
          </ac:spMkLst>
        </pc:spChg>
        <pc:grpChg chg="add mod">
          <ac:chgData name="Lukas Peterson" userId="8b848a1a-8e71-40de-bdbd-e661b5e2f242" providerId="ADAL" clId="{6F9F5D86-C2BD-9644-92FE-908D367F85F3}" dt="2023-06-07T10:53:51.579" v="221" actId="12788"/>
          <ac:grpSpMkLst>
            <pc:docMk/>
            <pc:sldMk cId="3321403157" sldId="336"/>
            <ac:grpSpMk id="7" creationId="{D7BE8917-E1FF-46EA-B641-D1295369D98A}"/>
          </ac:grpSpMkLst>
        </pc:grpChg>
        <pc:graphicFrameChg chg="mod">
          <ac:chgData name="Lukas Peterson" userId="8b848a1a-8e71-40de-bdbd-e661b5e2f242" providerId="ADAL" clId="{6F9F5D86-C2BD-9644-92FE-908D367F85F3}" dt="2023-06-07T10:54:00.466" v="222" actId="113"/>
          <ac:graphicFrameMkLst>
            <pc:docMk/>
            <pc:sldMk cId="3321403157" sldId="336"/>
            <ac:graphicFrameMk id="27" creationId="{2A654F9D-D73A-4F2C-B4B4-B88C34BEBF18}"/>
          </ac:graphicFrameMkLst>
        </pc:graphicFrameChg>
      </pc:sldChg>
      <pc:sldChg chg="del">
        <pc:chgData name="Lukas Peterson" userId="8b848a1a-8e71-40de-bdbd-e661b5e2f242" providerId="ADAL" clId="{6F9F5D86-C2BD-9644-92FE-908D367F85F3}" dt="2023-06-08T08:54:34.051" v="1077" actId="2696"/>
        <pc:sldMkLst>
          <pc:docMk/>
          <pc:sldMk cId="357416536" sldId="337"/>
        </pc:sldMkLst>
      </pc:sldChg>
      <pc:sldChg chg="modSp mod ord">
        <pc:chgData name="Lukas Peterson" userId="8b848a1a-8e71-40de-bdbd-e661b5e2f242" providerId="ADAL" clId="{6F9F5D86-C2BD-9644-92FE-908D367F85F3}" dt="2023-06-08T09:08:14.624" v="1262" actId="113"/>
        <pc:sldMkLst>
          <pc:docMk/>
          <pc:sldMk cId="1879413002" sldId="338"/>
        </pc:sldMkLst>
        <pc:spChg chg="mod">
          <ac:chgData name="Lukas Peterson" userId="8b848a1a-8e71-40de-bdbd-e661b5e2f242" providerId="ADAL" clId="{6F9F5D86-C2BD-9644-92FE-908D367F85F3}" dt="2023-06-08T09:08:14.624" v="1262" actId="113"/>
          <ac:spMkLst>
            <pc:docMk/>
            <pc:sldMk cId="1879413002" sldId="338"/>
            <ac:spMk id="2" creationId="{96022533-C7C6-4D6C-A59A-B4960DD48FC7}"/>
          </ac:spMkLst>
        </pc:spChg>
      </pc:sldChg>
      <pc:sldChg chg="mod ord modShow">
        <pc:chgData name="Lukas Peterson" userId="8b848a1a-8e71-40de-bdbd-e661b5e2f242" providerId="ADAL" clId="{6F9F5D86-C2BD-9644-92FE-908D367F85F3}" dt="2023-06-08T08:54:56.378" v="1083" actId="729"/>
        <pc:sldMkLst>
          <pc:docMk/>
          <pc:sldMk cId="4124281923" sldId="342"/>
        </pc:sldMkLst>
      </pc:sldChg>
      <pc:sldChg chg="mod ord modShow">
        <pc:chgData name="Lukas Peterson" userId="8b848a1a-8e71-40de-bdbd-e661b5e2f242" providerId="ADAL" clId="{6F9F5D86-C2BD-9644-92FE-908D367F85F3}" dt="2023-06-08T08:54:59.859" v="1084" actId="729"/>
        <pc:sldMkLst>
          <pc:docMk/>
          <pc:sldMk cId="820763392" sldId="343"/>
        </pc:sldMkLst>
      </pc:sldChg>
      <pc:sldChg chg="del">
        <pc:chgData name="Lukas Peterson" userId="8b848a1a-8e71-40de-bdbd-e661b5e2f242" providerId="ADAL" clId="{6F9F5D86-C2BD-9644-92FE-908D367F85F3}" dt="2023-06-07T10:27:53.100" v="0" actId="2696"/>
        <pc:sldMkLst>
          <pc:docMk/>
          <pc:sldMk cId="1003776877" sldId="345"/>
        </pc:sldMkLst>
      </pc:sldChg>
      <pc:sldChg chg="addSp delSp modSp mod modAnim modNotesTx">
        <pc:chgData name="Lukas Peterson" userId="8b848a1a-8e71-40de-bdbd-e661b5e2f242" providerId="ADAL" clId="{6F9F5D86-C2BD-9644-92FE-908D367F85F3}" dt="2023-06-08T13:20:11.551" v="1756" actId="20577"/>
        <pc:sldMkLst>
          <pc:docMk/>
          <pc:sldMk cId="2967891597" sldId="347"/>
        </pc:sldMkLst>
        <pc:spChg chg="mod">
          <ac:chgData name="Lukas Peterson" userId="8b848a1a-8e71-40de-bdbd-e661b5e2f242" providerId="ADAL" clId="{6F9F5D86-C2BD-9644-92FE-908D367F85F3}" dt="2023-06-08T13:16:41.567" v="1637" actId="20577"/>
          <ac:spMkLst>
            <pc:docMk/>
            <pc:sldMk cId="2967891597" sldId="347"/>
            <ac:spMk id="2" creationId="{A18232E2-7EDD-4EE4-BF9F-BB4A0DBA5849}"/>
          </ac:spMkLst>
        </pc:spChg>
        <pc:spChg chg="add del mod">
          <ac:chgData name="Lukas Peterson" userId="8b848a1a-8e71-40de-bdbd-e661b5e2f242" providerId="ADAL" clId="{6F9F5D86-C2BD-9644-92FE-908D367F85F3}" dt="2023-06-08T13:17:33.634" v="1661" actId="478"/>
          <ac:spMkLst>
            <pc:docMk/>
            <pc:sldMk cId="2967891597" sldId="347"/>
            <ac:spMk id="6" creationId="{1422C07A-777E-452D-9082-613DAA9B5913}"/>
          </ac:spMkLst>
        </pc:spChg>
        <pc:spChg chg="del">
          <ac:chgData name="Lukas Peterson" userId="8b848a1a-8e71-40de-bdbd-e661b5e2f242" providerId="ADAL" clId="{6F9F5D86-C2BD-9644-92FE-908D367F85F3}" dt="2023-06-08T08:45:02.782" v="909" actId="478"/>
          <ac:spMkLst>
            <pc:docMk/>
            <pc:sldMk cId="2967891597" sldId="347"/>
            <ac:spMk id="8" creationId="{3DBA2351-A80B-42DF-97A1-5B26DBB8471C}"/>
          </ac:spMkLst>
        </pc:spChg>
        <pc:spChg chg="mod">
          <ac:chgData name="Lukas Peterson" userId="8b848a1a-8e71-40de-bdbd-e661b5e2f242" providerId="ADAL" clId="{6F9F5D86-C2BD-9644-92FE-908D367F85F3}" dt="2023-06-08T08:48:41.975" v="1067" actId="20577"/>
          <ac:spMkLst>
            <pc:docMk/>
            <pc:sldMk cId="2967891597" sldId="347"/>
            <ac:spMk id="10" creationId="{16E3CFE8-AAA8-4574-B626-6EC9F6B78F7C}"/>
          </ac:spMkLst>
        </pc:spChg>
        <pc:spChg chg="add mod">
          <ac:chgData name="Lukas Peterson" userId="8b848a1a-8e71-40de-bdbd-e661b5e2f242" providerId="ADAL" clId="{6F9F5D86-C2BD-9644-92FE-908D367F85F3}" dt="2023-06-08T13:20:11.551" v="1756" actId="20577"/>
          <ac:spMkLst>
            <pc:docMk/>
            <pc:sldMk cId="2967891597" sldId="347"/>
            <ac:spMk id="13" creationId="{F0CA7286-83F4-54E3-2D22-528D76C9FD64}"/>
          </ac:spMkLst>
        </pc:spChg>
        <pc:grpChg chg="mod">
          <ac:chgData name="Lukas Peterson" userId="8b848a1a-8e71-40de-bdbd-e661b5e2f242" providerId="ADAL" clId="{6F9F5D86-C2BD-9644-92FE-908D367F85F3}" dt="2023-06-07T14:41:16.991" v="613" actId="164"/>
          <ac:grpSpMkLst>
            <pc:docMk/>
            <pc:sldMk cId="2967891597" sldId="347"/>
            <ac:grpSpMk id="3" creationId="{65810141-E5F3-41A3-AB74-268D3CA414E6}"/>
          </ac:grpSpMkLst>
        </pc:grpChg>
        <pc:grpChg chg="add mod">
          <ac:chgData name="Lukas Peterson" userId="8b848a1a-8e71-40de-bdbd-e661b5e2f242" providerId="ADAL" clId="{6F9F5D86-C2BD-9644-92FE-908D367F85F3}" dt="2023-06-07T14:41:16.991" v="613" actId="164"/>
          <ac:grpSpMkLst>
            <pc:docMk/>
            <pc:sldMk cId="2967891597" sldId="347"/>
            <ac:grpSpMk id="4" creationId="{3CD963B4-DCAC-3E0D-A069-B4E0BFAE9306}"/>
          </ac:grpSpMkLst>
        </pc:grpChg>
        <pc:graphicFrameChg chg="del">
          <ac:chgData name="Lukas Peterson" userId="8b848a1a-8e71-40de-bdbd-e661b5e2f242" providerId="ADAL" clId="{6F9F5D86-C2BD-9644-92FE-908D367F85F3}" dt="2023-06-08T08:44:52.290" v="906" actId="478"/>
          <ac:graphicFrameMkLst>
            <pc:docMk/>
            <pc:sldMk cId="2967891597" sldId="347"/>
            <ac:graphicFrameMk id="7" creationId="{89BF9E0D-6E3D-4279-97BC-6C8EBC81961C}"/>
          </ac:graphicFrameMkLst>
        </pc:graphicFrameChg>
        <pc:graphicFrameChg chg="mod">
          <ac:chgData name="Lukas Peterson" userId="8b848a1a-8e71-40de-bdbd-e661b5e2f242" providerId="ADAL" clId="{6F9F5D86-C2BD-9644-92FE-908D367F85F3}" dt="2023-06-08T13:19:50.733" v="1754" actId="1076"/>
          <ac:graphicFrameMkLst>
            <pc:docMk/>
            <pc:sldMk cId="2967891597" sldId="347"/>
            <ac:graphicFrameMk id="12" creationId="{4885F4E5-F6E2-4AD6-B239-3FBB6CCECF73}"/>
          </ac:graphicFrameMkLst>
        </pc:graphicFrameChg>
      </pc:sldChg>
      <pc:sldChg chg="modNotesTx">
        <pc:chgData name="Lukas Peterson" userId="8b848a1a-8e71-40de-bdbd-e661b5e2f242" providerId="ADAL" clId="{6F9F5D86-C2BD-9644-92FE-908D367F85F3}" dt="2023-06-08T13:53:46.314" v="1881" actId="20577"/>
        <pc:sldMkLst>
          <pc:docMk/>
          <pc:sldMk cId="1897987896" sldId="348"/>
        </pc:sldMkLst>
      </pc:sldChg>
      <pc:sldChg chg="addSp delSp modSp mod">
        <pc:chgData name="Lukas Peterson" userId="8b848a1a-8e71-40de-bdbd-e661b5e2f242" providerId="ADAL" clId="{6F9F5D86-C2BD-9644-92FE-908D367F85F3}" dt="2023-06-07T11:35:50.299" v="609" actId="478"/>
        <pc:sldMkLst>
          <pc:docMk/>
          <pc:sldMk cId="1602015993" sldId="350"/>
        </pc:sldMkLst>
        <pc:spChg chg="add del mod">
          <ac:chgData name="Lukas Peterson" userId="8b848a1a-8e71-40de-bdbd-e661b5e2f242" providerId="ADAL" clId="{6F9F5D86-C2BD-9644-92FE-908D367F85F3}" dt="2023-06-07T11:35:50.299" v="609" actId="478"/>
          <ac:spMkLst>
            <pc:docMk/>
            <pc:sldMk cId="1602015993" sldId="350"/>
            <ac:spMk id="4" creationId="{1D2CB16B-EF5B-0D2B-15DE-61AE85A4C6A2}"/>
          </ac:spMkLst>
        </pc:spChg>
      </pc:sldChg>
      <pc:sldChg chg="addSp delSp modSp add mod ord modAnim">
        <pc:chgData name="Lukas Peterson" userId="8b848a1a-8e71-40de-bdbd-e661b5e2f242" providerId="ADAL" clId="{6F9F5D86-C2BD-9644-92FE-908D367F85F3}" dt="2023-06-08T09:06:22.304" v="1180" actId="113"/>
        <pc:sldMkLst>
          <pc:docMk/>
          <pc:sldMk cId="845560032" sldId="351"/>
        </pc:sldMkLst>
        <pc:spChg chg="mod">
          <ac:chgData name="Lukas Peterson" userId="8b848a1a-8e71-40de-bdbd-e661b5e2f242" providerId="ADAL" clId="{6F9F5D86-C2BD-9644-92FE-908D367F85F3}" dt="2023-06-08T09:06:22.304" v="1180" actId="113"/>
          <ac:spMkLst>
            <pc:docMk/>
            <pc:sldMk cId="845560032" sldId="351"/>
            <ac:spMk id="2" creationId="{78F93041-3545-8FB5-FEEB-6B674AB402F8}"/>
          </ac:spMkLst>
        </pc:spChg>
        <pc:spChg chg="mod">
          <ac:chgData name="Lukas Peterson" userId="8b848a1a-8e71-40de-bdbd-e661b5e2f242" providerId="ADAL" clId="{6F9F5D86-C2BD-9644-92FE-908D367F85F3}" dt="2023-06-07T11:03:17.044" v="289" actId="1036"/>
          <ac:spMkLst>
            <pc:docMk/>
            <pc:sldMk cId="845560032" sldId="351"/>
            <ac:spMk id="3" creationId="{3759F8D9-7A1A-5A16-E995-301CF45BE724}"/>
          </ac:spMkLst>
        </pc:spChg>
        <pc:spChg chg="add mod">
          <ac:chgData name="Lukas Peterson" userId="8b848a1a-8e71-40de-bdbd-e661b5e2f242" providerId="ADAL" clId="{6F9F5D86-C2BD-9644-92FE-908D367F85F3}" dt="2023-06-07T11:02:56.557" v="266" actId="20577"/>
          <ac:spMkLst>
            <pc:docMk/>
            <pc:sldMk cId="845560032" sldId="351"/>
            <ac:spMk id="8" creationId="{AC2CD22A-5A13-6653-0C1D-467D443055F1}"/>
          </ac:spMkLst>
        </pc:spChg>
        <pc:spChg chg="add mod">
          <ac:chgData name="Lukas Peterson" userId="8b848a1a-8e71-40de-bdbd-e661b5e2f242" providerId="ADAL" clId="{6F9F5D86-C2BD-9644-92FE-908D367F85F3}" dt="2023-06-07T11:03:32.145" v="312" actId="20577"/>
          <ac:spMkLst>
            <pc:docMk/>
            <pc:sldMk cId="845560032" sldId="351"/>
            <ac:spMk id="10" creationId="{E693F29F-09B9-3EC1-648D-F9C07F094F19}"/>
          </ac:spMkLst>
        </pc:spChg>
        <pc:spChg chg="add mod">
          <ac:chgData name="Lukas Peterson" userId="8b848a1a-8e71-40de-bdbd-e661b5e2f242" providerId="ADAL" clId="{6F9F5D86-C2BD-9644-92FE-908D367F85F3}" dt="2023-06-07T11:04:38.644" v="324" actId="1076"/>
          <ac:spMkLst>
            <pc:docMk/>
            <pc:sldMk cId="845560032" sldId="351"/>
            <ac:spMk id="13" creationId="{94E7E82D-A9B2-ABAC-038C-F1C916F6CF3D}"/>
          </ac:spMkLst>
        </pc:spChg>
        <pc:spChg chg="add mod">
          <ac:chgData name="Lukas Peterson" userId="8b848a1a-8e71-40de-bdbd-e661b5e2f242" providerId="ADAL" clId="{6F9F5D86-C2BD-9644-92FE-908D367F85F3}" dt="2023-06-07T14:39:51.242" v="612" actId="688"/>
          <ac:spMkLst>
            <pc:docMk/>
            <pc:sldMk cId="845560032" sldId="351"/>
            <ac:spMk id="14" creationId="{967C4456-075C-CB54-D5DD-08929843305D}"/>
          </ac:spMkLst>
        </pc:spChg>
        <pc:spChg chg="add mod">
          <ac:chgData name="Lukas Peterson" userId="8b848a1a-8e71-40de-bdbd-e661b5e2f242" providerId="ADAL" clId="{6F9F5D86-C2BD-9644-92FE-908D367F85F3}" dt="2023-06-07T11:06:09.069" v="366" actId="1076"/>
          <ac:spMkLst>
            <pc:docMk/>
            <pc:sldMk cId="845560032" sldId="351"/>
            <ac:spMk id="15" creationId="{36A06B0A-3C31-41E1-E9E7-ECBB215EF6E6}"/>
          </ac:spMkLst>
        </pc:spChg>
        <pc:grpChg chg="del">
          <ac:chgData name="Lukas Peterson" userId="8b848a1a-8e71-40de-bdbd-e661b5e2f242" providerId="ADAL" clId="{6F9F5D86-C2BD-9644-92FE-908D367F85F3}" dt="2023-06-07T11:01:18.333" v="224" actId="478"/>
          <ac:grpSpMkLst>
            <pc:docMk/>
            <pc:sldMk cId="845560032" sldId="351"/>
            <ac:grpSpMk id="6" creationId="{98199B05-6515-4DA6-819C-9322FE6B6144}"/>
          </ac:grpSpMkLst>
        </pc:grpChg>
        <pc:picChg chg="add mod">
          <ac:chgData name="Lukas Peterson" userId="8b848a1a-8e71-40de-bdbd-e661b5e2f242" providerId="ADAL" clId="{6F9F5D86-C2BD-9644-92FE-908D367F85F3}" dt="2023-06-07T11:02:43.238" v="249" actId="1035"/>
          <ac:picMkLst>
            <pc:docMk/>
            <pc:sldMk cId="845560032" sldId="351"/>
            <ac:picMk id="7" creationId="{959D9949-B495-8EB6-A1D4-AFEE1812C207}"/>
          </ac:picMkLst>
        </pc:picChg>
        <pc:picChg chg="mod">
          <ac:chgData name="Lukas Peterson" userId="8b848a1a-8e71-40de-bdbd-e661b5e2f242" providerId="ADAL" clId="{6F9F5D86-C2BD-9644-92FE-908D367F85F3}" dt="2023-06-07T11:03:17.044" v="289" actId="1036"/>
          <ac:picMkLst>
            <pc:docMk/>
            <pc:sldMk cId="845560032" sldId="351"/>
            <ac:picMk id="12" creationId="{D919DD11-9C9C-DC33-1157-1974459A3A07}"/>
          </ac:picMkLst>
        </pc:picChg>
        <pc:cxnChg chg="mod">
          <ac:chgData name="Lukas Peterson" userId="8b848a1a-8e71-40de-bdbd-e661b5e2f242" providerId="ADAL" clId="{6F9F5D86-C2BD-9644-92FE-908D367F85F3}" dt="2023-06-07T11:01:18.333" v="224" actId="478"/>
          <ac:cxnSpMkLst>
            <pc:docMk/>
            <pc:sldMk cId="845560032" sldId="351"/>
            <ac:cxnSpMk id="11" creationId="{7DFB6905-5169-7A63-B149-62D3EB4FE6F3}"/>
          </ac:cxnSpMkLst>
        </pc:cxnChg>
      </pc:sldChg>
      <pc:sldChg chg="addSp delSp modSp add mod">
        <pc:chgData name="Lukas Peterson" userId="8b848a1a-8e71-40de-bdbd-e661b5e2f242" providerId="ADAL" clId="{6F9F5D86-C2BD-9644-92FE-908D367F85F3}" dt="2023-06-08T08:55:27.206" v="1098" actId="20577"/>
        <pc:sldMkLst>
          <pc:docMk/>
          <pc:sldMk cId="527342312" sldId="352"/>
        </pc:sldMkLst>
        <pc:spChg chg="mod">
          <ac:chgData name="Lukas Peterson" userId="8b848a1a-8e71-40de-bdbd-e661b5e2f242" providerId="ADAL" clId="{6F9F5D86-C2BD-9644-92FE-908D367F85F3}" dt="2023-06-07T14:50:08.171" v="783" actId="1076"/>
          <ac:spMkLst>
            <pc:docMk/>
            <pc:sldMk cId="527342312" sldId="352"/>
            <ac:spMk id="2" creationId="{78F93041-3545-8FB5-FEEB-6B674AB402F8}"/>
          </ac:spMkLst>
        </pc:spChg>
        <pc:spChg chg="mod topLvl">
          <ac:chgData name="Lukas Peterson" userId="8b848a1a-8e71-40de-bdbd-e661b5e2f242" providerId="ADAL" clId="{6F9F5D86-C2BD-9644-92FE-908D367F85F3}" dt="2023-06-07T14:50:35.516" v="805" actId="1037"/>
          <ac:spMkLst>
            <pc:docMk/>
            <pc:sldMk cId="527342312" sldId="352"/>
            <ac:spMk id="6" creationId="{50F03166-A5FB-7519-C031-10E5F3B0CF0D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7" creationId="{760F723F-E6DE-83F9-F8D5-8157063F40C5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9" creationId="{BBEC9987-E78C-E7CB-AADD-6301F04E2F50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11" creationId="{F8103DD6-4EF6-B304-F12A-38045AD91A7D}"/>
          </ac:spMkLst>
        </pc:spChg>
        <pc:spChg chg="mod topLvl">
          <ac:chgData name="Lukas Peterson" userId="8b848a1a-8e71-40de-bdbd-e661b5e2f242" providerId="ADAL" clId="{6F9F5D86-C2BD-9644-92FE-908D367F85F3}" dt="2023-06-07T14:44:09.026" v="617" actId="164"/>
          <ac:spMkLst>
            <pc:docMk/>
            <pc:sldMk cId="527342312" sldId="352"/>
            <ac:spMk id="12" creationId="{A763BA9A-BCBE-54A5-378D-26B321AC9E11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13" creationId="{A17D684F-5C23-4672-4E1C-B90E5A2F7627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14" creationId="{00802E88-F94E-EB56-383F-28F6D461EB1E}"/>
          </ac:spMkLst>
        </pc:spChg>
        <pc:spChg chg="mod topLvl">
          <ac:chgData name="Lukas Peterson" userId="8b848a1a-8e71-40de-bdbd-e661b5e2f242" providerId="ADAL" clId="{6F9F5D86-C2BD-9644-92FE-908D367F85F3}" dt="2023-06-07T14:44:09.026" v="617" actId="164"/>
          <ac:spMkLst>
            <pc:docMk/>
            <pc:sldMk cId="527342312" sldId="352"/>
            <ac:spMk id="15" creationId="{B9384B3D-7931-83A9-CCF0-9218692B324A}"/>
          </ac:spMkLst>
        </pc:spChg>
        <pc:spChg chg="mod topLvl">
          <ac:chgData name="Lukas Peterson" userId="8b848a1a-8e71-40de-bdbd-e661b5e2f242" providerId="ADAL" clId="{6F9F5D86-C2BD-9644-92FE-908D367F85F3}" dt="2023-06-07T14:44:09.026" v="617" actId="164"/>
          <ac:spMkLst>
            <pc:docMk/>
            <pc:sldMk cId="527342312" sldId="352"/>
            <ac:spMk id="16" creationId="{F9740502-D347-7A28-3AD1-59A83F6034BE}"/>
          </ac:spMkLst>
        </pc:spChg>
        <pc:spChg chg="mod topLvl">
          <ac:chgData name="Lukas Peterson" userId="8b848a1a-8e71-40de-bdbd-e661b5e2f242" providerId="ADAL" clId="{6F9F5D86-C2BD-9644-92FE-908D367F85F3}" dt="2023-06-07T14:44:09.026" v="617" actId="164"/>
          <ac:spMkLst>
            <pc:docMk/>
            <pc:sldMk cId="527342312" sldId="352"/>
            <ac:spMk id="17" creationId="{12F6DE27-A95A-9B9C-24BE-A0A53F668026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18" creationId="{9C190F1A-E449-8496-2D6B-4D7218402B3E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19" creationId="{5AC6F879-4543-DC3C-D4E7-5430927BD6D8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23" creationId="{15C7F4EE-CC4D-AA81-298C-633FD577448D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24" creationId="{980CFF4D-611F-4C48-B3FC-AE27E14E7287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25" creationId="{0C4D504B-8E45-B6F8-9EE8-25C7F977A457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26" creationId="{7A4A86B7-FB4E-4FEF-A06D-747E62A383DC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27" creationId="{29414DC1-9E29-CD4F-2B7F-F9077EDEEE4D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28" creationId="{66558C21-00B1-16DA-A7E5-636677CD4FB5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29" creationId="{4BAD1BB9-08A7-262B-5338-FE19837D2275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30" creationId="{D7F49C81-F6A3-76F4-9D2A-150ECBB1D378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34" creationId="{9F455C70-180A-E883-DB8A-3EC717A5A6F4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35" creationId="{D3649D58-6B47-D85F-E7C2-497418D9253A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36" creationId="{398DF628-549E-AA64-688A-43E5DB43D471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37" creationId="{8D293E15-F217-A842-0E7D-2B2A043E8A5A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38" creationId="{CF76FE58-A8C1-9946-97A3-536899C47A83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39" creationId="{9C7A059A-4B69-121C-99A8-4DF7BC0AB636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40" creationId="{F368DEAE-71C7-EBCA-74CC-FF9AD4976E26}"/>
          </ac:spMkLst>
        </pc:spChg>
        <pc:spChg chg="mod topLvl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41" creationId="{11A4A91F-5561-E60B-28DD-4C095DA3F605}"/>
          </ac:spMkLst>
        </pc:spChg>
        <pc:spChg chg="mod">
          <ac:chgData name="Lukas Peterson" userId="8b848a1a-8e71-40de-bdbd-e661b5e2f242" providerId="ADAL" clId="{6F9F5D86-C2BD-9644-92FE-908D367F85F3}" dt="2023-06-08T08:55:27.206" v="1098" actId="20577"/>
          <ac:spMkLst>
            <pc:docMk/>
            <pc:sldMk cId="527342312" sldId="352"/>
            <ac:spMk id="42" creationId="{737682E3-31F1-C06F-904F-2FC25C778C58}"/>
          </ac:spMkLst>
        </pc:spChg>
        <pc:spChg chg="mod">
          <ac:chgData name="Lukas Peterson" userId="8b848a1a-8e71-40de-bdbd-e661b5e2f242" providerId="ADAL" clId="{6F9F5D86-C2BD-9644-92FE-908D367F85F3}" dt="2023-06-07T14:52:44.286" v="900" actId="20577"/>
          <ac:spMkLst>
            <pc:docMk/>
            <pc:sldMk cId="527342312" sldId="352"/>
            <ac:spMk id="43" creationId="{0B93AE91-8DA3-3693-1757-2FE284113946}"/>
          </ac:spMkLst>
        </pc:spChg>
        <pc:spChg chg="mod">
          <ac:chgData name="Lukas Peterson" userId="8b848a1a-8e71-40de-bdbd-e661b5e2f242" providerId="ADAL" clId="{6F9F5D86-C2BD-9644-92FE-908D367F85F3}" dt="2023-06-07T14:44:09.026" v="617" actId="164"/>
          <ac:spMkLst>
            <pc:docMk/>
            <pc:sldMk cId="527342312" sldId="352"/>
            <ac:spMk id="59" creationId="{ABAB43CB-A18B-19FF-E52D-E95DBE004235}"/>
          </ac:spMkLst>
        </pc:spChg>
        <pc:spChg chg="mod">
          <ac:chgData name="Lukas Peterson" userId="8b848a1a-8e71-40de-bdbd-e661b5e2f242" providerId="ADAL" clId="{6F9F5D86-C2BD-9644-92FE-908D367F85F3}" dt="2023-06-07T14:44:09.026" v="617" actId="164"/>
          <ac:spMkLst>
            <pc:docMk/>
            <pc:sldMk cId="527342312" sldId="352"/>
            <ac:spMk id="61" creationId="{366C3B62-599A-A94B-CE79-9CC8A4B6E968}"/>
          </ac:spMkLst>
        </pc:spChg>
        <pc:spChg chg="mod">
          <ac:chgData name="Lukas Peterson" userId="8b848a1a-8e71-40de-bdbd-e661b5e2f242" providerId="ADAL" clId="{6F9F5D86-C2BD-9644-92FE-908D367F85F3}" dt="2023-06-07T14:44:09.026" v="617" actId="164"/>
          <ac:spMkLst>
            <pc:docMk/>
            <pc:sldMk cId="527342312" sldId="352"/>
            <ac:spMk id="62" creationId="{AFB89DC1-20BB-7A9E-4AB8-BFBDEA40E804}"/>
          </ac:spMkLst>
        </pc:spChg>
        <pc:spChg chg="add mod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66" creationId="{15B9A515-4758-E37D-28A4-695A7B2B4145}"/>
          </ac:spMkLst>
        </pc:spChg>
        <pc:spChg chg="add mod">
          <ac:chgData name="Lukas Peterson" userId="8b848a1a-8e71-40de-bdbd-e661b5e2f242" providerId="ADAL" clId="{6F9F5D86-C2BD-9644-92FE-908D367F85F3}" dt="2023-06-07T14:50:23.928" v="784" actId="164"/>
          <ac:spMkLst>
            <pc:docMk/>
            <pc:sldMk cId="527342312" sldId="352"/>
            <ac:spMk id="67" creationId="{6D4ABCD8-BBEA-2F44-C72C-D333FE41535E}"/>
          </ac:spMkLst>
        </pc:spChg>
        <pc:grpChg chg="del">
          <ac:chgData name="Lukas Peterson" userId="8b848a1a-8e71-40de-bdbd-e661b5e2f242" providerId="ADAL" clId="{6F9F5D86-C2BD-9644-92FE-908D367F85F3}" dt="2023-06-07T14:43:47.836" v="616" actId="165"/>
          <ac:grpSpMkLst>
            <pc:docMk/>
            <pc:sldMk cId="527342312" sldId="352"/>
            <ac:grpSpMk id="3" creationId="{1B8681F9-DDFA-5BBA-A8CB-73BC0C73D661}"/>
          </ac:grpSpMkLst>
        </pc:grpChg>
        <pc:grpChg chg="add mod">
          <ac:chgData name="Lukas Peterson" userId="8b848a1a-8e71-40de-bdbd-e661b5e2f242" providerId="ADAL" clId="{6F9F5D86-C2BD-9644-92FE-908D367F85F3}" dt="2023-06-07T14:50:23.928" v="784" actId="164"/>
          <ac:grpSpMkLst>
            <pc:docMk/>
            <pc:sldMk cId="527342312" sldId="352"/>
            <ac:grpSpMk id="10" creationId="{9A17EE1F-B303-2961-4EE8-39C9BBB76754}"/>
          </ac:grpSpMkLst>
        </pc:grpChg>
        <pc:grpChg chg="add mod">
          <ac:chgData name="Lukas Peterson" userId="8b848a1a-8e71-40de-bdbd-e661b5e2f242" providerId="ADAL" clId="{6F9F5D86-C2BD-9644-92FE-908D367F85F3}" dt="2023-06-07T14:50:43.503" v="807" actId="1076"/>
          <ac:grpSpMkLst>
            <pc:docMk/>
            <pc:sldMk cId="527342312" sldId="352"/>
            <ac:grpSpMk id="68" creationId="{5454BC4F-E231-4470-09E5-2C639E1D5D3E}"/>
          </ac:grpSpMkLst>
        </pc:grpChg>
        <pc:cxnChg chg="mod topLvl">
          <ac:chgData name="Lukas Peterson" userId="8b848a1a-8e71-40de-bdbd-e661b5e2f242" providerId="ADAL" clId="{6F9F5D86-C2BD-9644-92FE-908D367F85F3}" dt="2023-06-07T14:50:23.928" v="784" actId="164"/>
          <ac:cxnSpMkLst>
            <pc:docMk/>
            <pc:sldMk cId="527342312" sldId="352"/>
            <ac:cxnSpMk id="20" creationId="{97D34FCC-E44F-B653-74C2-11A6AE447AAA}"/>
          </ac:cxnSpMkLst>
        </pc:cxnChg>
        <pc:cxnChg chg="mod topLvl">
          <ac:chgData name="Lukas Peterson" userId="8b848a1a-8e71-40de-bdbd-e661b5e2f242" providerId="ADAL" clId="{6F9F5D86-C2BD-9644-92FE-908D367F85F3}" dt="2023-06-07T14:50:23.928" v="784" actId="164"/>
          <ac:cxnSpMkLst>
            <pc:docMk/>
            <pc:sldMk cId="527342312" sldId="352"/>
            <ac:cxnSpMk id="21" creationId="{1B5C559F-CF54-490E-A8A3-F24910566270}"/>
          </ac:cxnSpMkLst>
        </pc:cxnChg>
        <pc:cxnChg chg="mod topLvl">
          <ac:chgData name="Lukas Peterson" userId="8b848a1a-8e71-40de-bdbd-e661b5e2f242" providerId="ADAL" clId="{6F9F5D86-C2BD-9644-92FE-908D367F85F3}" dt="2023-06-07T14:50:23.928" v="784" actId="164"/>
          <ac:cxnSpMkLst>
            <pc:docMk/>
            <pc:sldMk cId="527342312" sldId="352"/>
            <ac:cxnSpMk id="22" creationId="{7B17E358-9B10-8093-5BE2-089618F59CED}"/>
          </ac:cxnSpMkLst>
        </pc:cxnChg>
        <pc:cxnChg chg="mod topLvl">
          <ac:chgData name="Lukas Peterson" userId="8b848a1a-8e71-40de-bdbd-e661b5e2f242" providerId="ADAL" clId="{6F9F5D86-C2BD-9644-92FE-908D367F85F3}" dt="2023-06-07T14:50:35.516" v="805" actId="1037"/>
          <ac:cxnSpMkLst>
            <pc:docMk/>
            <pc:sldMk cId="527342312" sldId="352"/>
            <ac:cxnSpMk id="31" creationId="{E31D7543-07B5-8DA8-532F-CFBA79544DF4}"/>
          </ac:cxnSpMkLst>
        </pc:cxnChg>
        <pc:cxnChg chg="mod topLvl">
          <ac:chgData name="Lukas Peterson" userId="8b848a1a-8e71-40de-bdbd-e661b5e2f242" providerId="ADAL" clId="{6F9F5D86-C2BD-9644-92FE-908D367F85F3}" dt="2023-06-07T14:50:35.516" v="805" actId="1037"/>
          <ac:cxnSpMkLst>
            <pc:docMk/>
            <pc:sldMk cId="527342312" sldId="352"/>
            <ac:cxnSpMk id="32" creationId="{3053EE41-9A1D-77F2-7E47-D5814F46F94C}"/>
          </ac:cxnSpMkLst>
        </pc:cxnChg>
        <pc:cxnChg chg="mod topLvl">
          <ac:chgData name="Lukas Peterson" userId="8b848a1a-8e71-40de-bdbd-e661b5e2f242" providerId="ADAL" clId="{6F9F5D86-C2BD-9644-92FE-908D367F85F3}" dt="2023-06-07T14:50:35.516" v="805" actId="1037"/>
          <ac:cxnSpMkLst>
            <pc:docMk/>
            <pc:sldMk cId="527342312" sldId="352"/>
            <ac:cxnSpMk id="33" creationId="{AE4A88DF-CC24-F325-A450-95C3617BF35A}"/>
          </ac:cxnSpMkLst>
        </pc:cxnChg>
        <pc:cxnChg chg="add mod">
          <ac:chgData name="Lukas Peterson" userId="8b848a1a-8e71-40de-bdbd-e661b5e2f242" providerId="ADAL" clId="{6F9F5D86-C2BD-9644-92FE-908D367F85F3}" dt="2023-06-07T14:50:23.928" v="784" actId="164"/>
          <ac:cxnSpMkLst>
            <pc:docMk/>
            <pc:sldMk cId="527342312" sldId="352"/>
            <ac:cxnSpMk id="53" creationId="{C4CD8AA4-5165-D5B8-E46B-EDC4608C2AE4}"/>
          </ac:cxnSpMkLst>
        </pc:cxnChg>
        <pc:cxnChg chg="mod">
          <ac:chgData name="Lukas Peterson" userId="8b848a1a-8e71-40de-bdbd-e661b5e2f242" providerId="ADAL" clId="{6F9F5D86-C2BD-9644-92FE-908D367F85F3}" dt="2023-06-07T14:44:09.026" v="617" actId="164"/>
          <ac:cxnSpMkLst>
            <pc:docMk/>
            <pc:sldMk cId="527342312" sldId="352"/>
            <ac:cxnSpMk id="56" creationId="{4A8D04FB-36A8-A111-5339-E2FF29B8A7D9}"/>
          </ac:cxnSpMkLst>
        </pc:cxnChg>
        <pc:cxnChg chg="mod">
          <ac:chgData name="Lukas Peterson" userId="8b848a1a-8e71-40de-bdbd-e661b5e2f242" providerId="ADAL" clId="{6F9F5D86-C2BD-9644-92FE-908D367F85F3}" dt="2023-06-07T14:44:09.026" v="617" actId="164"/>
          <ac:cxnSpMkLst>
            <pc:docMk/>
            <pc:sldMk cId="527342312" sldId="352"/>
            <ac:cxnSpMk id="57" creationId="{2B092C3A-78A7-13E9-2498-21A5F5690082}"/>
          </ac:cxnSpMkLst>
        </pc:cxnChg>
        <pc:cxnChg chg="mod">
          <ac:chgData name="Lukas Peterson" userId="8b848a1a-8e71-40de-bdbd-e661b5e2f242" providerId="ADAL" clId="{6F9F5D86-C2BD-9644-92FE-908D367F85F3}" dt="2023-06-07T14:44:09.026" v="617" actId="164"/>
          <ac:cxnSpMkLst>
            <pc:docMk/>
            <pc:sldMk cId="527342312" sldId="352"/>
            <ac:cxnSpMk id="58" creationId="{61B34DDE-555B-9A99-7AA8-751E0D7752E9}"/>
          </ac:cxnSpMkLst>
        </pc:cxnChg>
        <pc:cxnChg chg="add mod">
          <ac:chgData name="Lukas Peterson" userId="8b848a1a-8e71-40de-bdbd-e661b5e2f242" providerId="ADAL" clId="{6F9F5D86-C2BD-9644-92FE-908D367F85F3}" dt="2023-06-07T14:50:23.928" v="784" actId="164"/>
          <ac:cxnSpMkLst>
            <pc:docMk/>
            <pc:sldMk cId="527342312" sldId="352"/>
            <ac:cxnSpMk id="60" creationId="{8A79669F-45DC-DBE2-DC49-8709E7B957E1}"/>
          </ac:cxnSpMkLst>
        </pc:cxnChg>
        <pc:cxnChg chg="add mod">
          <ac:chgData name="Lukas Peterson" userId="8b848a1a-8e71-40de-bdbd-e661b5e2f242" providerId="ADAL" clId="{6F9F5D86-C2BD-9644-92FE-908D367F85F3}" dt="2023-06-07T14:50:23.928" v="784" actId="164"/>
          <ac:cxnSpMkLst>
            <pc:docMk/>
            <pc:sldMk cId="527342312" sldId="352"/>
            <ac:cxnSpMk id="64" creationId="{9169C62F-D824-168E-B3E0-EC6D5FBF0433}"/>
          </ac:cxnSpMkLst>
        </pc:cxnChg>
      </pc:sldChg>
      <pc:sldMasterChg chg="modSp mod">
        <pc:chgData name="Lukas Peterson" userId="8b848a1a-8e71-40de-bdbd-e661b5e2f242" providerId="ADAL" clId="{6F9F5D86-C2BD-9644-92FE-908D367F85F3}" dt="2023-06-07T11:12:45.256" v="384" actId="20577"/>
        <pc:sldMasterMkLst>
          <pc:docMk/>
          <pc:sldMasterMk cId="852296180" sldId="2147483648"/>
        </pc:sldMasterMkLst>
        <pc:spChg chg="mod">
          <ac:chgData name="Lukas Peterson" userId="8b848a1a-8e71-40de-bdbd-e661b5e2f242" providerId="ADAL" clId="{6F9F5D86-C2BD-9644-92FE-908D367F85F3}" dt="2023-06-07T11:12:45.256" v="384" actId="20577"/>
          <ac:spMkLst>
            <pc:docMk/>
            <pc:sldMasterMk cId="852296180" sldId="2147483648"/>
            <ac:spMk id="8" creationId="{00000000-0000-0000-0000-000000000000}"/>
          </ac:spMkLst>
        </pc:spChg>
      </pc:sldMasterChg>
    </pc:docChg>
  </pc:docChgLst>
  <pc:docChgLst>
    <pc:chgData name="Isak Berntsson" userId="S::isabe723@student.liu.se::914b5952-8221-4ce3-8c45-2be2fbc894ef" providerId="AD" clId="Web-{CBEE3B4B-317D-4919-BAEB-C662DB0F9F5F}"/>
    <pc:docChg chg="modSld">
      <pc:chgData name="Isak Berntsson" userId="S::isabe723@student.liu.se::914b5952-8221-4ce3-8c45-2be2fbc894ef" providerId="AD" clId="Web-{CBEE3B4B-317D-4919-BAEB-C662DB0F9F5F}" dt="2023-06-01T06:54:54.489" v="12" actId="20577"/>
      <pc:docMkLst>
        <pc:docMk/>
      </pc:docMkLst>
      <pc:sldChg chg="modSp">
        <pc:chgData name="Isak Berntsson" userId="S::isabe723@student.liu.se::914b5952-8221-4ce3-8c45-2be2fbc894ef" providerId="AD" clId="Web-{CBEE3B4B-317D-4919-BAEB-C662DB0F9F5F}" dt="2023-06-01T06:54:27.458" v="11" actId="20577"/>
        <pc:sldMkLst>
          <pc:docMk/>
          <pc:sldMk cId="2151543163" sldId="331"/>
        </pc:sldMkLst>
        <pc:spChg chg="mod">
          <ac:chgData name="Isak Berntsson" userId="S::isabe723@student.liu.se::914b5952-8221-4ce3-8c45-2be2fbc894ef" providerId="AD" clId="Web-{CBEE3B4B-317D-4919-BAEB-C662DB0F9F5F}" dt="2023-06-01T06:54:27.458" v="11" actId="20577"/>
          <ac:spMkLst>
            <pc:docMk/>
            <pc:sldMk cId="2151543163" sldId="331"/>
            <ac:spMk id="2" creationId="{78F93041-3545-8FB5-FEEB-6B674AB402F8}"/>
          </ac:spMkLst>
        </pc:spChg>
      </pc:sldChg>
      <pc:sldChg chg="modSp">
        <pc:chgData name="Isak Berntsson" userId="S::isabe723@student.liu.se::914b5952-8221-4ce3-8c45-2be2fbc894ef" providerId="AD" clId="Web-{CBEE3B4B-317D-4919-BAEB-C662DB0F9F5F}" dt="2023-06-01T06:54:54.489" v="12" actId="20577"/>
        <pc:sldMkLst>
          <pc:docMk/>
          <pc:sldMk cId="3321403157" sldId="336"/>
        </pc:sldMkLst>
        <pc:spChg chg="mod">
          <ac:chgData name="Isak Berntsson" userId="S::isabe723@student.liu.se::914b5952-8221-4ce3-8c45-2be2fbc894ef" providerId="AD" clId="Web-{CBEE3B4B-317D-4919-BAEB-C662DB0F9F5F}" dt="2023-06-01T06:54:54.489" v="12" actId="20577"/>
          <ac:spMkLst>
            <pc:docMk/>
            <pc:sldMk cId="3321403157" sldId="336"/>
            <ac:spMk id="2" creationId="{78F93041-3545-8FB5-FEEB-6B674AB402F8}"/>
          </ac:spMkLst>
        </pc:spChg>
      </pc:sldChg>
    </pc:docChg>
  </pc:docChgLst>
  <pc:docChgLst>
    <pc:chgData name="Isak Berntsson" userId="914b5952-8221-4ce3-8c45-2be2fbc894ef" providerId="ADAL" clId="{E02A0FD8-F176-4CE2-8B8A-35EDA4EFF501}"/>
    <pc:docChg chg="addSld delSld modSld">
      <pc:chgData name="Isak Berntsson" userId="914b5952-8221-4ce3-8c45-2be2fbc894ef" providerId="ADAL" clId="{E02A0FD8-F176-4CE2-8B8A-35EDA4EFF501}" dt="2023-06-01T07:33:58.815" v="24" actId="47"/>
      <pc:docMkLst>
        <pc:docMk/>
      </pc:docMkLst>
      <pc:sldChg chg="modSp mod">
        <pc:chgData name="Isak Berntsson" userId="914b5952-8221-4ce3-8c45-2be2fbc894ef" providerId="ADAL" clId="{E02A0FD8-F176-4CE2-8B8A-35EDA4EFF501}" dt="2023-06-01T07:14:44.766" v="16" actId="20577"/>
        <pc:sldMkLst>
          <pc:docMk/>
          <pc:sldMk cId="483333567" sldId="340"/>
        </pc:sldMkLst>
        <pc:spChg chg="mod">
          <ac:chgData name="Isak Berntsson" userId="914b5952-8221-4ce3-8c45-2be2fbc894ef" providerId="ADAL" clId="{E02A0FD8-F176-4CE2-8B8A-35EDA4EFF501}" dt="2023-06-01T07:14:44.766" v="16" actId="20577"/>
          <ac:spMkLst>
            <pc:docMk/>
            <pc:sldMk cId="483333567" sldId="340"/>
            <ac:spMk id="2" creationId="{78F93041-3545-8FB5-FEEB-6B674AB402F8}"/>
          </ac:spMkLst>
        </pc:spChg>
      </pc:sldChg>
      <pc:sldChg chg="modSp mod">
        <pc:chgData name="Isak Berntsson" userId="914b5952-8221-4ce3-8c45-2be2fbc894ef" providerId="ADAL" clId="{E02A0FD8-F176-4CE2-8B8A-35EDA4EFF501}" dt="2023-06-01T07:17:26.907" v="18" actId="20577"/>
        <pc:sldMkLst>
          <pc:docMk/>
          <pc:sldMk cId="2965068589" sldId="341"/>
        </pc:sldMkLst>
        <pc:spChg chg="mod">
          <ac:chgData name="Isak Berntsson" userId="914b5952-8221-4ce3-8c45-2be2fbc894ef" providerId="ADAL" clId="{E02A0FD8-F176-4CE2-8B8A-35EDA4EFF501}" dt="2023-06-01T07:17:26.907" v="18" actId="20577"/>
          <ac:spMkLst>
            <pc:docMk/>
            <pc:sldMk cId="2965068589" sldId="341"/>
            <ac:spMk id="12" creationId="{53D53A5A-F55E-4895-836A-5B24BD767CAB}"/>
          </ac:spMkLst>
        </pc:spChg>
      </pc:sldChg>
      <pc:sldChg chg="modSp">
        <pc:chgData name="Isak Berntsson" userId="914b5952-8221-4ce3-8c45-2be2fbc894ef" providerId="ADAL" clId="{E02A0FD8-F176-4CE2-8B8A-35EDA4EFF501}" dt="2023-06-01T07:04:41.245" v="2" actId="114"/>
        <pc:sldMkLst>
          <pc:docMk/>
          <pc:sldMk cId="2967891597" sldId="347"/>
        </pc:sldMkLst>
        <pc:spChg chg="mod">
          <ac:chgData name="Isak Berntsson" userId="914b5952-8221-4ce3-8c45-2be2fbc894ef" providerId="ADAL" clId="{E02A0FD8-F176-4CE2-8B8A-35EDA4EFF501}" dt="2023-06-01T07:04:41.245" v="2" actId="114"/>
          <ac:spMkLst>
            <pc:docMk/>
            <pc:sldMk cId="2967891597" sldId="347"/>
            <ac:spMk id="10" creationId="{16E3CFE8-AAA8-4574-B626-6EC9F6B78F7C}"/>
          </ac:spMkLst>
        </pc:spChg>
      </pc:sldChg>
      <pc:sldChg chg="new del">
        <pc:chgData name="Isak Berntsson" userId="914b5952-8221-4ce3-8c45-2be2fbc894ef" providerId="ADAL" clId="{E02A0FD8-F176-4CE2-8B8A-35EDA4EFF501}" dt="2023-06-01T07:33:54.142" v="22" actId="47"/>
        <pc:sldMkLst>
          <pc:docMk/>
          <pc:sldMk cId="2184084792" sldId="351"/>
        </pc:sldMkLst>
      </pc:sldChg>
      <pc:sldChg chg="new del">
        <pc:chgData name="Isak Berntsson" userId="914b5952-8221-4ce3-8c45-2be2fbc894ef" providerId="ADAL" clId="{E02A0FD8-F176-4CE2-8B8A-35EDA4EFF501}" dt="2023-06-01T07:33:58.815" v="24" actId="47"/>
        <pc:sldMkLst>
          <pc:docMk/>
          <pc:sldMk cId="3376506367" sldId="352"/>
        </pc:sldMkLst>
      </pc:sldChg>
      <pc:sldChg chg="new del">
        <pc:chgData name="Isak Berntsson" userId="914b5952-8221-4ce3-8c45-2be2fbc894ef" providerId="ADAL" clId="{E02A0FD8-F176-4CE2-8B8A-35EDA4EFF501}" dt="2023-06-01T07:33:56.215" v="23" actId="47"/>
        <pc:sldMkLst>
          <pc:docMk/>
          <pc:sldMk cId="2665594158" sldId="353"/>
        </pc:sldMkLst>
      </pc:sldChg>
    </pc:docChg>
  </pc:docChgLst>
  <pc:docChgLst>
    <pc:chgData name="Isak Berntsson" userId="S::isabe723@student.liu.se::914b5952-8221-4ce3-8c45-2be2fbc894ef" providerId="AD" clId="Web-{52E3EF27-7C2F-43BB-ABF1-3057B3F2C0D6}"/>
    <pc:docChg chg="modSld">
      <pc:chgData name="Isak Berntsson" userId="S::isabe723@student.liu.se::914b5952-8221-4ce3-8c45-2be2fbc894ef" providerId="AD" clId="Web-{52E3EF27-7C2F-43BB-ABF1-3057B3F2C0D6}" dt="2023-06-09T05:25:15.922" v="430"/>
      <pc:docMkLst>
        <pc:docMk/>
      </pc:docMkLst>
      <pc:sldChg chg="modNotes">
        <pc:chgData name="Isak Berntsson" userId="S::isabe723@student.liu.se::914b5952-8221-4ce3-8c45-2be2fbc894ef" providerId="AD" clId="Web-{52E3EF27-7C2F-43BB-ABF1-3057B3F2C0D6}" dt="2023-06-09T05:25:15.922" v="430"/>
        <pc:sldMkLst>
          <pc:docMk/>
          <pc:sldMk cId="3795556323" sldId="315"/>
        </pc:sldMkLst>
      </pc:sldChg>
      <pc:sldChg chg="modNotes">
        <pc:chgData name="Isak Berntsson" userId="S::isabe723@student.liu.se::914b5952-8221-4ce3-8c45-2be2fbc894ef" providerId="AD" clId="Web-{52E3EF27-7C2F-43BB-ABF1-3057B3F2C0D6}" dt="2023-06-08T17:05:12.294" v="235"/>
        <pc:sldMkLst>
          <pc:docMk/>
          <pc:sldMk cId="210457664" sldId="332"/>
        </pc:sldMkLst>
      </pc:sldChg>
      <pc:sldChg chg="modSp modNotes">
        <pc:chgData name="Isak Berntsson" userId="S::isabe723@student.liu.se::914b5952-8221-4ce3-8c45-2be2fbc894ef" providerId="AD" clId="Web-{52E3EF27-7C2F-43BB-ABF1-3057B3F2C0D6}" dt="2023-06-08T17:10:08.008" v="259" actId="20577"/>
        <pc:sldMkLst>
          <pc:docMk/>
          <pc:sldMk cId="527342312" sldId="352"/>
        </pc:sldMkLst>
        <pc:spChg chg="mod">
          <ac:chgData name="Isak Berntsson" userId="S::isabe723@student.liu.se::914b5952-8221-4ce3-8c45-2be2fbc894ef" providerId="AD" clId="Web-{52E3EF27-7C2F-43BB-ABF1-3057B3F2C0D6}" dt="2023-06-08T17:10:08.008" v="259" actId="20577"/>
          <ac:spMkLst>
            <pc:docMk/>
            <pc:sldMk cId="527342312" sldId="352"/>
            <ac:spMk id="8" creationId="{B698D72B-99E8-12C4-DCDA-14D5E3B424A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C39EE-69CC-4D18-868D-E0746232F160}" type="doc">
      <dgm:prSet loTypeId="urn:microsoft.com/office/officeart/2005/8/layout/hierarchy6" loCatId="hierarchy" qsTypeId="urn:microsoft.com/office/officeart/2005/8/quickstyle/3d5" qsCatId="3D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B1780ED2-9CD5-409A-B722-54037B109DB4}">
      <dgm:prSet phldrT="[Text]"/>
      <dgm:spPr/>
      <dgm:t>
        <a:bodyPr/>
        <a:lstStyle/>
        <a:p>
          <a:r>
            <a:rPr lang="en-US" b="1" noProof="0"/>
            <a:t>Data collection</a:t>
          </a:r>
        </a:p>
      </dgm:t>
    </dgm:pt>
    <dgm:pt modelId="{408A1615-EFC9-41AE-98C2-FB34009AAD49}" type="parTrans" cxnId="{740BB206-BA7A-47FB-B3A1-D70E0778C856}">
      <dgm:prSet/>
      <dgm:spPr/>
      <dgm:t>
        <a:bodyPr/>
        <a:lstStyle/>
        <a:p>
          <a:endParaRPr lang="sv-SE"/>
        </a:p>
      </dgm:t>
    </dgm:pt>
    <dgm:pt modelId="{6F210288-05CD-4A0D-887F-6043A2D0B567}" type="sibTrans" cxnId="{740BB206-BA7A-47FB-B3A1-D70E0778C856}">
      <dgm:prSet/>
      <dgm:spPr/>
      <dgm:t>
        <a:bodyPr/>
        <a:lstStyle/>
        <a:p>
          <a:endParaRPr lang="sv-SE"/>
        </a:p>
      </dgm:t>
    </dgm:pt>
    <dgm:pt modelId="{4B4E2629-860E-4F70-8947-D6E4E3EEA90B}">
      <dgm:prSet phldrT="[Text]"/>
      <dgm:spPr/>
      <dgm:t>
        <a:bodyPr/>
        <a:lstStyle/>
        <a:p>
          <a:r>
            <a:rPr lang="en-US" noProof="0"/>
            <a:t>Quantitative data</a:t>
          </a:r>
        </a:p>
      </dgm:t>
    </dgm:pt>
    <dgm:pt modelId="{B3E8566E-5B37-4265-8241-E11EEA958285}" type="parTrans" cxnId="{7DEC7877-8F68-4D2F-AC5E-6C1E0B6ED6C9}">
      <dgm:prSet/>
      <dgm:spPr/>
      <dgm:t>
        <a:bodyPr/>
        <a:lstStyle/>
        <a:p>
          <a:endParaRPr lang="sv-SE"/>
        </a:p>
      </dgm:t>
    </dgm:pt>
    <dgm:pt modelId="{E2308AA8-F8F1-48EB-8D43-5EC6899A5F34}" type="sibTrans" cxnId="{7DEC7877-8F68-4D2F-AC5E-6C1E0B6ED6C9}">
      <dgm:prSet/>
      <dgm:spPr/>
      <dgm:t>
        <a:bodyPr/>
        <a:lstStyle/>
        <a:p>
          <a:endParaRPr lang="sv-SE"/>
        </a:p>
      </dgm:t>
    </dgm:pt>
    <dgm:pt modelId="{3C3104C4-E97D-4440-970E-B5E093695D96}">
      <dgm:prSet phldrT="[Text]"/>
      <dgm:spPr/>
      <dgm:t>
        <a:bodyPr/>
        <a:lstStyle/>
        <a:p>
          <a:r>
            <a:rPr lang="en-US" noProof="0"/>
            <a:t>Qualitative data</a:t>
          </a:r>
        </a:p>
      </dgm:t>
    </dgm:pt>
    <dgm:pt modelId="{F8103064-FA0B-419B-9B30-BFE7E2DC5D5F}" type="parTrans" cxnId="{7E6320D7-67CC-4F0E-8BD6-90864E42354D}">
      <dgm:prSet/>
      <dgm:spPr/>
      <dgm:t>
        <a:bodyPr/>
        <a:lstStyle/>
        <a:p>
          <a:endParaRPr lang="sv-SE"/>
        </a:p>
      </dgm:t>
    </dgm:pt>
    <dgm:pt modelId="{3228709F-23B4-47B2-BD03-57D986775686}" type="sibTrans" cxnId="{7E6320D7-67CC-4F0E-8BD6-90864E42354D}">
      <dgm:prSet/>
      <dgm:spPr/>
      <dgm:t>
        <a:bodyPr/>
        <a:lstStyle/>
        <a:p>
          <a:endParaRPr lang="sv-SE"/>
        </a:p>
      </dgm:t>
    </dgm:pt>
    <dgm:pt modelId="{8381D139-20EE-483D-9A94-37CE5958D6E7}">
      <dgm:prSet phldrT="[Text]"/>
      <dgm:spPr/>
      <dgm:t>
        <a:bodyPr/>
        <a:lstStyle/>
        <a:p>
          <a:r>
            <a:rPr lang="en-US" noProof="0"/>
            <a:t>Citation data</a:t>
          </a:r>
        </a:p>
      </dgm:t>
    </dgm:pt>
    <dgm:pt modelId="{4D832B7C-1FFD-48F0-87F3-83FCA5948997}" type="parTrans" cxnId="{5EF89229-B055-4233-82E2-26F409CF7860}">
      <dgm:prSet/>
      <dgm:spPr/>
      <dgm:t>
        <a:bodyPr/>
        <a:lstStyle/>
        <a:p>
          <a:endParaRPr lang="sv-SE"/>
        </a:p>
      </dgm:t>
    </dgm:pt>
    <dgm:pt modelId="{23FBD1A2-8F2A-4DE1-8FB2-686E0228C723}" type="sibTrans" cxnId="{5EF89229-B055-4233-82E2-26F409CF7860}">
      <dgm:prSet/>
      <dgm:spPr/>
      <dgm:t>
        <a:bodyPr/>
        <a:lstStyle/>
        <a:p>
          <a:endParaRPr lang="sv-SE"/>
        </a:p>
      </dgm:t>
    </dgm:pt>
    <dgm:pt modelId="{60EC202B-9817-45EE-9A01-538AAC849F59}">
      <dgm:prSet phldrT="[Text]"/>
      <dgm:spPr>
        <a:solidFill>
          <a:schemeClr val="accent4"/>
        </a:solidFill>
      </dgm:spPr>
      <dgm:t>
        <a:bodyPr/>
        <a:lstStyle/>
        <a:p>
          <a:r>
            <a:rPr lang="en-US" noProof="0"/>
            <a:t>Research-progress distribution</a:t>
          </a:r>
        </a:p>
      </dgm:t>
    </dgm:pt>
    <dgm:pt modelId="{20F89055-6F71-4A66-9CA7-02CBC5BAE806}" type="parTrans" cxnId="{E38CEE92-7584-4CB5-9864-AFADEA92BEB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sv-SE"/>
        </a:p>
      </dgm:t>
    </dgm:pt>
    <dgm:pt modelId="{4AEB3980-8C5F-4760-A1F3-3271FEAA4E04}" type="sibTrans" cxnId="{E38CEE92-7584-4CB5-9864-AFADEA92BEB7}">
      <dgm:prSet/>
      <dgm:spPr/>
      <dgm:t>
        <a:bodyPr/>
        <a:lstStyle/>
        <a:p>
          <a:endParaRPr lang="sv-SE"/>
        </a:p>
      </dgm:t>
    </dgm:pt>
    <dgm:pt modelId="{66DDAA1A-CA59-4250-933C-7D40F64F1BC9}">
      <dgm:prSet phldrT="[Text]"/>
      <dgm:spPr/>
      <dgm:t>
        <a:bodyPr/>
        <a:lstStyle/>
        <a:p>
          <a:r>
            <a:rPr lang="en-US" noProof="0"/>
            <a:t>Literature search</a:t>
          </a:r>
        </a:p>
      </dgm:t>
    </dgm:pt>
    <dgm:pt modelId="{78274CAD-ABC9-4D8C-AF86-F3426A4B03B1}" type="parTrans" cxnId="{E2BBA88C-9A5C-46F4-95D9-2B219EB5FA5F}">
      <dgm:prSet/>
      <dgm:spPr/>
      <dgm:t>
        <a:bodyPr/>
        <a:lstStyle/>
        <a:p>
          <a:endParaRPr lang="sv-SE"/>
        </a:p>
      </dgm:t>
    </dgm:pt>
    <dgm:pt modelId="{8D2121EC-3C2C-4AE4-9215-6231BAF127CF}" type="sibTrans" cxnId="{E2BBA88C-9A5C-46F4-95D9-2B219EB5FA5F}">
      <dgm:prSet/>
      <dgm:spPr/>
      <dgm:t>
        <a:bodyPr/>
        <a:lstStyle/>
        <a:p>
          <a:endParaRPr lang="sv-SE"/>
        </a:p>
      </dgm:t>
    </dgm:pt>
    <dgm:pt modelId="{FA2B3080-1EC6-44B9-AEF6-5C6EB0178CF8}">
      <dgm:prSet phldrT="[Text]"/>
      <dgm:spPr/>
      <dgm:t>
        <a:bodyPr/>
        <a:lstStyle/>
        <a:p>
          <a:r>
            <a:rPr lang="en-US" noProof="0"/>
            <a:t>Survey</a:t>
          </a:r>
        </a:p>
      </dgm:t>
    </dgm:pt>
    <dgm:pt modelId="{56E43638-553C-4278-A955-C25A11A53421}" type="parTrans" cxnId="{E76B26B8-74D1-47AD-A1D6-12E071BFD3A8}">
      <dgm:prSet/>
      <dgm:spPr/>
      <dgm:t>
        <a:bodyPr/>
        <a:lstStyle/>
        <a:p>
          <a:endParaRPr lang="sv-SE"/>
        </a:p>
      </dgm:t>
    </dgm:pt>
    <dgm:pt modelId="{D5803C70-05E0-4C83-B8D9-D96370942C53}" type="sibTrans" cxnId="{E76B26B8-74D1-47AD-A1D6-12E071BFD3A8}">
      <dgm:prSet/>
      <dgm:spPr/>
      <dgm:t>
        <a:bodyPr/>
        <a:lstStyle/>
        <a:p>
          <a:endParaRPr lang="sv-SE"/>
        </a:p>
      </dgm:t>
    </dgm:pt>
    <dgm:pt modelId="{E513130A-5295-42C6-93D3-A126ECF6E340}">
      <dgm:prSet phldrT="[Text]"/>
      <dgm:spPr>
        <a:solidFill>
          <a:schemeClr val="accent4"/>
        </a:solidFill>
      </dgm:spPr>
      <dgm:t>
        <a:bodyPr/>
        <a:lstStyle/>
        <a:p>
          <a:r>
            <a:rPr lang="en-US" noProof="0"/>
            <a:t>Technology portfolio</a:t>
          </a:r>
        </a:p>
      </dgm:t>
    </dgm:pt>
    <dgm:pt modelId="{59126460-85C2-42AA-878D-12C913AC5DF8}" type="parTrans" cxnId="{C48FA605-4B6B-49AF-8513-E0EDC3608C5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sv-SE"/>
        </a:p>
      </dgm:t>
    </dgm:pt>
    <dgm:pt modelId="{C4BC8561-1133-4E30-92F9-F6948EB95B0A}" type="sibTrans" cxnId="{C48FA605-4B6B-49AF-8513-E0EDC3608C5B}">
      <dgm:prSet/>
      <dgm:spPr/>
      <dgm:t>
        <a:bodyPr/>
        <a:lstStyle/>
        <a:p>
          <a:endParaRPr lang="sv-SE"/>
        </a:p>
      </dgm:t>
    </dgm:pt>
    <dgm:pt modelId="{40825D73-F616-446C-93A9-0399B1EE4A7F}">
      <dgm:prSet phldrT="[Text]"/>
      <dgm:spPr>
        <a:solidFill>
          <a:schemeClr val="accent4"/>
        </a:solidFill>
      </dgm:spPr>
      <dgm:t>
        <a:bodyPr/>
        <a:lstStyle/>
        <a:p>
          <a:r>
            <a:rPr lang="en-US" noProof="0"/>
            <a:t>Conversion matrix</a:t>
          </a:r>
        </a:p>
      </dgm:t>
    </dgm:pt>
    <dgm:pt modelId="{B6C25719-61D1-474E-BB09-8BC94BDCAF7B}" type="parTrans" cxnId="{D5995192-3325-4F56-BFE7-E6EB1C749DD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sv-SE"/>
        </a:p>
      </dgm:t>
    </dgm:pt>
    <dgm:pt modelId="{2B6565F9-8BE3-4A39-BED8-E5CC85ACBF0C}" type="sibTrans" cxnId="{D5995192-3325-4F56-BFE7-E6EB1C749DD3}">
      <dgm:prSet/>
      <dgm:spPr/>
      <dgm:t>
        <a:bodyPr/>
        <a:lstStyle/>
        <a:p>
          <a:endParaRPr lang="sv-SE"/>
        </a:p>
      </dgm:t>
    </dgm:pt>
    <dgm:pt modelId="{130D447E-AEE3-4A08-A003-E6C7C2BADD6C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200" noProof="0"/>
            <a:t>Starting state of technologies</a:t>
          </a:r>
        </a:p>
      </dgm:t>
    </dgm:pt>
    <dgm:pt modelId="{E8306291-055B-416A-924E-2823CC3CC00F}" type="parTrans" cxnId="{83FCE395-F92A-48F9-B801-2A4385F7FC0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sv-SE"/>
        </a:p>
      </dgm:t>
    </dgm:pt>
    <dgm:pt modelId="{3A2CA75C-887E-4D39-9A5B-50BE1AC16BAF}" type="sibTrans" cxnId="{83FCE395-F92A-48F9-B801-2A4385F7FC0F}">
      <dgm:prSet/>
      <dgm:spPr/>
      <dgm:t>
        <a:bodyPr/>
        <a:lstStyle/>
        <a:p>
          <a:endParaRPr lang="sv-SE"/>
        </a:p>
      </dgm:t>
    </dgm:pt>
    <dgm:pt modelId="{550E3F27-43C8-418D-9030-F178CF4020A4}" type="pres">
      <dgm:prSet presAssocID="{513C39EE-69CC-4D18-868D-E0746232F16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FEDB52-84C2-47A5-BF85-43EEA5A24DFC}" type="pres">
      <dgm:prSet presAssocID="{513C39EE-69CC-4D18-868D-E0746232F160}" presName="hierFlow" presStyleCnt="0"/>
      <dgm:spPr/>
    </dgm:pt>
    <dgm:pt modelId="{267F9FA1-4D63-40C7-A337-633AB3257E2D}" type="pres">
      <dgm:prSet presAssocID="{513C39EE-69CC-4D18-868D-E0746232F16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45C2795-83C6-4B24-93CC-15CA0C4E458F}" type="pres">
      <dgm:prSet presAssocID="{B1780ED2-9CD5-409A-B722-54037B109DB4}" presName="Name14" presStyleCnt="0"/>
      <dgm:spPr/>
    </dgm:pt>
    <dgm:pt modelId="{86A2F120-A934-425C-A8DF-B0F2475B09B0}" type="pres">
      <dgm:prSet presAssocID="{B1780ED2-9CD5-409A-B722-54037B109DB4}" presName="level1Shape" presStyleLbl="node0" presStyleIdx="0" presStyleCnt="1">
        <dgm:presLayoutVars>
          <dgm:chPref val="3"/>
        </dgm:presLayoutVars>
      </dgm:prSet>
      <dgm:spPr/>
    </dgm:pt>
    <dgm:pt modelId="{9ABE7517-6460-420C-AE72-566E901C5AAE}" type="pres">
      <dgm:prSet presAssocID="{B1780ED2-9CD5-409A-B722-54037B109DB4}" presName="hierChild2" presStyleCnt="0"/>
      <dgm:spPr/>
    </dgm:pt>
    <dgm:pt modelId="{90B6043B-3E99-46EC-A604-09FEBEDFBA69}" type="pres">
      <dgm:prSet presAssocID="{B3E8566E-5B37-4265-8241-E11EEA958285}" presName="Name19" presStyleLbl="parChTrans1D2" presStyleIdx="0" presStyleCnt="2"/>
      <dgm:spPr/>
    </dgm:pt>
    <dgm:pt modelId="{79B50A4B-0F39-4D16-B8A0-568BBBA5D35D}" type="pres">
      <dgm:prSet presAssocID="{4B4E2629-860E-4F70-8947-D6E4E3EEA90B}" presName="Name21" presStyleCnt="0"/>
      <dgm:spPr/>
    </dgm:pt>
    <dgm:pt modelId="{39F1DD81-7B95-4624-876C-931217CEC9BD}" type="pres">
      <dgm:prSet presAssocID="{4B4E2629-860E-4F70-8947-D6E4E3EEA90B}" presName="level2Shape" presStyleLbl="node2" presStyleIdx="0" presStyleCnt="2"/>
      <dgm:spPr/>
    </dgm:pt>
    <dgm:pt modelId="{B6EFE7E5-A6FA-41AB-97A0-8111B0302408}" type="pres">
      <dgm:prSet presAssocID="{4B4E2629-860E-4F70-8947-D6E4E3EEA90B}" presName="hierChild3" presStyleCnt="0"/>
      <dgm:spPr/>
    </dgm:pt>
    <dgm:pt modelId="{BD8CEA41-3E2D-4132-BD78-082DCDA67D5F}" type="pres">
      <dgm:prSet presAssocID="{4D832B7C-1FFD-48F0-87F3-83FCA5948997}" presName="Name19" presStyleLbl="parChTrans1D3" presStyleIdx="0" presStyleCnt="3"/>
      <dgm:spPr/>
    </dgm:pt>
    <dgm:pt modelId="{ABDDC02F-8B14-4F4B-B266-BB65077C8193}" type="pres">
      <dgm:prSet presAssocID="{8381D139-20EE-483D-9A94-37CE5958D6E7}" presName="Name21" presStyleCnt="0"/>
      <dgm:spPr/>
    </dgm:pt>
    <dgm:pt modelId="{BE90B585-46A9-41EB-96EC-A009E39EC60C}" type="pres">
      <dgm:prSet presAssocID="{8381D139-20EE-483D-9A94-37CE5958D6E7}" presName="level2Shape" presStyleLbl="node3" presStyleIdx="0" presStyleCnt="3"/>
      <dgm:spPr/>
    </dgm:pt>
    <dgm:pt modelId="{807AF603-BE41-4E44-AA30-68340A47DED4}" type="pres">
      <dgm:prSet presAssocID="{8381D139-20EE-483D-9A94-37CE5958D6E7}" presName="hierChild3" presStyleCnt="0"/>
      <dgm:spPr/>
    </dgm:pt>
    <dgm:pt modelId="{3E0F9C9D-6F78-4349-B8C4-FB66AB5456BB}" type="pres">
      <dgm:prSet presAssocID="{20F89055-6F71-4A66-9CA7-02CBC5BAE806}" presName="Name19" presStyleLbl="parChTrans1D4" presStyleIdx="0" presStyleCnt="4"/>
      <dgm:spPr/>
    </dgm:pt>
    <dgm:pt modelId="{D5A85D11-3ECE-4133-A4B7-C41AB340915A}" type="pres">
      <dgm:prSet presAssocID="{60EC202B-9817-45EE-9A01-538AAC849F59}" presName="Name21" presStyleCnt="0"/>
      <dgm:spPr/>
    </dgm:pt>
    <dgm:pt modelId="{8AA0C313-1366-4890-BEFD-1572D72F52D8}" type="pres">
      <dgm:prSet presAssocID="{60EC202B-9817-45EE-9A01-538AAC849F59}" presName="level2Shape" presStyleLbl="node4" presStyleIdx="0" presStyleCnt="4"/>
      <dgm:spPr/>
    </dgm:pt>
    <dgm:pt modelId="{16C24240-E27E-45F0-9AF2-124CFC60D928}" type="pres">
      <dgm:prSet presAssocID="{60EC202B-9817-45EE-9A01-538AAC849F59}" presName="hierChild3" presStyleCnt="0"/>
      <dgm:spPr/>
    </dgm:pt>
    <dgm:pt modelId="{B11D8092-02F1-4F05-9506-7957F806D912}" type="pres">
      <dgm:prSet presAssocID="{F8103064-FA0B-419B-9B30-BFE7E2DC5D5F}" presName="Name19" presStyleLbl="parChTrans1D2" presStyleIdx="1" presStyleCnt="2"/>
      <dgm:spPr/>
    </dgm:pt>
    <dgm:pt modelId="{B4945D58-8AF2-4A90-9FF2-41DFB83294A9}" type="pres">
      <dgm:prSet presAssocID="{3C3104C4-E97D-4440-970E-B5E093695D96}" presName="Name21" presStyleCnt="0"/>
      <dgm:spPr/>
    </dgm:pt>
    <dgm:pt modelId="{2A5FCE42-6F8C-4644-854C-02E22606F2C7}" type="pres">
      <dgm:prSet presAssocID="{3C3104C4-E97D-4440-970E-B5E093695D96}" presName="level2Shape" presStyleLbl="node2" presStyleIdx="1" presStyleCnt="2"/>
      <dgm:spPr/>
    </dgm:pt>
    <dgm:pt modelId="{27F2A66C-7151-43BD-9827-FB6A36972622}" type="pres">
      <dgm:prSet presAssocID="{3C3104C4-E97D-4440-970E-B5E093695D96}" presName="hierChild3" presStyleCnt="0"/>
      <dgm:spPr/>
    </dgm:pt>
    <dgm:pt modelId="{BF51EB5C-3FC4-49E8-88C3-04726B15F137}" type="pres">
      <dgm:prSet presAssocID="{78274CAD-ABC9-4D8C-AF86-F3426A4B03B1}" presName="Name19" presStyleLbl="parChTrans1D3" presStyleIdx="1" presStyleCnt="3"/>
      <dgm:spPr/>
    </dgm:pt>
    <dgm:pt modelId="{5C69BFA8-D666-4B33-B5E5-1704189896F3}" type="pres">
      <dgm:prSet presAssocID="{66DDAA1A-CA59-4250-933C-7D40F64F1BC9}" presName="Name21" presStyleCnt="0"/>
      <dgm:spPr/>
    </dgm:pt>
    <dgm:pt modelId="{3B1ECE16-26FB-4F5B-888A-70ED03200880}" type="pres">
      <dgm:prSet presAssocID="{66DDAA1A-CA59-4250-933C-7D40F64F1BC9}" presName="level2Shape" presStyleLbl="node3" presStyleIdx="1" presStyleCnt="3"/>
      <dgm:spPr/>
    </dgm:pt>
    <dgm:pt modelId="{FF6779C8-4220-4B55-9BA4-47CBCCB6028E}" type="pres">
      <dgm:prSet presAssocID="{66DDAA1A-CA59-4250-933C-7D40F64F1BC9}" presName="hierChild3" presStyleCnt="0"/>
      <dgm:spPr/>
    </dgm:pt>
    <dgm:pt modelId="{F782672A-B1D8-4F24-95BB-1543835646F0}" type="pres">
      <dgm:prSet presAssocID="{59126460-85C2-42AA-878D-12C913AC5DF8}" presName="Name19" presStyleLbl="parChTrans1D4" presStyleIdx="1" presStyleCnt="4"/>
      <dgm:spPr/>
    </dgm:pt>
    <dgm:pt modelId="{D3CB53E9-B854-4D3A-87DB-7A88B8C1CC7D}" type="pres">
      <dgm:prSet presAssocID="{E513130A-5295-42C6-93D3-A126ECF6E340}" presName="Name21" presStyleCnt="0"/>
      <dgm:spPr/>
    </dgm:pt>
    <dgm:pt modelId="{E09F5B83-96C4-43F3-9750-11CB2F2447E3}" type="pres">
      <dgm:prSet presAssocID="{E513130A-5295-42C6-93D3-A126ECF6E340}" presName="level2Shape" presStyleLbl="node4" presStyleIdx="1" presStyleCnt="4"/>
      <dgm:spPr/>
    </dgm:pt>
    <dgm:pt modelId="{A89E167B-E945-4DB9-82A3-3D48AD7D07A2}" type="pres">
      <dgm:prSet presAssocID="{E513130A-5295-42C6-93D3-A126ECF6E340}" presName="hierChild3" presStyleCnt="0"/>
      <dgm:spPr/>
    </dgm:pt>
    <dgm:pt modelId="{60B9AB74-9530-414F-925A-356EE4998803}" type="pres">
      <dgm:prSet presAssocID="{56E43638-553C-4278-A955-C25A11A53421}" presName="Name19" presStyleLbl="parChTrans1D3" presStyleIdx="2" presStyleCnt="3"/>
      <dgm:spPr/>
    </dgm:pt>
    <dgm:pt modelId="{6511BFC6-36E7-46C4-A74A-08C11F614D7D}" type="pres">
      <dgm:prSet presAssocID="{FA2B3080-1EC6-44B9-AEF6-5C6EB0178CF8}" presName="Name21" presStyleCnt="0"/>
      <dgm:spPr/>
    </dgm:pt>
    <dgm:pt modelId="{09B3232F-6797-4EFE-81F8-966E6B4C1352}" type="pres">
      <dgm:prSet presAssocID="{FA2B3080-1EC6-44B9-AEF6-5C6EB0178CF8}" presName="level2Shape" presStyleLbl="node3" presStyleIdx="2" presStyleCnt="3"/>
      <dgm:spPr/>
    </dgm:pt>
    <dgm:pt modelId="{C648F4D7-2A23-4708-9BC1-D4DD7A8D7579}" type="pres">
      <dgm:prSet presAssocID="{FA2B3080-1EC6-44B9-AEF6-5C6EB0178CF8}" presName="hierChild3" presStyleCnt="0"/>
      <dgm:spPr/>
    </dgm:pt>
    <dgm:pt modelId="{651B50A2-A134-41E3-AEE7-6EEE1B508E47}" type="pres">
      <dgm:prSet presAssocID="{B6C25719-61D1-474E-BB09-8BC94BDCAF7B}" presName="Name19" presStyleLbl="parChTrans1D4" presStyleIdx="2" presStyleCnt="4"/>
      <dgm:spPr/>
    </dgm:pt>
    <dgm:pt modelId="{E5062409-C7EB-4999-BF85-F9D86BB61A49}" type="pres">
      <dgm:prSet presAssocID="{40825D73-F616-446C-93A9-0399B1EE4A7F}" presName="Name21" presStyleCnt="0"/>
      <dgm:spPr/>
    </dgm:pt>
    <dgm:pt modelId="{BB8D3517-7C8D-4A9D-8D50-9DF26DFF8646}" type="pres">
      <dgm:prSet presAssocID="{40825D73-F616-446C-93A9-0399B1EE4A7F}" presName="level2Shape" presStyleLbl="node4" presStyleIdx="2" presStyleCnt="4"/>
      <dgm:spPr/>
    </dgm:pt>
    <dgm:pt modelId="{7B26AC64-F92D-42D0-B263-68A2DA041F75}" type="pres">
      <dgm:prSet presAssocID="{40825D73-F616-446C-93A9-0399B1EE4A7F}" presName="hierChild3" presStyleCnt="0"/>
      <dgm:spPr/>
    </dgm:pt>
    <dgm:pt modelId="{E11754B8-9AA7-4EF3-B6D5-C00E298ABAE0}" type="pres">
      <dgm:prSet presAssocID="{E8306291-055B-416A-924E-2823CC3CC00F}" presName="Name19" presStyleLbl="parChTrans1D4" presStyleIdx="3" presStyleCnt="4"/>
      <dgm:spPr/>
    </dgm:pt>
    <dgm:pt modelId="{81723BE9-7DF4-4352-9394-2CAF40C062AF}" type="pres">
      <dgm:prSet presAssocID="{130D447E-AEE3-4A08-A003-E6C7C2BADD6C}" presName="Name21" presStyleCnt="0"/>
      <dgm:spPr/>
    </dgm:pt>
    <dgm:pt modelId="{B877521F-52D4-4673-88B3-D7259E26557F}" type="pres">
      <dgm:prSet presAssocID="{130D447E-AEE3-4A08-A003-E6C7C2BADD6C}" presName="level2Shape" presStyleLbl="node4" presStyleIdx="3" presStyleCnt="4"/>
      <dgm:spPr/>
    </dgm:pt>
    <dgm:pt modelId="{D7BCC519-481E-4365-BC6A-AC0E410E6D7B}" type="pres">
      <dgm:prSet presAssocID="{130D447E-AEE3-4A08-A003-E6C7C2BADD6C}" presName="hierChild3" presStyleCnt="0"/>
      <dgm:spPr/>
    </dgm:pt>
    <dgm:pt modelId="{01C36ECD-FDCD-4E22-B991-C45670EEDB47}" type="pres">
      <dgm:prSet presAssocID="{513C39EE-69CC-4D18-868D-E0746232F160}" presName="bgShapesFlow" presStyleCnt="0"/>
      <dgm:spPr/>
    </dgm:pt>
  </dgm:ptLst>
  <dgm:cxnLst>
    <dgm:cxn modelId="{C48FA605-4B6B-49AF-8513-E0EDC3608C5B}" srcId="{66DDAA1A-CA59-4250-933C-7D40F64F1BC9}" destId="{E513130A-5295-42C6-93D3-A126ECF6E340}" srcOrd="0" destOrd="0" parTransId="{59126460-85C2-42AA-878D-12C913AC5DF8}" sibTransId="{C4BC8561-1133-4E30-92F9-F6948EB95B0A}"/>
    <dgm:cxn modelId="{740BB206-BA7A-47FB-B3A1-D70E0778C856}" srcId="{513C39EE-69CC-4D18-868D-E0746232F160}" destId="{B1780ED2-9CD5-409A-B722-54037B109DB4}" srcOrd="0" destOrd="0" parTransId="{408A1615-EFC9-41AE-98C2-FB34009AAD49}" sibTransId="{6F210288-05CD-4A0D-887F-6043A2D0B567}"/>
    <dgm:cxn modelId="{295E240D-DCEB-47AD-922F-B2754E22D181}" type="presOf" srcId="{B3E8566E-5B37-4265-8241-E11EEA958285}" destId="{90B6043B-3E99-46EC-A604-09FEBEDFBA69}" srcOrd="0" destOrd="0" presId="urn:microsoft.com/office/officeart/2005/8/layout/hierarchy6"/>
    <dgm:cxn modelId="{2F5BAA14-861A-4E71-91C1-17C90E8D4814}" type="presOf" srcId="{B6C25719-61D1-474E-BB09-8BC94BDCAF7B}" destId="{651B50A2-A134-41E3-AEE7-6EEE1B508E47}" srcOrd="0" destOrd="0" presId="urn:microsoft.com/office/officeart/2005/8/layout/hierarchy6"/>
    <dgm:cxn modelId="{81C0F616-36B5-470F-8773-ADFA5BE66AE7}" type="presOf" srcId="{E513130A-5295-42C6-93D3-A126ECF6E340}" destId="{E09F5B83-96C4-43F3-9750-11CB2F2447E3}" srcOrd="0" destOrd="0" presId="urn:microsoft.com/office/officeart/2005/8/layout/hierarchy6"/>
    <dgm:cxn modelId="{C358081B-833D-4D3E-ACEB-760A235DDB54}" type="presOf" srcId="{E8306291-055B-416A-924E-2823CC3CC00F}" destId="{E11754B8-9AA7-4EF3-B6D5-C00E298ABAE0}" srcOrd="0" destOrd="0" presId="urn:microsoft.com/office/officeart/2005/8/layout/hierarchy6"/>
    <dgm:cxn modelId="{16AFF120-D574-43AE-8533-BB39AB9D4202}" type="presOf" srcId="{59126460-85C2-42AA-878D-12C913AC5DF8}" destId="{F782672A-B1D8-4F24-95BB-1543835646F0}" srcOrd="0" destOrd="0" presId="urn:microsoft.com/office/officeart/2005/8/layout/hierarchy6"/>
    <dgm:cxn modelId="{970D5F21-5F84-4894-BD12-BF6C4F93A1BE}" type="presOf" srcId="{F8103064-FA0B-419B-9B30-BFE7E2DC5D5F}" destId="{B11D8092-02F1-4F05-9506-7957F806D912}" srcOrd="0" destOrd="0" presId="urn:microsoft.com/office/officeart/2005/8/layout/hierarchy6"/>
    <dgm:cxn modelId="{5EF89229-B055-4233-82E2-26F409CF7860}" srcId="{4B4E2629-860E-4F70-8947-D6E4E3EEA90B}" destId="{8381D139-20EE-483D-9A94-37CE5958D6E7}" srcOrd="0" destOrd="0" parTransId="{4D832B7C-1FFD-48F0-87F3-83FCA5948997}" sibTransId="{23FBD1A2-8F2A-4DE1-8FB2-686E0228C723}"/>
    <dgm:cxn modelId="{81EA152D-15F7-4F40-A6BB-52D577DB3531}" type="presOf" srcId="{40825D73-F616-446C-93A9-0399B1EE4A7F}" destId="{BB8D3517-7C8D-4A9D-8D50-9DF26DFF8646}" srcOrd="0" destOrd="0" presId="urn:microsoft.com/office/officeart/2005/8/layout/hierarchy6"/>
    <dgm:cxn modelId="{1EC6E843-F41C-4879-B465-BAA7279518F8}" type="presOf" srcId="{130D447E-AEE3-4A08-A003-E6C7C2BADD6C}" destId="{B877521F-52D4-4673-88B3-D7259E26557F}" srcOrd="0" destOrd="0" presId="urn:microsoft.com/office/officeart/2005/8/layout/hierarchy6"/>
    <dgm:cxn modelId="{CBBD094E-5853-4C01-875E-6013D347D55A}" type="presOf" srcId="{3C3104C4-E97D-4440-970E-B5E093695D96}" destId="{2A5FCE42-6F8C-4644-854C-02E22606F2C7}" srcOrd="0" destOrd="0" presId="urn:microsoft.com/office/officeart/2005/8/layout/hierarchy6"/>
    <dgm:cxn modelId="{C283D16F-BF89-406A-92D1-F9CC98390D7E}" type="presOf" srcId="{513C39EE-69CC-4D18-868D-E0746232F160}" destId="{550E3F27-43C8-418D-9030-F178CF4020A4}" srcOrd="0" destOrd="0" presId="urn:microsoft.com/office/officeart/2005/8/layout/hierarchy6"/>
    <dgm:cxn modelId="{7DEC7877-8F68-4D2F-AC5E-6C1E0B6ED6C9}" srcId="{B1780ED2-9CD5-409A-B722-54037B109DB4}" destId="{4B4E2629-860E-4F70-8947-D6E4E3EEA90B}" srcOrd="0" destOrd="0" parTransId="{B3E8566E-5B37-4265-8241-E11EEA958285}" sibTransId="{E2308AA8-F8F1-48EB-8D43-5EC6899A5F34}"/>
    <dgm:cxn modelId="{83314B7E-C606-4754-B525-04DF17E81A14}" type="presOf" srcId="{8381D139-20EE-483D-9A94-37CE5958D6E7}" destId="{BE90B585-46A9-41EB-96EC-A009E39EC60C}" srcOrd="0" destOrd="0" presId="urn:microsoft.com/office/officeart/2005/8/layout/hierarchy6"/>
    <dgm:cxn modelId="{E2BBA88C-9A5C-46F4-95D9-2B219EB5FA5F}" srcId="{3C3104C4-E97D-4440-970E-B5E093695D96}" destId="{66DDAA1A-CA59-4250-933C-7D40F64F1BC9}" srcOrd="0" destOrd="0" parTransId="{78274CAD-ABC9-4D8C-AF86-F3426A4B03B1}" sibTransId="{8D2121EC-3C2C-4AE4-9215-6231BAF127CF}"/>
    <dgm:cxn modelId="{D5995192-3325-4F56-BFE7-E6EB1C749DD3}" srcId="{FA2B3080-1EC6-44B9-AEF6-5C6EB0178CF8}" destId="{40825D73-F616-446C-93A9-0399B1EE4A7F}" srcOrd="0" destOrd="0" parTransId="{B6C25719-61D1-474E-BB09-8BC94BDCAF7B}" sibTransId="{2B6565F9-8BE3-4A39-BED8-E5CC85ACBF0C}"/>
    <dgm:cxn modelId="{E38CEE92-7584-4CB5-9864-AFADEA92BEB7}" srcId="{8381D139-20EE-483D-9A94-37CE5958D6E7}" destId="{60EC202B-9817-45EE-9A01-538AAC849F59}" srcOrd="0" destOrd="0" parTransId="{20F89055-6F71-4A66-9CA7-02CBC5BAE806}" sibTransId="{4AEB3980-8C5F-4760-A1F3-3271FEAA4E04}"/>
    <dgm:cxn modelId="{83FCE395-F92A-48F9-B801-2A4385F7FC0F}" srcId="{FA2B3080-1EC6-44B9-AEF6-5C6EB0178CF8}" destId="{130D447E-AEE3-4A08-A003-E6C7C2BADD6C}" srcOrd="1" destOrd="0" parTransId="{E8306291-055B-416A-924E-2823CC3CC00F}" sibTransId="{3A2CA75C-887E-4D39-9A5B-50BE1AC16BAF}"/>
    <dgm:cxn modelId="{D730EEA2-0D40-43F5-9451-5A4A6F3D8B27}" type="presOf" srcId="{78274CAD-ABC9-4D8C-AF86-F3426A4B03B1}" destId="{BF51EB5C-3FC4-49E8-88C3-04726B15F137}" srcOrd="0" destOrd="0" presId="urn:microsoft.com/office/officeart/2005/8/layout/hierarchy6"/>
    <dgm:cxn modelId="{61BA1FA8-A3F6-4D86-85BF-4B6CA25C2501}" type="presOf" srcId="{60EC202B-9817-45EE-9A01-538AAC849F59}" destId="{8AA0C313-1366-4890-BEFD-1572D72F52D8}" srcOrd="0" destOrd="0" presId="urn:microsoft.com/office/officeart/2005/8/layout/hierarchy6"/>
    <dgm:cxn modelId="{97ABC1A8-18D9-42B9-860E-7DB779C65A67}" type="presOf" srcId="{B1780ED2-9CD5-409A-B722-54037B109DB4}" destId="{86A2F120-A934-425C-A8DF-B0F2475B09B0}" srcOrd="0" destOrd="0" presId="urn:microsoft.com/office/officeart/2005/8/layout/hierarchy6"/>
    <dgm:cxn modelId="{E76B26B8-74D1-47AD-A1D6-12E071BFD3A8}" srcId="{3C3104C4-E97D-4440-970E-B5E093695D96}" destId="{FA2B3080-1EC6-44B9-AEF6-5C6EB0178CF8}" srcOrd="1" destOrd="0" parTransId="{56E43638-553C-4278-A955-C25A11A53421}" sibTransId="{D5803C70-05E0-4C83-B8D9-D96370942C53}"/>
    <dgm:cxn modelId="{A87C58B9-62FB-4537-B806-DD231CB182F5}" type="presOf" srcId="{4B4E2629-860E-4F70-8947-D6E4E3EEA90B}" destId="{39F1DD81-7B95-4624-876C-931217CEC9BD}" srcOrd="0" destOrd="0" presId="urn:microsoft.com/office/officeart/2005/8/layout/hierarchy6"/>
    <dgm:cxn modelId="{12D2B4C0-2E6C-4B93-AD77-53E7FE69A1A0}" type="presOf" srcId="{66DDAA1A-CA59-4250-933C-7D40F64F1BC9}" destId="{3B1ECE16-26FB-4F5B-888A-70ED03200880}" srcOrd="0" destOrd="0" presId="urn:microsoft.com/office/officeart/2005/8/layout/hierarchy6"/>
    <dgm:cxn modelId="{CBF8EAC5-A811-4815-8B9C-242665E784F8}" type="presOf" srcId="{4D832B7C-1FFD-48F0-87F3-83FCA5948997}" destId="{BD8CEA41-3E2D-4132-BD78-082DCDA67D5F}" srcOrd="0" destOrd="0" presId="urn:microsoft.com/office/officeart/2005/8/layout/hierarchy6"/>
    <dgm:cxn modelId="{B49BE6CD-BB99-466B-8058-55DF325C7C02}" type="presOf" srcId="{20F89055-6F71-4A66-9CA7-02CBC5BAE806}" destId="{3E0F9C9D-6F78-4349-B8C4-FB66AB5456BB}" srcOrd="0" destOrd="0" presId="urn:microsoft.com/office/officeart/2005/8/layout/hierarchy6"/>
    <dgm:cxn modelId="{7E6320D7-67CC-4F0E-8BD6-90864E42354D}" srcId="{B1780ED2-9CD5-409A-B722-54037B109DB4}" destId="{3C3104C4-E97D-4440-970E-B5E093695D96}" srcOrd="1" destOrd="0" parTransId="{F8103064-FA0B-419B-9B30-BFE7E2DC5D5F}" sibTransId="{3228709F-23B4-47B2-BD03-57D986775686}"/>
    <dgm:cxn modelId="{7EF27CDD-48D9-41E0-98BF-F65346431120}" type="presOf" srcId="{FA2B3080-1EC6-44B9-AEF6-5C6EB0178CF8}" destId="{09B3232F-6797-4EFE-81F8-966E6B4C1352}" srcOrd="0" destOrd="0" presId="urn:microsoft.com/office/officeart/2005/8/layout/hierarchy6"/>
    <dgm:cxn modelId="{F7D70AF7-2AE9-4B7A-9D87-F3CB9E47C802}" type="presOf" srcId="{56E43638-553C-4278-A955-C25A11A53421}" destId="{60B9AB74-9530-414F-925A-356EE4998803}" srcOrd="0" destOrd="0" presId="urn:microsoft.com/office/officeart/2005/8/layout/hierarchy6"/>
    <dgm:cxn modelId="{71DEDAEA-B19C-484B-A908-FB1BC30A699B}" type="presParOf" srcId="{550E3F27-43C8-418D-9030-F178CF4020A4}" destId="{F9FEDB52-84C2-47A5-BF85-43EEA5A24DFC}" srcOrd="0" destOrd="0" presId="urn:microsoft.com/office/officeart/2005/8/layout/hierarchy6"/>
    <dgm:cxn modelId="{1F532B46-7556-435A-BB06-312B671A67FE}" type="presParOf" srcId="{F9FEDB52-84C2-47A5-BF85-43EEA5A24DFC}" destId="{267F9FA1-4D63-40C7-A337-633AB3257E2D}" srcOrd="0" destOrd="0" presId="urn:microsoft.com/office/officeart/2005/8/layout/hierarchy6"/>
    <dgm:cxn modelId="{7D7230CE-4689-4401-B7DA-388E7627061D}" type="presParOf" srcId="{267F9FA1-4D63-40C7-A337-633AB3257E2D}" destId="{D45C2795-83C6-4B24-93CC-15CA0C4E458F}" srcOrd="0" destOrd="0" presId="urn:microsoft.com/office/officeart/2005/8/layout/hierarchy6"/>
    <dgm:cxn modelId="{04DCA96D-3AC3-44E1-BA13-AFA942048D0E}" type="presParOf" srcId="{D45C2795-83C6-4B24-93CC-15CA0C4E458F}" destId="{86A2F120-A934-425C-A8DF-B0F2475B09B0}" srcOrd="0" destOrd="0" presId="urn:microsoft.com/office/officeart/2005/8/layout/hierarchy6"/>
    <dgm:cxn modelId="{07BB128D-43B8-473D-AD12-1EBE1B573655}" type="presParOf" srcId="{D45C2795-83C6-4B24-93CC-15CA0C4E458F}" destId="{9ABE7517-6460-420C-AE72-566E901C5AAE}" srcOrd="1" destOrd="0" presId="urn:microsoft.com/office/officeart/2005/8/layout/hierarchy6"/>
    <dgm:cxn modelId="{E0E931EC-AB22-41EB-B215-14A252DA2202}" type="presParOf" srcId="{9ABE7517-6460-420C-AE72-566E901C5AAE}" destId="{90B6043B-3E99-46EC-A604-09FEBEDFBA69}" srcOrd="0" destOrd="0" presId="urn:microsoft.com/office/officeart/2005/8/layout/hierarchy6"/>
    <dgm:cxn modelId="{26959D08-321E-413B-98FD-DDBBED7B4622}" type="presParOf" srcId="{9ABE7517-6460-420C-AE72-566E901C5AAE}" destId="{79B50A4B-0F39-4D16-B8A0-568BBBA5D35D}" srcOrd="1" destOrd="0" presId="urn:microsoft.com/office/officeart/2005/8/layout/hierarchy6"/>
    <dgm:cxn modelId="{82F2C121-9783-486F-86A6-60AFA2B87690}" type="presParOf" srcId="{79B50A4B-0F39-4D16-B8A0-568BBBA5D35D}" destId="{39F1DD81-7B95-4624-876C-931217CEC9BD}" srcOrd="0" destOrd="0" presId="urn:microsoft.com/office/officeart/2005/8/layout/hierarchy6"/>
    <dgm:cxn modelId="{BE67AA91-ACA4-47DD-8C10-6EC4B0553956}" type="presParOf" srcId="{79B50A4B-0F39-4D16-B8A0-568BBBA5D35D}" destId="{B6EFE7E5-A6FA-41AB-97A0-8111B0302408}" srcOrd="1" destOrd="0" presId="urn:microsoft.com/office/officeart/2005/8/layout/hierarchy6"/>
    <dgm:cxn modelId="{D20690B3-C0DA-4933-A3EA-A62EED0659A5}" type="presParOf" srcId="{B6EFE7E5-A6FA-41AB-97A0-8111B0302408}" destId="{BD8CEA41-3E2D-4132-BD78-082DCDA67D5F}" srcOrd="0" destOrd="0" presId="urn:microsoft.com/office/officeart/2005/8/layout/hierarchy6"/>
    <dgm:cxn modelId="{22AD8CB9-BEE8-4BB3-B423-D1AEEA442271}" type="presParOf" srcId="{B6EFE7E5-A6FA-41AB-97A0-8111B0302408}" destId="{ABDDC02F-8B14-4F4B-B266-BB65077C8193}" srcOrd="1" destOrd="0" presId="urn:microsoft.com/office/officeart/2005/8/layout/hierarchy6"/>
    <dgm:cxn modelId="{0F61981B-22B0-4F9D-A4C1-44D9E16EF490}" type="presParOf" srcId="{ABDDC02F-8B14-4F4B-B266-BB65077C8193}" destId="{BE90B585-46A9-41EB-96EC-A009E39EC60C}" srcOrd="0" destOrd="0" presId="urn:microsoft.com/office/officeart/2005/8/layout/hierarchy6"/>
    <dgm:cxn modelId="{2374E931-7F01-4389-9F5A-8B41D842AEE1}" type="presParOf" srcId="{ABDDC02F-8B14-4F4B-B266-BB65077C8193}" destId="{807AF603-BE41-4E44-AA30-68340A47DED4}" srcOrd="1" destOrd="0" presId="urn:microsoft.com/office/officeart/2005/8/layout/hierarchy6"/>
    <dgm:cxn modelId="{73B6E4F0-D578-4838-819D-59AB2245E527}" type="presParOf" srcId="{807AF603-BE41-4E44-AA30-68340A47DED4}" destId="{3E0F9C9D-6F78-4349-B8C4-FB66AB5456BB}" srcOrd="0" destOrd="0" presId="urn:microsoft.com/office/officeart/2005/8/layout/hierarchy6"/>
    <dgm:cxn modelId="{B08A9DB4-C720-42A5-98DC-D2EE2E2DD7A0}" type="presParOf" srcId="{807AF603-BE41-4E44-AA30-68340A47DED4}" destId="{D5A85D11-3ECE-4133-A4B7-C41AB340915A}" srcOrd="1" destOrd="0" presId="urn:microsoft.com/office/officeart/2005/8/layout/hierarchy6"/>
    <dgm:cxn modelId="{A9350E48-BE19-4247-9622-EFDCCFD84567}" type="presParOf" srcId="{D5A85D11-3ECE-4133-A4B7-C41AB340915A}" destId="{8AA0C313-1366-4890-BEFD-1572D72F52D8}" srcOrd="0" destOrd="0" presId="urn:microsoft.com/office/officeart/2005/8/layout/hierarchy6"/>
    <dgm:cxn modelId="{2840B01A-7FBF-4C16-9D16-E48CDDD8E88A}" type="presParOf" srcId="{D5A85D11-3ECE-4133-A4B7-C41AB340915A}" destId="{16C24240-E27E-45F0-9AF2-124CFC60D928}" srcOrd="1" destOrd="0" presId="urn:microsoft.com/office/officeart/2005/8/layout/hierarchy6"/>
    <dgm:cxn modelId="{5CA5953A-AF34-444F-A7BB-2A17EA0ABCAF}" type="presParOf" srcId="{9ABE7517-6460-420C-AE72-566E901C5AAE}" destId="{B11D8092-02F1-4F05-9506-7957F806D912}" srcOrd="2" destOrd="0" presId="urn:microsoft.com/office/officeart/2005/8/layout/hierarchy6"/>
    <dgm:cxn modelId="{C94BC4AD-3D1E-44E4-9DB4-0FDD0325C0C6}" type="presParOf" srcId="{9ABE7517-6460-420C-AE72-566E901C5AAE}" destId="{B4945D58-8AF2-4A90-9FF2-41DFB83294A9}" srcOrd="3" destOrd="0" presId="urn:microsoft.com/office/officeart/2005/8/layout/hierarchy6"/>
    <dgm:cxn modelId="{D3467981-B12F-4660-9FC7-8E40C225FF83}" type="presParOf" srcId="{B4945D58-8AF2-4A90-9FF2-41DFB83294A9}" destId="{2A5FCE42-6F8C-4644-854C-02E22606F2C7}" srcOrd="0" destOrd="0" presId="urn:microsoft.com/office/officeart/2005/8/layout/hierarchy6"/>
    <dgm:cxn modelId="{F2401708-E7D7-475B-9F0E-8E5B58039525}" type="presParOf" srcId="{B4945D58-8AF2-4A90-9FF2-41DFB83294A9}" destId="{27F2A66C-7151-43BD-9827-FB6A36972622}" srcOrd="1" destOrd="0" presId="urn:microsoft.com/office/officeart/2005/8/layout/hierarchy6"/>
    <dgm:cxn modelId="{3E7A277E-8C84-4B1D-9F20-17A7C3F0857B}" type="presParOf" srcId="{27F2A66C-7151-43BD-9827-FB6A36972622}" destId="{BF51EB5C-3FC4-49E8-88C3-04726B15F137}" srcOrd="0" destOrd="0" presId="urn:microsoft.com/office/officeart/2005/8/layout/hierarchy6"/>
    <dgm:cxn modelId="{BE7614E5-B320-4690-853F-B58AD0B114C5}" type="presParOf" srcId="{27F2A66C-7151-43BD-9827-FB6A36972622}" destId="{5C69BFA8-D666-4B33-B5E5-1704189896F3}" srcOrd="1" destOrd="0" presId="urn:microsoft.com/office/officeart/2005/8/layout/hierarchy6"/>
    <dgm:cxn modelId="{FFF109B5-0F5D-4967-9E85-8F8E88F5B654}" type="presParOf" srcId="{5C69BFA8-D666-4B33-B5E5-1704189896F3}" destId="{3B1ECE16-26FB-4F5B-888A-70ED03200880}" srcOrd="0" destOrd="0" presId="urn:microsoft.com/office/officeart/2005/8/layout/hierarchy6"/>
    <dgm:cxn modelId="{647ECCFA-EBC3-4B29-8031-3771AD5895D8}" type="presParOf" srcId="{5C69BFA8-D666-4B33-B5E5-1704189896F3}" destId="{FF6779C8-4220-4B55-9BA4-47CBCCB6028E}" srcOrd="1" destOrd="0" presId="urn:microsoft.com/office/officeart/2005/8/layout/hierarchy6"/>
    <dgm:cxn modelId="{D2BF9DA1-DC75-49AE-B873-5F5830616750}" type="presParOf" srcId="{FF6779C8-4220-4B55-9BA4-47CBCCB6028E}" destId="{F782672A-B1D8-4F24-95BB-1543835646F0}" srcOrd="0" destOrd="0" presId="urn:microsoft.com/office/officeart/2005/8/layout/hierarchy6"/>
    <dgm:cxn modelId="{551F391D-88D6-4D41-8EF6-A150AE970183}" type="presParOf" srcId="{FF6779C8-4220-4B55-9BA4-47CBCCB6028E}" destId="{D3CB53E9-B854-4D3A-87DB-7A88B8C1CC7D}" srcOrd="1" destOrd="0" presId="urn:microsoft.com/office/officeart/2005/8/layout/hierarchy6"/>
    <dgm:cxn modelId="{3673649B-C149-4193-821F-79567C0D1F59}" type="presParOf" srcId="{D3CB53E9-B854-4D3A-87DB-7A88B8C1CC7D}" destId="{E09F5B83-96C4-43F3-9750-11CB2F2447E3}" srcOrd="0" destOrd="0" presId="urn:microsoft.com/office/officeart/2005/8/layout/hierarchy6"/>
    <dgm:cxn modelId="{B5E7EE8B-FC03-4EFF-9358-95108F764EE7}" type="presParOf" srcId="{D3CB53E9-B854-4D3A-87DB-7A88B8C1CC7D}" destId="{A89E167B-E945-4DB9-82A3-3D48AD7D07A2}" srcOrd="1" destOrd="0" presId="urn:microsoft.com/office/officeart/2005/8/layout/hierarchy6"/>
    <dgm:cxn modelId="{944AA939-8F67-4D37-935B-CC974FD7792A}" type="presParOf" srcId="{27F2A66C-7151-43BD-9827-FB6A36972622}" destId="{60B9AB74-9530-414F-925A-356EE4998803}" srcOrd="2" destOrd="0" presId="urn:microsoft.com/office/officeart/2005/8/layout/hierarchy6"/>
    <dgm:cxn modelId="{8BA6BF35-A238-46AB-B8D1-DE9DC13AFDC3}" type="presParOf" srcId="{27F2A66C-7151-43BD-9827-FB6A36972622}" destId="{6511BFC6-36E7-46C4-A74A-08C11F614D7D}" srcOrd="3" destOrd="0" presId="urn:microsoft.com/office/officeart/2005/8/layout/hierarchy6"/>
    <dgm:cxn modelId="{C90BB182-5BE0-4957-BF65-E075DCC037F0}" type="presParOf" srcId="{6511BFC6-36E7-46C4-A74A-08C11F614D7D}" destId="{09B3232F-6797-4EFE-81F8-966E6B4C1352}" srcOrd="0" destOrd="0" presId="urn:microsoft.com/office/officeart/2005/8/layout/hierarchy6"/>
    <dgm:cxn modelId="{6A1E59E9-1A76-408D-B359-425DB20CD6AB}" type="presParOf" srcId="{6511BFC6-36E7-46C4-A74A-08C11F614D7D}" destId="{C648F4D7-2A23-4708-9BC1-D4DD7A8D7579}" srcOrd="1" destOrd="0" presId="urn:microsoft.com/office/officeart/2005/8/layout/hierarchy6"/>
    <dgm:cxn modelId="{19DD7D61-1000-48BD-A756-8497915D651B}" type="presParOf" srcId="{C648F4D7-2A23-4708-9BC1-D4DD7A8D7579}" destId="{651B50A2-A134-41E3-AEE7-6EEE1B508E47}" srcOrd="0" destOrd="0" presId="urn:microsoft.com/office/officeart/2005/8/layout/hierarchy6"/>
    <dgm:cxn modelId="{DCBFA405-9B2D-4BE9-B312-386EAE263A32}" type="presParOf" srcId="{C648F4D7-2A23-4708-9BC1-D4DD7A8D7579}" destId="{E5062409-C7EB-4999-BF85-F9D86BB61A49}" srcOrd="1" destOrd="0" presId="urn:microsoft.com/office/officeart/2005/8/layout/hierarchy6"/>
    <dgm:cxn modelId="{97FA9C44-FFD4-4B8F-A5B8-810A5CD2AD56}" type="presParOf" srcId="{E5062409-C7EB-4999-BF85-F9D86BB61A49}" destId="{BB8D3517-7C8D-4A9D-8D50-9DF26DFF8646}" srcOrd="0" destOrd="0" presId="urn:microsoft.com/office/officeart/2005/8/layout/hierarchy6"/>
    <dgm:cxn modelId="{6C8BB6EB-03FB-4388-BA16-795995744372}" type="presParOf" srcId="{E5062409-C7EB-4999-BF85-F9D86BB61A49}" destId="{7B26AC64-F92D-42D0-B263-68A2DA041F75}" srcOrd="1" destOrd="0" presId="urn:microsoft.com/office/officeart/2005/8/layout/hierarchy6"/>
    <dgm:cxn modelId="{07798EB6-7BBD-40D5-9867-78B60E71E8B1}" type="presParOf" srcId="{C648F4D7-2A23-4708-9BC1-D4DD7A8D7579}" destId="{E11754B8-9AA7-4EF3-B6D5-C00E298ABAE0}" srcOrd="2" destOrd="0" presId="urn:microsoft.com/office/officeart/2005/8/layout/hierarchy6"/>
    <dgm:cxn modelId="{32734E39-8901-4183-B115-6E25E5326295}" type="presParOf" srcId="{C648F4D7-2A23-4708-9BC1-D4DD7A8D7579}" destId="{81723BE9-7DF4-4352-9394-2CAF40C062AF}" srcOrd="3" destOrd="0" presId="urn:microsoft.com/office/officeart/2005/8/layout/hierarchy6"/>
    <dgm:cxn modelId="{EE24B4D4-A5DE-4659-ADE0-A1B1DF678BBA}" type="presParOf" srcId="{81723BE9-7DF4-4352-9394-2CAF40C062AF}" destId="{B877521F-52D4-4673-88B3-D7259E26557F}" srcOrd="0" destOrd="0" presId="urn:microsoft.com/office/officeart/2005/8/layout/hierarchy6"/>
    <dgm:cxn modelId="{44D1AC2F-C2C1-41F8-887C-60F3103587F4}" type="presParOf" srcId="{81723BE9-7DF4-4352-9394-2CAF40C062AF}" destId="{D7BCC519-481E-4365-BC6A-AC0E410E6D7B}" srcOrd="1" destOrd="0" presId="urn:microsoft.com/office/officeart/2005/8/layout/hierarchy6"/>
    <dgm:cxn modelId="{564B6AC2-0DFD-450A-BB3F-5619ECED40B0}" type="presParOf" srcId="{550E3F27-43C8-418D-9030-F178CF4020A4}" destId="{01C36ECD-FDCD-4E22-B991-C45670EEDB4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62EF33-2123-4500-BAD8-7B6D1DFD5BDA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FE133133-4A17-488D-86DB-CD8E5718604E}">
      <dgm:prSet phldrT="[Text]"/>
      <dgm:spPr/>
      <dgm:t>
        <a:bodyPr/>
        <a:lstStyle/>
        <a:p>
          <a:r>
            <a:rPr lang="sv-SE"/>
            <a:t> </a:t>
          </a:r>
        </a:p>
      </dgm:t>
    </dgm:pt>
    <dgm:pt modelId="{8B989DB6-8595-4FF1-9EC0-297E95A39F5E}" type="parTrans" cxnId="{519F28C8-0538-4F4C-B356-5CB6FE70F4CA}">
      <dgm:prSet/>
      <dgm:spPr/>
      <dgm:t>
        <a:bodyPr/>
        <a:lstStyle/>
        <a:p>
          <a:endParaRPr lang="sv-SE"/>
        </a:p>
      </dgm:t>
    </dgm:pt>
    <dgm:pt modelId="{C833E65A-FED0-4B36-8E1A-9414E9FFBDC6}" type="sibTrans" cxnId="{519F28C8-0538-4F4C-B356-5CB6FE70F4CA}">
      <dgm:prSet/>
      <dgm:spPr/>
      <dgm:t>
        <a:bodyPr/>
        <a:lstStyle/>
        <a:p>
          <a:endParaRPr lang="sv-SE"/>
        </a:p>
      </dgm:t>
    </dgm:pt>
    <dgm:pt modelId="{6CA4AE5F-3BC0-49D3-870E-845324B5B5ED}">
      <dgm:prSet phldrT="[Text]"/>
      <dgm:spPr/>
      <dgm:t>
        <a:bodyPr/>
        <a:lstStyle/>
        <a:p>
          <a:r>
            <a:rPr lang="sv-SE"/>
            <a:t> </a:t>
          </a:r>
        </a:p>
      </dgm:t>
    </dgm:pt>
    <dgm:pt modelId="{A91CA640-C675-4D4A-BB6A-B4F7043631A9}" type="parTrans" cxnId="{D69D9092-6BA0-406C-8683-D43D80028D90}">
      <dgm:prSet/>
      <dgm:spPr/>
      <dgm:t>
        <a:bodyPr/>
        <a:lstStyle/>
        <a:p>
          <a:endParaRPr lang="sv-SE"/>
        </a:p>
      </dgm:t>
    </dgm:pt>
    <dgm:pt modelId="{C2D5D9CB-9B5D-455F-B15B-727F0C5E075E}" type="sibTrans" cxnId="{D69D9092-6BA0-406C-8683-D43D80028D90}">
      <dgm:prSet/>
      <dgm:spPr/>
      <dgm:t>
        <a:bodyPr/>
        <a:lstStyle/>
        <a:p>
          <a:endParaRPr lang="sv-SE"/>
        </a:p>
      </dgm:t>
    </dgm:pt>
    <dgm:pt modelId="{3FC9C92A-DCEF-473C-9C06-0AD78CB5EE60}">
      <dgm:prSet phldrT="[Text]"/>
      <dgm:spPr/>
      <dgm:t>
        <a:bodyPr/>
        <a:lstStyle/>
        <a:p>
          <a:r>
            <a:rPr lang="sv-SE"/>
            <a:t> </a:t>
          </a:r>
        </a:p>
      </dgm:t>
    </dgm:pt>
    <dgm:pt modelId="{65EE7645-744A-4824-BC9A-39A494932012}" type="parTrans" cxnId="{E61B6692-4A3E-4F34-8A21-38D6AA6CA733}">
      <dgm:prSet/>
      <dgm:spPr/>
      <dgm:t>
        <a:bodyPr/>
        <a:lstStyle/>
        <a:p>
          <a:endParaRPr lang="sv-SE"/>
        </a:p>
      </dgm:t>
    </dgm:pt>
    <dgm:pt modelId="{BB5B73C8-F282-4AC7-B43E-C69A01778B98}" type="sibTrans" cxnId="{E61B6692-4A3E-4F34-8A21-38D6AA6CA733}">
      <dgm:prSet/>
      <dgm:spPr/>
      <dgm:t>
        <a:bodyPr/>
        <a:lstStyle/>
        <a:p>
          <a:endParaRPr lang="sv-SE"/>
        </a:p>
      </dgm:t>
    </dgm:pt>
    <dgm:pt modelId="{576C877D-07B9-4714-B8D8-DA9AB7574993}">
      <dgm:prSet phldrT="[Text]"/>
      <dgm:spPr/>
      <dgm:t>
        <a:bodyPr/>
        <a:lstStyle/>
        <a:p>
          <a:r>
            <a:rPr lang="sv-SE"/>
            <a:t> </a:t>
          </a:r>
        </a:p>
      </dgm:t>
    </dgm:pt>
    <dgm:pt modelId="{9E7A5C75-EEC2-4869-B247-08379761FC37}" type="parTrans" cxnId="{4CAC3422-4981-4ED7-9B7F-15A1CAF4C881}">
      <dgm:prSet/>
      <dgm:spPr/>
      <dgm:t>
        <a:bodyPr/>
        <a:lstStyle/>
        <a:p>
          <a:endParaRPr lang="sv-SE"/>
        </a:p>
      </dgm:t>
    </dgm:pt>
    <dgm:pt modelId="{A67BA62D-6722-4C2B-8DE4-489A19EE25FC}" type="sibTrans" cxnId="{4CAC3422-4981-4ED7-9B7F-15A1CAF4C881}">
      <dgm:prSet/>
      <dgm:spPr/>
      <dgm:t>
        <a:bodyPr/>
        <a:lstStyle/>
        <a:p>
          <a:endParaRPr lang="sv-SE"/>
        </a:p>
      </dgm:t>
    </dgm:pt>
    <dgm:pt modelId="{BE8CEB05-05E6-45AE-BBB0-62D33A07A3A7}">
      <dgm:prSet phldrT="[Text]"/>
      <dgm:spPr/>
      <dgm:t>
        <a:bodyPr/>
        <a:lstStyle/>
        <a:p>
          <a:r>
            <a:rPr lang="sv-SE"/>
            <a:t> </a:t>
          </a:r>
        </a:p>
      </dgm:t>
    </dgm:pt>
    <dgm:pt modelId="{29F2C205-1134-4685-9FAE-1E285776D1AC}" type="parTrans" cxnId="{56F2622B-26AF-4720-BF60-0DB37824E9CF}">
      <dgm:prSet/>
      <dgm:spPr/>
      <dgm:t>
        <a:bodyPr/>
        <a:lstStyle/>
        <a:p>
          <a:endParaRPr lang="sv-SE"/>
        </a:p>
      </dgm:t>
    </dgm:pt>
    <dgm:pt modelId="{C22577F5-625D-4032-8150-1C7C711E0531}" type="sibTrans" cxnId="{56F2622B-26AF-4720-BF60-0DB37824E9CF}">
      <dgm:prSet/>
      <dgm:spPr/>
      <dgm:t>
        <a:bodyPr/>
        <a:lstStyle/>
        <a:p>
          <a:endParaRPr lang="sv-SE"/>
        </a:p>
      </dgm:t>
    </dgm:pt>
    <dgm:pt modelId="{785638B3-C331-4083-B515-088CA702FCB2}">
      <dgm:prSet phldrT="[Text]"/>
      <dgm:spPr/>
      <dgm:t>
        <a:bodyPr/>
        <a:lstStyle/>
        <a:p>
          <a:r>
            <a:rPr lang="sv-SE"/>
            <a:t> </a:t>
          </a:r>
        </a:p>
      </dgm:t>
    </dgm:pt>
    <dgm:pt modelId="{204813E0-A9AD-4F07-ADDC-6E13F79F4F05}" type="sibTrans" cxnId="{45B4F890-DF09-4850-B8E5-FF00A4BEC964}">
      <dgm:prSet/>
      <dgm:spPr/>
      <dgm:t>
        <a:bodyPr/>
        <a:lstStyle/>
        <a:p>
          <a:endParaRPr lang="sv-SE"/>
        </a:p>
      </dgm:t>
    </dgm:pt>
    <dgm:pt modelId="{EA3FF59D-EA42-4333-838F-62C2E5B3E58D}" type="parTrans" cxnId="{45B4F890-DF09-4850-B8E5-FF00A4BEC964}">
      <dgm:prSet/>
      <dgm:spPr/>
      <dgm:t>
        <a:bodyPr/>
        <a:lstStyle/>
        <a:p>
          <a:endParaRPr lang="sv-SE"/>
        </a:p>
      </dgm:t>
    </dgm:pt>
    <dgm:pt modelId="{C64B7DD8-DE50-F64C-8C65-D510C10CC0E5}">
      <dgm:prSet phldrT="[Text]"/>
      <dgm:spPr/>
      <dgm:t>
        <a:bodyPr/>
        <a:lstStyle/>
        <a:p>
          <a:endParaRPr lang="sv-SE"/>
        </a:p>
      </dgm:t>
    </dgm:pt>
    <dgm:pt modelId="{5EAD59C3-4050-8847-BBD3-6BAD92E8874E}" type="parTrans" cxnId="{7C27256F-58D4-7C49-A033-168A85CD5A81}">
      <dgm:prSet/>
      <dgm:spPr/>
      <dgm:t>
        <a:bodyPr/>
        <a:lstStyle/>
        <a:p>
          <a:endParaRPr lang="en-GB"/>
        </a:p>
      </dgm:t>
    </dgm:pt>
    <dgm:pt modelId="{778C8A0E-7FA5-EF42-80D3-AD30636FE1E6}" type="sibTrans" cxnId="{7C27256F-58D4-7C49-A033-168A85CD5A81}">
      <dgm:prSet/>
      <dgm:spPr/>
      <dgm:t>
        <a:bodyPr/>
        <a:lstStyle/>
        <a:p>
          <a:endParaRPr lang="en-GB"/>
        </a:p>
      </dgm:t>
    </dgm:pt>
    <dgm:pt modelId="{407D7BC5-87EE-4A08-A85F-986A759CAA1E}" type="pres">
      <dgm:prSet presAssocID="{5A62EF33-2123-4500-BAD8-7B6D1DFD5B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E92E1D3-BF63-4D44-974B-8635DA3E18F2}" type="pres">
      <dgm:prSet presAssocID="{FE133133-4A17-488D-86DB-CD8E5718604E}" presName="root1" presStyleCnt="0"/>
      <dgm:spPr/>
    </dgm:pt>
    <dgm:pt modelId="{53EA1240-A050-4B46-9543-0CD974495C54}" type="pres">
      <dgm:prSet presAssocID="{FE133133-4A17-488D-86DB-CD8E5718604E}" presName="LevelOneTextNode" presStyleLbl="node0" presStyleIdx="0" presStyleCnt="1">
        <dgm:presLayoutVars>
          <dgm:chPref val="3"/>
        </dgm:presLayoutVars>
      </dgm:prSet>
      <dgm:spPr/>
    </dgm:pt>
    <dgm:pt modelId="{B49FBFCA-D9A0-4ADE-9D0B-A7E632210895}" type="pres">
      <dgm:prSet presAssocID="{FE133133-4A17-488D-86DB-CD8E5718604E}" presName="level2hierChild" presStyleCnt="0"/>
      <dgm:spPr/>
    </dgm:pt>
    <dgm:pt modelId="{0F939A4F-7CEB-41A3-924E-9F93F178055D}" type="pres">
      <dgm:prSet presAssocID="{A91CA640-C675-4D4A-BB6A-B4F7043631A9}" presName="conn2-1" presStyleLbl="parChTrans1D2" presStyleIdx="0" presStyleCnt="2"/>
      <dgm:spPr/>
    </dgm:pt>
    <dgm:pt modelId="{A43CF5D3-F3AE-41C1-9695-B98074FC0408}" type="pres">
      <dgm:prSet presAssocID="{A91CA640-C675-4D4A-BB6A-B4F7043631A9}" presName="connTx" presStyleLbl="parChTrans1D2" presStyleIdx="0" presStyleCnt="2"/>
      <dgm:spPr/>
    </dgm:pt>
    <dgm:pt modelId="{5CF7A45F-0950-406D-A938-916023AD7C4A}" type="pres">
      <dgm:prSet presAssocID="{6CA4AE5F-3BC0-49D3-870E-845324B5B5ED}" presName="root2" presStyleCnt="0"/>
      <dgm:spPr/>
    </dgm:pt>
    <dgm:pt modelId="{CCC576A5-5E4D-42F1-A4F9-7B0231E3AD9D}" type="pres">
      <dgm:prSet presAssocID="{6CA4AE5F-3BC0-49D3-870E-845324B5B5ED}" presName="LevelTwoTextNode" presStyleLbl="node2" presStyleIdx="0" presStyleCnt="2">
        <dgm:presLayoutVars>
          <dgm:chPref val="3"/>
        </dgm:presLayoutVars>
      </dgm:prSet>
      <dgm:spPr/>
    </dgm:pt>
    <dgm:pt modelId="{8756384B-AE8C-4ACB-A0E8-6B44E68C2566}" type="pres">
      <dgm:prSet presAssocID="{6CA4AE5F-3BC0-49D3-870E-845324B5B5ED}" presName="level3hierChild" presStyleCnt="0"/>
      <dgm:spPr/>
    </dgm:pt>
    <dgm:pt modelId="{FA16629B-F3BB-4389-A5B3-778408AA7D4C}" type="pres">
      <dgm:prSet presAssocID="{65EE7645-744A-4824-BC9A-39A494932012}" presName="conn2-1" presStyleLbl="parChTrans1D3" presStyleIdx="0" presStyleCnt="4"/>
      <dgm:spPr/>
    </dgm:pt>
    <dgm:pt modelId="{592367A6-E768-4009-A5F4-77573F963DAC}" type="pres">
      <dgm:prSet presAssocID="{65EE7645-744A-4824-BC9A-39A494932012}" presName="connTx" presStyleLbl="parChTrans1D3" presStyleIdx="0" presStyleCnt="4"/>
      <dgm:spPr/>
    </dgm:pt>
    <dgm:pt modelId="{3D05C186-7090-4F71-85CF-8B1A57CD27CB}" type="pres">
      <dgm:prSet presAssocID="{3FC9C92A-DCEF-473C-9C06-0AD78CB5EE60}" presName="root2" presStyleCnt="0"/>
      <dgm:spPr/>
    </dgm:pt>
    <dgm:pt modelId="{34CB380A-B1B0-4D06-B9C9-512788792503}" type="pres">
      <dgm:prSet presAssocID="{3FC9C92A-DCEF-473C-9C06-0AD78CB5EE60}" presName="LevelTwoTextNode" presStyleLbl="node3" presStyleIdx="0" presStyleCnt="4">
        <dgm:presLayoutVars>
          <dgm:chPref val="3"/>
        </dgm:presLayoutVars>
      </dgm:prSet>
      <dgm:spPr/>
    </dgm:pt>
    <dgm:pt modelId="{3FA62025-136B-45E1-86B0-29D425C2DB65}" type="pres">
      <dgm:prSet presAssocID="{3FC9C92A-DCEF-473C-9C06-0AD78CB5EE60}" presName="level3hierChild" presStyleCnt="0"/>
      <dgm:spPr/>
    </dgm:pt>
    <dgm:pt modelId="{3AEB2B48-8471-45A1-9DF1-2F10CF94CC04}" type="pres">
      <dgm:prSet presAssocID="{EA3FF59D-EA42-4333-838F-62C2E5B3E58D}" presName="conn2-1" presStyleLbl="parChTrans1D3" presStyleIdx="1" presStyleCnt="4"/>
      <dgm:spPr/>
    </dgm:pt>
    <dgm:pt modelId="{957FA4FF-FDB3-4E31-AE1D-710185393292}" type="pres">
      <dgm:prSet presAssocID="{EA3FF59D-EA42-4333-838F-62C2E5B3E58D}" presName="connTx" presStyleLbl="parChTrans1D3" presStyleIdx="1" presStyleCnt="4"/>
      <dgm:spPr/>
    </dgm:pt>
    <dgm:pt modelId="{28081BC4-CA33-40D2-A5A9-2519B1824982}" type="pres">
      <dgm:prSet presAssocID="{785638B3-C331-4083-B515-088CA702FCB2}" presName="root2" presStyleCnt="0"/>
      <dgm:spPr/>
    </dgm:pt>
    <dgm:pt modelId="{179E6F9B-8FAE-4BAA-8312-3FBE512E6E57}" type="pres">
      <dgm:prSet presAssocID="{785638B3-C331-4083-B515-088CA702FCB2}" presName="LevelTwoTextNode" presStyleLbl="node3" presStyleIdx="1" presStyleCnt="4">
        <dgm:presLayoutVars>
          <dgm:chPref val="3"/>
        </dgm:presLayoutVars>
      </dgm:prSet>
      <dgm:spPr/>
    </dgm:pt>
    <dgm:pt modelId="{89B25752-09C7-4E47-BEE2-10947F4EE27F}" type="pres">
      <dgm:prSet presAssocID="{785638B3-C331-4083-B515-088CA702FCB2}" presName="level3hierChild" presStyleCnt="0"/>
      <dgm:spPr/>
    </dgm:pt>
    <dgm:pt modelId="{69F4CD02-052E-4841-B91F-5CE5605AFFF0}" type="pres">
      <dgm:prSet presAssocID="{9E7A5C75-EEC2-4869-B247-08379761FC37}" presName="conn2-1" presStyleLbl="parChTrans1D2" presStyleIdx="1" presStyleCnt="2"/>
      <dgm:spPr/>
    </dgm:pt>
    <dgm:pt modelId="{F7C18ED4-C678-42EE-A2B7-FBC08677A708}" type="pres">
      <dgm:prSet presAssocID="{9E7A5C75-EEC2-4869-B247-08379761FC37}" presName="connTx" presStyleLbl="parChTrans1D2" presStyleIdx="1" presStyleCnt="2"/>
      <dgm:spPr/>
    </dgm:pt>
    <dgm:pt modelId="{8344C51D-7725-4DAE-B533-AFA4FDB37D55}" type="pres">
      <dgm:prSet presAssocID="{576C877D-07B9-4714-B8D8-DA9AB7574993}" presName="root2" presStyleCnt="0"/>
      <dgm:spPr/>
    </dgm:pt>
    <dgm:pt modelId="{975CDEBF-3E37-4D48-9B72-B1877F613E21}" type="pres">
      <dgm:prSet presAssocID="{576C877D-07B9-4714-B8D8-DA9AB7574993}" presName="LevelTwoTextNode" presStyleLbl="node2" presStyleIdx="1" presStyleCnt="2">
        <dgm:presLayoutVars>
          <dgm:chPref val="3"/>
        </dgm:presLayoutVars>
      </dgm:prSet>
      <dgm:spPr/>
    </dgm:pt>
    <dgm:pt modelId="{8860B680-1D82-449A-B63B-798B853192CB}" type="pres">
      <dgm:prSet presAssocID="{576C877D-07B9-4714-B8D8-DA9AB7574993}" presName="level3hierChild" presStyleCnt="0"/>
      <dgm:spPr/>
    </dgm:pt>
    <dgm:pt modelId="{5B6A93F6-D985-409F-9D81-175610FA96B8}" type="pres">
      <dgm:prSet presAssocID="{29F2C205-1134-4685-9FAE-1E285776D1AC}" presName="conn2-1" presStyleLbl="parChTrans1D3" presStyleIdx="2" presStyleCnt="4"/>
      <dgm:spPr/>
    </dgm:pt>
    <dgm:pt modelId="{AD985C6A-5335-47E2-8EBF-DE402E4E86F5}" type="pres">
      <dgm:prSet presAssocID="{29F2C205-1134-4685-9FAE-1E285776D1AC}" presName="connTx" presStyleLbl="parChTrans1D3" presStyleIdx="2" presStyleCnt="4"/>
      <dgm:spPr/>
    </dgm:pt>
    <dgm:pt modelId="{85CAA5CB-0551-4EE8-A8CD-C1125B668862}" type="pres">
      <dgm:prSet presAssocID="{BE8CEB05-05E6-45AE-BBB0-62D33A07A3A7}" presName="root2" presStyleCnt="0"/>
      <dgm:spPr/>
    </dgm:pt>
    <dgm:pt modelId="{943CC960-3683-469B-92FA-791606E4B724}" type="pres">
      <dgm:prSet presAssocID="{BE8CEB05-05E6-45AE-BBB0-62D33A07A3A7}" presName="LevelTwoTextNode" presStyleLbl="node3" presStyleIdx="2" presStyleCnt="4">
        <dgm:presLayoutVars>
          <dgm:chPref val="3"/>
        </dgm:presLayoutVars>
      </dgm:prSet>
      <dgm:spPr/>
    </dgm:pt>
    <dgm:pt modelId="{B1540878-BBE7-40E5-8FAD-FE01130B8CC2}" type="pres">
      <dgm:prSet presAssocID="{BE8CEB05-05E6-45AE-BBB0-62D33A07A3A7}" presName="level3hierChild" presStyleCnt="0"/>
      <dgm:spPr/>
    </dgm:pt>
    <dgm:pt modelId="{CB4D82AB-3302-654A-9619-1DCC72CC1C3D}" type="pres">
      <dgm:prSet presAssocID="{5EAD59C3-4050-8847-BBD3-6BAD92E8874E}" presName="conn2-1" presStyleLbl="parChTrans1D3" presStyleIdx="3" presStyleCnt="4"/>
      <dgm:spPr/>
    </dgm:pt>
    <dgm:pt modelId="{77FFC7D7-DEF5-224F-AA1A-121271814805}" type="pres">
      <dgm:prSet presAssocID="{5EAD59C3-4050-8847-BBD3-6BAD92E8874E}" presName="connTx" presStyleLbl="parChTrans1D3" presStyleIdx="3" presStyleCnt="4"/>
      <dgm:spPr/>
    </dgm:pt>
    <dgm:pt modelId="{CBD5F132-9378-544C-81D1-86B538E839EE}" type="pres">
      <dgm:prSet presAssocID="{C64B7DD8-DE50-F64C-8C65-D510C10CC0E5}" presName="root2" presStyleCnt="0"/>
      <dgm:spPr/>
    </dgm:pt>
    <dgm:pt modelId="{AD0241B1-C994-444F-A1E9-18AF2F1D38F0}" type="pres">
      <dgm:prSet presAssocID="{C64B7DD8-DE50-F64C-8C65-D510C10CC0E5}" presName="LevelTwoTextNode" presStyleLbl="node3" presStyleIdx="3" presStyleCnt="4">
        <dgm:presLayoutVars>
          <dgm:chPref val="3"/>
        </dgm:presLayoutVars>
      </dgm:prSet>
      <dgm:spPr/>
    </dgm:pt>
    <dgm:pt modelId="{C6BF24A7-EF0A-9947-B58A-88C9833FA072}" type="pres">
      <dgm:prSet presAssocID="{C64B7DD8-DE50-F64C-8C65-D510C10CC0E5}" presName="level3hierChild" presStyleCnt="0"/>
      <dgm:spPr/>
    </dgm:pt>
  </dgm:ptLst>
  <dgm:cxnLst>
    <dgm:cxn modelId="{4CAC3422-4981-4ED7-9B7F-15A1CAF4C881}" srcId="{FE133133-4A17-488D-86DB-CD8E5718604E}" destId="{576C877D-07B9-4714-B8D8-DA9AB7574993}" srcOrd="1" destOrd="0" parTransId="{9E7A5C75-EEC2-4869-B247-08379761FC37}" sibTransId="{A67BA62D-6722-4C2B-8DE4-489A19EE25FC}"/>
    <dgm:cxn modelId="{08DE7E24-FE54-448F-8873-0B4ECDCA7963}" type="presOf" srcId="{65EE7645-744A-4824-BC9A-39A494932012}" destId="{592367A6-E768-4009-A5F4-77573F963DAC}" srcOrd="1" destOrd="0" presId="urn:microsoft.com/office/officeart/2005/8/layout/hierarchy2"/>
    <dgm:cxn modelId="{56F2622B-26AF-4720-BF60-0DB37824E9CF}" srcId="{576C877D-07B9-4714-B8D8-DA9AB7574993}" destId="{BE8CEB05-05E6-45AE-BBB0-62D33A07A3A7}" srcOrd="0" destOrd="0" parTransId="{29F2C205-1134-4685-9FAE-1E285776D1AC}" sibTransId="{C22577F5-625D-4032-8150-1C7C711E0531}"/>
    <dgm:cxn modelId="{943F022F-7F94-42EB-ACD6-4683E556C140}" type="presOf" srcId="{A91CA640-C675-4D4A-BB6A-B4F7043631A9}" destId="{A43CF5D3-F3AE-41C1-9695-B98074FC0408}" srcOrd="1" destOrd="0" presId="urn:microsoft.com/office/officeart/2005/8/layout/hierarchy2"/>
    <dgm:cxn modelId="{68E3245F-6A8C-4376-9C2A-F0A786BBEA09}" type="presOf" srcId="{65EE7645-744A-4824-BC9A-39A494932012}" destId="{FA16629B-F3BB-4389-A5B3-778408AA7D4C}" srcOrd="0" destOrd="0" presId="urn:microsoft.com/office/officeart/2005/8/layout/hierarchy2"/>
    <dgm:cxn modelId="{D0AD7547-8C59-CE49-8B87-2F60CA93D68F}" type="presOf" srcId="{5EAD59C3-4050-8847-BBD3-6BAD92E8874E}" destId="{77FFC7D7-DEF5-224F-AA1A-121271814805}" srcOrd="1" destOrd="0" presId="urn:microsoft.com/office/officeart/2005/8/layout/hierarchy2"/>
    <dgm:cxn modelId="{7C27256F-58D4-7C49-A033-168A85CD5A81}" srcId="{576C877D-07B9-4714-B8D8-DA9AB7574993}" destId="{C64B7DD8-DE50-F64C-8C65-D510C10CC0E5}" srcOrd="1" destOrd="0" parTransId="{5EAD59C3-4050-8847-BBD3-6BAD92E8874E}" sibTransId="{778C8A0E-7FA5-EF42-80D3-AD30636FE1E6}"/>
    <dgm:cxn modelId="{740F4D50-94AF-4160-970E-58BD3BE8CD73}" type="presOf" srcId="{3FC9C92A-DCEF-473C-9C06-0AD78CB5EE60}" destId="{34CB380A-B1B0-4D06-B9C9-512788792503}" srcOrd="0" destOrd="0" presId="urn:microsoft.com/office/officeart/2005/8/layout/hierarchy2"/>
    <dgm:cxn modelId="{93893881-A383-4A3B-B95A-321EBBA18E61}" type="presOf" srcId="{29F2C205-1134-4685-9FAE-1E285776D1AC}" destId="{AD985C6A-5335-47E2-8EBF-DE402E4E86F5}" srcOrd="1" destOrd="0" presId="urn:microsoft.com/office/officeart/2005/8/layout/hierarchy2"/>
    <dgm:cxn modelId="{4ACEE281-D535-7440-8993-4461992127B8}" type="presOf" srcId="{C64B7DD8-DE50-F64C-8C65-D510C10CC0E5}" destId="{AD0241B1-C994-444F-A1E9-18AF2F1D38F0}" srcOrd="0" destOrd="0" presId="urn:microsoft.com/office/officeart/2005/8/layout/hierarchy2"/>
    <dgm:cxn modelId="{45B4F890-DF09-4850-B8E5-FF00A4BEC964}" srcId="{6CA4AE5F-3BC0-49D3-870E-845324B5B5ED}" destId="{785638B3-C331-4083-B515-088CA702FCB2}" srcOrd="1" destOrd="0" parTransId="{EA3FF59D-EA42-4333-838F-62C2E5B3E58D}" sibTransId="{204813E0-A9AD-4F07-ADDC-6E13F79F4F05}"/>
    <dgm:cxn modelId="{E61B6692-4A3E-4F34-8A21-38D6AA6CA733}" srcId="{6CA4AE5F-3BC0-49D3-870E-845324B5B5ED}" destId="{3FC9C92A-DCEF-473C-9C06-0AD78CB5EE60}" srcOrd="0" destOrd="0" parTransId="{65EE7645-744A-4824-BC9A-39A494932012}" sibTransId="{BB5B73C8-F282-4AC7-B43E-C69A01778B98}"/>
    <dgm:cxn modelId="{D69D9092-6BA0-406C-8683-D43D80028D90}" srcId="{FE133133-4A17-488D-86DB-CD8E5718604E}" destId="{6CA4AE5F-3BC0-49D3-870E-845324B5B5ED}" srcOrd="0" destOrd="0" parTransId="{A91CA640-C675-4D4A-BB6A-B4F7043631A9}" sibTransId="{C2D5D9CB-9B5D-455F-B15B-727F0C5E075E}"/>
    <dgm:cxn modelId="{B269B7A5-DC60-4EC3-BE9A-37DC0978DA24}" type="presOf" srcId="{6CA4AE5F-3BC0-49D3-870E-845324B5B5ED}" destId="{CCC576A5-5E4D-42F1-A4F9-7B0231E3AD9D}" srcOrd="0" destOrd="0" presId="urn:microsoft.com/office/officeart/2005/8/layout/hierarchy2"/>
    <dgm:cxn modelId="{5E1CDFA5-91E5-4B22-988C-4E761FE79911}" type="presOf" srcId="{9E7A5C75-EEC2-4869-B247-08379761FC37}" destId="{69F4CD02-052E-4841-B91F-5CE5605AFFF0}" srcOrd="0" destOrd="0" presId="urn:microsoft.com/office/officeart/2005/8/layout/hierarchy2"/>
    <dgm:cxn modelId="{7CCCF0AA-9102-430A-8451-D2799E37650F}" type="presOf" srcId="{785638B3-C331-4083-B515-088CA702FCB2}" destId="{179E6F9B-8FAE-4BAA-8312-3FBE512E6E57}" srcOrd="0" destOrd="0" presId="urn:microsoft.com/office/officeart/2005/8/layout/hierarchy2"/>
    <dgm:cxn modelId="{2FF44FBE-BC22-42F0-BA34-9F1306AB9D7A}" type="presOf" srcId="{576C877D-07B9-4714-B8D8-DA9AB7574993}" destId="{975CDEBF-3E37-4D48-9B72-B1877F613E21}" srcOrd="0" destOrd="0" presId="urn:microsoft.com/office/officeart/2005/8/layout/hierarchy2"/>
    <dgm:cxn modelId="{519F28C8-0538-4F4C-B356-5CB6FE70F4CA}" srcId="{5A62EF33-2123-4500-BAD8-7B6D1DFD5BDA}" destId="{FE133133-4A17-488D-86DB-CD8E5718604E}" srcOrd="0" destOrd="0" parTransId="{8B989DB6-8595-4FF1-9EC0-297E95A39F5E}" sibTransId="{C833E65A-FED0-4B36-8E1A-9414E9FFBDC6}"/>
    <dgm:cxn modelId="{1C7DDFCA-85D0-4677-91E7-E336E96CAAA6}" type="presOf" srcId="{FE133133-4A17-488D-86DB-CD8E5718604E}" destId="{53EA1240-A050-4B46-9543-0CD974495C54}" srcOrd="0" destOrd="0" presId="urn:microsoft.com/office/officeart/2005/8/layout/hierarchy2"/>
    <dgm:cxn modelId="{3E36D1D3-7BA6-46DC-9C16-83DFE4954EC2}" type="presOf" srcId="{EA3FF59D-EA42-4333-838F-62C2E5B3E58D}" destId="{957FA4FF-FDB3-4E31-AE1D-710185393292}" srcOrd="1" destOrd="0" presId="urn:microsoft.com/office/officeart/2005/8/layout/hierarchy2"/>
    <dgm:cxn modelId="{8C24D0DC-67F0-4DA6-8E80-1F464D6DE092}" type="presOf" srcId="{29F2C205-1134-4685-9FAE-1E285776D1AC}" destId="{5B6A93F6-D985-409F-9D81-175610FA96B8}" srcOrd="0" destOrd="0" presId="urn:microsoft.com/office/officeart/2005/8/layout/hierarchy2"/>
    <dgm:cxn modelId="{1D5DC3DF-9FA8-4CA5-88FE-526D42147F64}" type="presOf" srcId="{EA3FF59D-EA42-4333-838F-62C2E5B3E58D}" destId="{3AEB2B48-8471-45A1-9DF1-2F10CF94CC04}" srcOrd="0" destOrd="0" presId="urn:microsoft.com/office/officeart/2005/8/layout/hierarchy2"/>
    <dgm:cxn modelId="{15BB34E2-6555-4A7D-82B6-B8321B959039}" type="presOf" srcId="{A91CA640-C675-4D4A-BB6A-B4F7043631A9}" destId="{0F939A4F-7CEB-41A3-924E-9F93F178055D}" srcOrd="0" destOrd="0" presId="urn:microsoft.com/office/officeart/2005/8/layout/hierarchy2"/>
    <dgm:cxn modelId="{53D131E9-30E0-402F-80B8-638EC57E007A}" type="presOf" srcId="{9E7A5C75-EEC2-4869-B247-08379761FC37}" destId="{F7C18ED4-C678-42EE-A2B7-FBC08677A708}" srcOrd="1" destOrd="0" presId="urn:microsoft.com/office/officeart/2005/8/layout/hierarchy2"/>
    <dgm:cxn modelId="{F1B46BEC-31C7-47AE-9F18-772F2B882BE4}" type="presOf" srcId="{5A62EF33-2123-4500-BAD8-7B6D1DFD5BDA}" destId="{407D7BC5-87EE-4A08-A85F-986A759CAA1E}" srcOrd="0" destOrd="0" presId="urn:microsoft.com/office/officeart/2005/8/layout/hierarchy2"/>
    <dgm:cxn modelId="{EADE57F0-A9C9-B342-8642-BFBE95A26BD8}" type="presOf" srcId="{5EAD59C3-4050-8847-BBD3-6BAD92E8874E}" destId="{CB4D82AB-3302-654A-9619-1DCC72CC1C3D}" srcOrd="0" destOrd="0" presId="urn:microsoft.com/office/officeart/2005/8/layout/hierarchy2"/>
    <dgm:cxn modelId="{459B64F8-6E97-4ED4-89DB-3F76FAC8AC9D}" type="presOf" srcId="{BE8CEB05-05E6-45AE-BBB0-62D33A07A3A7}" destId="{943CC960-3683-469B-92FA-791606E4B724}" srcOrd="0" destOrd="0" presId="urn:microsoft.com/office/officeart/2005/8/layout/hierarchy2"/>
    <dgm:cxn modelId="{6D854830-B292-4640-9388-CDB5B066EE7E}" type="presParOf" srcId="{407D7BC5-87EE-4A08-A85F-986A759CAA1E}" destId="{0E92E1D3-BF63-4D44-974B-8635DA3E18F2}" srcOrd="0" destOrd="0" presId="urn:microsoft.com/office/officeart/2005/8/layout/hierarchy2"/>
    <dgm:cxn modelId="{8FD855AD-EF31-4076-B14B-102B2AF781FC}" type="presParOf" srcId="{0E92E1D3-BF63-4D44-974B-8635DA3E18F2}" destId="{53EA1240-A050-4B46-9543-0CD974495C54}" srcOrd="0" destOrd="0" presId="urn:microsoft.com/office/officeart/2005/8/layout/hierarchy2"/>
    <dgm:cxn modelId="{C66D4884-76EB-4695-9B09-EAD5D19D94A4}" type="presParOf" srcId="{0E92E1D3-BF63-4D44-974B-8635DA3E18F2}" destId="{B49FBFCA-D9A0-4ADE-9D0B-A7E632210895}" srcOrd="1" destOrd="0" presId="urn:microsoft.com/office/officeart/2005/8/layout/hierarchy2"/>
    <dgm:cxn modelId="{864AA671-7B4F-4870-A182-45406F9322E2}" type="presParOf" srcId="{B49FBFCA-D9A0-4ADE-9D0B-A7E632210895}" destId="{0F939A4F-7CEB-41A3-924E-9F93F178055D}" srcOrd="0" destOrd="0" presId="urn:microsoft.com/office/officeart/2005/8/layout/hierarchy2"/>
    <dgm:cxn modelId="{C1A97BFC-76BB-448D-B1D2-259F8D23D77A}" type="presParOf" srcId="{0F939A4F-7CEB-41A3-924E-9F93F178055D}" destId="{A43CF5D3-F3AE-41C1-9695-B98074FC0408}" srcOrd="0" destOrd="0" presId="urn:microsoft.com/office/officeart/2005/8/layout/hierarchy2"/>
    <dgm:cxn modelId="{D6A53260-F010-4FE3-A824-DBD20A4D8941}" type="presParOf" srcId="{B49FBFCA-D9A0-4ADE-9D0B-A7E632210895}" destId="{5CF7A45F-0950-406D-A938-916023AD7C4A}" srcOrd="1" destOrd="0" presId="urn:microsoft.com/office/officeart/2005/8/layout/hierarchy2"/>
    <dgm:cxn modelId="{F994CD34-6A82-4692-90D6-ACB8A7E00747}" type="presParOf" srcId="{5CF7A45F-0950-406D-A938-916023AD7C4A}" destId="{CCC576A5-5E4D-42F1-A4F9-7B0231E3AD9D}" srcOrd="0" destOrd="0" presId="urn:microsoft.com/office/officeart/2005/8/layout/hierarchy2"/>
    <dgm:cxn modelId="{F541872F-D5AA-421F-A182-2AC66689F9CE}" type="presParOf" srcId="{5CF7A45F-0950-406D-A938-916023AD7C4A}" destId="{8756384B-AE8C-4ACB-A0E8-6B44E68C2566}" srcOrd="1" destOrd="0" presId="urn:microsoft.com/office/officeart/2005/8/layout/hierarchy2"/>
    <dgm:cxn modelId="{82C457E3-C347-49CA-8D18-9E09BD5B1D8F}" type="presParOf" srcId="{8756384B-AE8C-4ACB-A0E8-6B44E68C2566}" destId="{FA16629B-F3BB-4389-A5B3-778408AA7D4C}" srcOrd="0" destOrd="0" presId="urn:microsoft.com/office/officeart/2005/8/layout/hierarchy2"/>
    <dgm:cxn modelId="{BC83E76F-9650-408C-9A35-B324CEDFFAA9}" type="presParOf" srcId="{FA16629B-F3BB-4389-A5B3-778408AA7D4C}" destId="{592367A6-E768-4009-A5F4-77573F963DAC}" srcOrd="0" destOrd="0" presId="urn:microsoft.com/office/officeart/2005/8/layout/hierarchy2"/>
    <dgm:cxn modelId="{D9E5F275-42ED-4611-ABF1-93599F2E9FC9}" type="presParOf" srcId="{8756384B-AE8C-4ACB-A0E8-6B44E68C2566}" destId="{3D05C186-7090-4F71-85CF-8B1A57CD27CB}" srcOrd="1" destOrd="0" presId="urn:microsoft.com/office/officeart/2005/8/layout/hierarchy2"/>
    <dgm:cxn modelId="{2E621EC1-170B-4A9F-BD1D-5E661081C606}" type="presParOf" srcId="{3D05C186-7090-4F71-85CF-8B1A57CD27CB}" destId="{34CB380A-B1B0-4D06-B9C9-512788792503}" srcOrd="0" destOrd="0" presId="urn:microsoft.com/office/officeart/2005/8/layout/hierarchy2"/>
    <dgm:cxn modelId="{4C9CBAAA-ABB1-44C4-92D3-F75C0418DF09}" type="presParOf" srcId="{3D05C186-7090-4F71-85CF-8B1A57CD27CB}" destId="{3FA62025-136B-45E1-86B0-29D425C2DB65}" srcOrd="1" destOrd="0" presId="urn:microsoft.com/office/officeart/2005/8/layout/hierarchy2"/>
    <dgm:cxn modelId="{9FEFA3AE-F095-4F51-B842-330E7AD402D9}" type="presParOf" srcId="{8756384B-AE8C-4ACB-A0E8-6B44E68C2566}" destId="{3AEB2B48-8471-45A1-9DF1-2F10CF94CC04}" srcOrd="2" destOrd="0" presId="urn:microsoft.com/office/officeart/2005/8/layout/hierarchy2"/>
    <dgm:cxn modelId="{9A49400A-EE66-42B0-89AD-55ABD472E846}" type="presParOf" srcId="{3AEB2B48-8471-45A1-9DF1-2F10CF94CC04}" destId="{957FA4FF-FDB3-4E31-AE1D-710185393292}" srcOrd="0" destOrd="0" presId="urn:microsoft.com/office/officeart/2005/8/layout/hierarchy2"/>
    <dgm:cxn modelId="{91CB5076-D24C-44C4-8F0E-8CA87AAC2A40}" type="presParOf" srcId="{8756384B-AE8C-4ACB-A0E8-6B44E68C2566}" destId="{28081BC4-CA33-40D2-A5A9-2519B1824982}" srcOrd="3" destOrd="0" presId="urn:microsoft.com/office/officeart/2005/8/layout/hierarchy2"/>
    <dgm:cxn modelId="{9C3BA8A8-02DC-4A7B-B995-C4A1D83A36DA}" type="presParOf" srcId="{28081BC4-CA33-40D2-A5A9-2519B1824982}" destId="{179E6F9B-8FAE-4BAA-8312-3FBE512E6E57}" srcOrd="0" destOrd="0" presId="urn:microsoft.com/office/officeart/2005/8/layout/hierarchy2"/>
    <dgm:cxn modelId="{6F341201-8F3C-4E03-A5F4-44258C57455D}" type="presParOf" srcId="{28081BC4-CA33-40D2-A5A9-2519B1824982}" destId="{89B25752-09C7-4E47-BEE2-10947F4EE27F}" srcOrd="1" destOrd="0" presId="urn:microsoft.com/office/officeart/2005/8/layout/hierarchy2"/>
    <dgm:cxn modelId="{39AA845C-3745-4BB0-AF11-F18DDE59B340}" type="presParOf" srcId="{B49FBFCA-D9A0-4ADE-9D0B-A7E632210895}" destId="{69F4CD02-052E-4841-B91F-5CE5605AFFF0}" srcOrd="2" destOrd="0" presId="urn:microsoft.com/office/officeart/2005/8/layout/hierarchy2"/>
    <dgm:cxn modelId="{E31B5767-9CF8-40A6-9637-18D34E80BAFB}" type="presParOf" srcId="{69F4CD02-052E-4841-B91F-5CE5605AFFF0}" destId="{F7C18ED4-C678-42EE-A2B7-FBC08677A708}" srcOrd="0" destOrd="0" presId="urn:microsoft.com/office/officeart/2005/8/layout/hierarchy2"/>
    <dgm:cxn modelId="{F24340ED-AD99-454E-B464-479199CFDC9C}" type="presParOf" srcId="{B49FBFCA-D9A0-4ADE-9D0B-A7E632210895}" destId="{8344C51D-7725-4DAE-B533-AFA4FDB37D55}" srcOrd="3" destOrd="0" presId="urn:microsoft.com/office/officeart/2005/8/layout/hierarchy2"/>
    <dgm:cxn modelId="{23F94458-56CD-4C2B-A905-87254C8E6D8A}" type="presParOf" srcId="{8344C51D-7725-4DAE-B533-AFA4FDB37D55}" destId="{975CDEBF-3E37-4D48-9B72-B1877F613E21}" srcOrd="0" destOrd="0" presId="urn:microsoft.com/office/officeart/2005/8/layout/hierarchy2"/>
    <dgm:cxn modelId="{BD7B6868-8977-4203-A8C9-CEEF288D9490}" type="presParOf" srcId="{8344C51D-7725-4DAE-B533-AFA4FDB37D55}" destId="{8860B680-1D82-449A-B63B-798B853192CB}" srcOrd="1" destOrd="0" presId="urn:microsoft.com/office/officeart/2005/8/layout/hierarchy2"/>
    <dgm:cxn modelId="{909810C8-4349-42F1-9FBF-3F5584804FA0}" type="presParOf" srcId="{8860B680-1D82-449A-B63B-798B853192CB}" destId="{5B6A93F6-D985-409F-9D81-175610FA96B8}" srcOrd="0" destOrd="0" presId="urn:microsoft.com/office/officeart/2005/8/layout/hierarchy2"/>
    <dgm:cxn modelId="{7E062AE0-26CB-47B2-82B1-F08095F29E60}" type="presParOf" srcId="{5B6A93F6-D985-409F-9D81-175610FA96B8}" destId="{AD985C6A-5335-47E2-8EBF-DE402E4E86F5}" srcOrd="0" destOrd="0" presId="urn:microsoft.com/office/officeart/2005/8/layout/hierarchy2"/>
    <dgm:cxn modelId="{1DFDA38F-DC93-4B57-87CC-709430377622}" type="presParOf" srcId="{8860B680-1D82-449A-B63B-798B853192CB}" destId="{85CAA5CB-0551-4EE8-A8CD-C1125B668862}" srcOrd="1" destOrd="0" presId="urn:microsoft.com/office/officeart/2005/8/layout/hierarchy2"/>
    <dgm:cxn modelId="{F8E317A4-1EFC-48FA-80AE-DE4ACC5B7636}" type="presParOf" srcId="{85CAA5CB-0551-4EE8-A8CD-C1125B668862}" destId="{943CC960-3683-469B-92FA-791606E4B724}" srcOrd="0" destOrd="0" presId="urn:microsoft.com/office/officeart/2005/8/layout/hierarchy2"/>
    <dgm:cxn modelId="{4C29F8B6-62D5-4A37-90BE-963DDA59E724}" type="presParOf" srcId="{85CAA5CB-0551-4EE8-A8CD-C1125B668862}" destId="{B1540878-BBE7-40E5-8FAD-FE01130B8CC2}" srcOrd="1" destOrd="0" presId="urn:microsoft.com/office/officeart/2005/8/layout/hierarchy2"/>
    <dgm:cxn modelId="{35F15E9D-2E95-374F-AAE1-135F5BB40ABE}" type="presParOf" srcId="{8860B680-1D82-449A-B63B-798B853192CB}" destId="{CB4D82AB-3302-654A-9619-1DCC72CC1C3D}" srcOrd="2" destOrd="0" presId="urn:microsoft.com/office/officeart/2005/8/layout/hierarchy2"/>
    <dgm:cxn modelId="{3137500E-3C27-FE4F-8C2C-937297421016}" type="presParOf" srcId="{CB4D82AB-3302-654A-9619-1DCC72CC1C3D}" destId="{77FFC7D7-DEF5-224F-AA1A-121271814805}" srcOrd="0" destOrd="0" presId="urn:microsoft.com/office/officeart/2005/8/layout/hierarchy2"/>
    <dgm:cxn modelId="{0271F685-BA2E-A74A-9950-320D1CF7B9D9}" type="presParOf" srcId="{8860B680-1D82-449A-B63B-798B853192CB}" destId="{CBD5F132-9378-544C-81D1-86B538E839EE}" srcOrd="3" destOrd="0" presId="urn:microsoft.com/office/officeart/2005/8/layout/hierarchy2"/>
    <dgm:cxn modelId="{EDF495FD-74D4-4C41-A8DE-824C7966F3D2}" type="presParOf" srcId="{CBD5F132-9378-544C-81D1-86B538E839EE}" destId="{AD0241B1-C994-444F-A1E9-18AF2F1D38F0}" srcOrd="0" destOrd="0" presId="urn:microsoft.com/office/officeart/2005/8/layout/hierarchy2"/>
    <dgm:cxn modelId="{64E9882C-A6AE-A743-99A7-C26E80B95244}" type="presParOf" srcId="{CBD5F132-9378-544C-81D1-86B538E839EE}" destId="{C6BF24A7-EF0A-9947-B58A-88C9833FA07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62EF33-2123-4500-BAD8-7B6D1DFD5BDA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FE133133-4A17-488D-86DB-CD8E5718604E}">
      <dgm:prSet phldrT="[Text]"/>
      <dgm:spPr/>
      <dgm:t>
        <a:bodyPr/>
        <a:lstStyle/>
        <a:p>
          <a:r>
            <a:rPr lang="sv-SE"/>
            <a:t> </a:t>
          </a:r>
        </a:p>
      </dgm:t>
    </dgm:pt>
    <dgm:pt modelId="{8B989DB6-8595-4FF1-9EC0-297E95A39F5E}" type="parTrans" cxnId="{519F28C8-0538-4F4C-B356-5CB6FE70F4CA}">
      <dgm:prSet/>
      <dgm:spPr/>
      <dgm:t>
        <a:bodyPr/>
        <a:lstStyle/>
        <a:p>
          <a:endParaRPr lang="sv-SE"/>
        </a:p>
      </dgm:t>
    </dgm:pt>
    <dgm:pt modelId="{C833E65A-FED0-4B36-8E1A-9414E9FFBDC6}" type="sibTrans" cxnId="{519F28C8-0538-4F4C-B356-5CB6FE70F4CA}">
      <dgm:prSet/>
      <dgm:spPr/>
      <dgm:t>
        <a:bodyPr/>
        <a:lstStyle/>
        <a:p>
          <a:endParaRPr lang="sv-SE"/>
        </a:p>
      </dgm:t>
    </dgm:pt>
    <dgm:pt modelId="{6CA4AE5F-3BC0-49D3-870E-845324B5B5ED}">
      <dgm:prSet phldrT="[Text]"/>
      <dgm:spPr/>
      <dgm:t>
        <a:bodyPr/>
        <a:lstStyle/>
        <a:p>
          <a:r>
            <a:rPr lang="sv-SE"/>
            <a:t> </a:t>
          </a:r>
        </a:p>
      </dgm:t>
    </dgm:pt>
    <dgm:pt modelId="{A91CA640-C675-4D4A-BB6A-B4F7043631A9}" type="parTrans" cxnId="{D69D9092-6BA0-406C-8683-D43D80028D90}">
      <dgm:prSet/>
      <dgm:spPr/>
      <dgm:t>
        <a:bodyPr/>
        <a:lstStyle/>
        <a:p>
          <a:endParaRPr lang="sv-SE"/>
        </a:p>
      </dgm:t>
    </dgm:pt>
    <dgm:pt modelId="{C2D5D9CB-9B5D-455F-B15B-727F0C5E075E}" type="sibTrans" cxnId="{D69D9092-6BA0-406C-8683-D43D80028D90}">
      <dgm:prSet/>
      <dgm:spPr/>
      <dgm:t>
        <a:bodyPr/>
        <a:lstStyle/>
        <a:p>
          <a:endParaRPr lang="sv-SE"/>
        </a:p>
      </dgm:t>
    </dgm:pt>
    <dgm:pt modelId="{3FC9C92A-DCEF-473C-9C06-0AD78CB5EE60}">
      <dgm:prSet phldrT="[Text]"/>
      <dgm:spPr/>
      <dgm:t>
        <a:bodyPr/>
        <a:lstStyle/>
        <a:p>
          <a:r>
            <a:rPr lang="sv-SE"/>
            <a:t> </a:t>
          </a:r>
        </a:p>
      </dgm:t>
    </dgm:pt>
    <dgm:pt modelId="{65EE7645-744A-4824-BC9A-39A494932012}" type="parTrans" cxnId="{E61B6692-4A3E-4F34-8A21-38D6AA6CA733}">
      <dgm:prSet/>
      <dgm:spPr/>
      <dgm:t>
        <a:bodyPr/>
        <a:lstStyle/>
        <a:p>
          <a:endParaRPr lang="sv-SE"/>
        </a:p>
      </dgm:t>
    </dgm:pt>
    <dgm:pt modelId="{BB5B73C8-F282-4AC7-B43E-C69A01778B98}" type="sibTrans" cxnId="{E61B6692-4A3E-4F34-8A21-38D6AA6CA733}">
      <dgm:prSet/>
      <dgm:spPr/>
      <dgm:t>
        <a:bodyPr/>
        <a:lstStyle/>
        <a:p>
          <a:endParaRPr lang="sv-SE"/>
        </a:p>
      </dgm:t>
    </dgm:pt>
    <dgm:pt modelId="{785638B3-C331-4083-B515-088CA702FCB2}">
      <dgm:prSet phldrT="[Text]"/>
      <dgm:spPr/>
      <dgm:t>
        <a:bodyPr/>
        <a:lstStyle/>
        <a:p>
          <a:r>
            <a:rPr lang="sv-SE"/>
            <a:t> </a:t>
          </a:r>
        </a:p>
      </dgm:t>
    </dgm:pt>
    <dgm:pt modelId="{EA3FF59D-EA42-4333-838F-62C2E5B3E58D}" type="parTrans" cxnId="{45B4F890-DF09-4850-B8E5-FF00A4BEC964}">
      <dgm:prSet/>
      <dgm:spPr/>
      <dgm:t>
        <a:bodyPr/>
        <a:lstStyle/>
        <a:p>
          <a:endParaRPr lang="sv-SE"/>
        </a:p>
      </dgm:t>
    </dgm:pt>
    <dgm:pt modelId="{204813E0-A9AD-4F07-ADDC-6E13F79F4F05}" type="sibTrans" cxnId="{45B4F890-DF09-4850-B8E5-FF00A4BEC964}">
      <dgm:prSet/>
      <dgm:spPr/>
      <dgm:t>
        <a:bodyPr/>
        <a:lstStyle/>
        <a:p>
          <a:endParaRPr lang="sv-SE"/>
        </a:p>
      </dgm:t>
    </dgm:pt>
    <dgm:pt modelId="{576C877D-07B9-4714-B8D8-DA9AB7574993}">
      <dgm:prSet phldrT="[Text]"/>
      <dgm:spPr/>
      <dgm:t>
        <a:bodyPr/>
        <a:lstStyle/>
        <a:p>
          <a:r>
            <a:rPr lang="sv-SE"/>
            <a:t> </a:t>
          </a:r>
        </a:p>
      </dgm:t>
    </dgm:pt>
    <dgm:pt modelId="{9E7A5C75-EEC2-4869-B247-08379761FC37}" type="parTrans" cxnId="{4CAC3422-4981-4ED7-9B7F-15A1CAF4C881}">
      <dgm:prSet/>
      <dgm:spPr/>
      <dgm:t>
        <a:bodyPr/>
        <a:lstStyle/>
        <a:p>
          <a:endParaRPr lang="sv-SE"/>
        </a:p>
      </dgm:t>
    </dgm:pt>
    <dgm:pt modelId="{A67BA62D-6722-4C2B-8DE4-489A19EE25FC}" type="sibTrans" cxnId="{4CAC3422-4981-4ED7-9B7F-15A1CAF4C881}">
      <dgm:prSet/>
      <dgm:spPr/>
      <dgm:t>
        <a:bodyPr/>
        <a:lstStyle/>
        <a:p>
          <a:endParaRPr lang="sv-SE"/>
        </a:p>
      </dgm:t>
    </dgm:pt>
    <dgm:pt modelId="{BE8CEB05-05E6-45AE-BBB0-62D33A07A3A7}">
      <dgm:prSet phldrT="[Text]"/>
      <dgm:spPr/>
      <dgm:t>
        <a:bodyPr/>
        <a:lstStyle/>
        <a:p>
          <a:r>
            <a:rPr lang="sv-SE"/>
            <a:t> </a:t>
          </a:r>
        </a:p>
      </dgm:t>
    </dgm:pt>
    <dgm:pt modelId="{29F2C205-1134-4685-9FAE-1E285776D1AC}" type="parTrans" cxnId="{56F2622B-26AF-4720-BF60-0DB37824E9CF}">
      <dgm:prSet/>
      <dgm:spPr/>
      <dgm:t>
        <a:bodyPr/>
        <a:lstStyle/>
        <a:p>
          <a:endParaRPr lang="sv-SE"/>
        </a:p>
      </dgm:t>
    </dgm:pt>
    <dgm:pt modelId="{C22577F5-625D-4032-8150-1C7C711E0531}" type="sibTrans" cxnId="{56F2622B-26AF-4720-BF60-0DB37824E9CF}">
      <dgm:prSet/>
      <dgm:spPr/>
      <dgm:t>
        <a:bodyPr/>
        <a:lstStyle/>
        <a:p>
          <a:endParaRPr lang="sv-SE"/>
        </a:p>
      </dgm:t>
    </dgm:pt>
    <dgm:pt modelId="{407D7BC5-87EE-4A08-A85F-986A759CAA1E}" type="pres">
      <dgm:prSet presAssocID="{5A62EF33-2123-4500-BAD8-7B6D1DFD5B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E92E1D3-BF63-4D44-974B-8635DA3E18F2}" type="pres">
      <dgm:prSet presAssocID="{FE133133-4A17-488D-86DB-CD8E5718604E}" presName="root1" presStyleCnt="0"/>
      <dgm:spPr/>
    </dgm:pt>
    <dgm:pt modelId="{53EA1240-A050-4B46-9543-0CD974495C54}" type="pres">
      <dgm:prSet presAssocID="{FE133133-4A17-488D-86DB-CD8E5718604E}" presName="LevelOneTextNode" presStyleLbl="node0" presStyleIdx="0" presStyleCnt="1">
        <dgm:presLayoutVars>
          <dgm:chPref val="3"/>
        </dgm:presLayoutVars>
      </dgm:prSet>
      <dgm:spPr/>
    </dgm:pt>
    <dgm:pt modelId="{B49FBFCA-D9A0-4ADE-9D0B-A7E632210895}" type="pres">
      <dgm:prSet presAssocID="{FE133133-4A17-488D-86DB-CD8E5718604E}" presName="level2hierChild" presStyleCnt="0"/>
      <dgm:spPr/>
    </dgm:pt>
    <dgm:pt modelId="{0F939A4F-7CEB-41A3-924E-9F93F178055D}" type="pres">
      <dgm:prSet presAssocID="{A91CA640-C675-4D4A-BB6A-B4F7043631A9}" presName="conn2-1" presStyleLbl="parChTrans1D2" presStyleIdx="0" presStyleCnt="2"/>
      <dgm:spPr/>
    </dgm:pt>
    <dgm:pt modelId="{A43CF5D3-F3AE-41C1-9695-B98074FC0408}" type="pres">
      <dgm:prSet presAssocID="{A91CA640-C675-4D4A-BB6A-B4F7043631A9}" presName="connTx" presStyleLbl="parChTrans1D2" presStyleIdx="0" presStyleCnt="2"/>
      <dgm:spPr/>
    </dgm:pt>
    <dgm:pt modelId="{5CF7A45F-0950-406D-A938-916023AD7C4A}" type="pres">
      <dgm:prSet presAssocID="{6CA4AE5F-3BC0-49D3-870E-845324B5B5ED}" presName="root2" presStyleCnt="0"/>
      <dgm:spPr/>
    </dgm:pt>
    <dgm:pt modelId="{CCC576A5-5E4D-42F1-A4F9-7B0231E3AD9D}" type="pres">
      <dgm:prSet presAssocID="{6CA4AE5F-3BC0-49D3-870E-845324B5B5ED}" presName="LevelTwoTextNode" presStyleLbl="node2" presStyleIdx="0" presStyleCnt="2">
        <dgm:presLayoutVars>
          <dgm:chPref val="3"/>
        </dgm:presLayoutVars>
      </dgm:prSet>
      <dgm:spPr/>
    </dgm:pt>
    <dgm:pt modelId="{8756384B-AE8C-4ACB-A0E8-6B44E68C2566}" type="pres">
      <dgm:prSet presAssocID="{6CA4AE5F-3BC0-49D3-870E-845324B5B5ED}" presName="level3hierChild" presStyleCnt="0"/>
      <dgm:spPr/>
    </dgm:pt>
    <dgm:pt modelId="{FA16629B-F3BB-4389-A5B3-778408AA7D4C}" type="pres">
      <dgm:prSet presAssocID="{65EE7645-744A-4824-BC9A-39A494932012}" presName="conn2-1" presStyleLbl="parChTrans1D3" presStyleIdx="0" presStyleCnt="3"/>
      <dgm:spPr/>
    </dgm:pt>
    <dgm:pt modelId="{592367A6-E768-4009-A5F4-77573F963DAC}" type="pres">
      <dgm:prSet presAssocID="{65EE7645-744A-4824-BC9A-39A494932012}" presName="connTx" presStyleLbl="parChTrans1D3" presStyleIdx="0" presStyleCnt="3"/>
      <dgm:spPr/>
    </dgm:pt>
    <dgm:pt modelId="{3D05C186-7090-4F71-85CF-8B1A57CD27CB}" type="pres">
      <dgm:prSet presAssocID="{3FC9C92A-DCEF-473C-9C06-0AD78CB5EE60}" presName="root2" presStyleCnt="0"/>
      <dgm:spPr/>
    </dgm:pt>
    <dgm:pt modelId="{34CB380A-B1B0-4D06-B9C9-512788792503}" type="pres">
      <dgm:prSet presAssocID="{3FC9C92A-DCEF-473C-9C06-0AD78CB5EE60}" presName="LevelTwoTextNode" presStyleLbl="node3" presStyleIdx="0" presStyleCnt="3">
        <dgm:presLayoutVars>
          <dgm:chPref val="3"/>
        </dgm:presLayoutVars>
      </dgm:prSet>
      <dgm:spPr/>
    </dgm:pt>
    <dgm:pt modelId="{3FA62025-136B-45E1-86B0-29D425C2DB65}" type="pres">
      <dgm:prSet presAssocID="{3FC9C92A-DCEF-473C-9C06-0AD78CB5EE60}" presName="level3hierChild" presStyleCnt="0"/>
      <dgm:spPr/>
    </dgm:pt>
    <dgm:pt modelId="{3AEB2B48-8471-45A1-9DF1-2F10CF94CC04}" type="pres">
      <dgm:prSet presAssocID="{EA3FF59D-EA42-4333-838F-62C2E5B3E58D}" presName="conn2-1" presStyleLbl="parChTrans1D3" presStyleIdx="1" presStyleCnt="3"/>
      <dgm:spPr/>
    </dgm:pt>
    <dgm:pt modelId="{957FA4FF-FDB3-4E31-AE1D-710185393292}" type="pres">
      <dgm:prSet presAssocID="{EA3FF59D-EA42-4333-838F-62C2E5B3E58D}" presName="connTx" presStyleLbl="parChTrans1D3" presStyleIdx="1" presStyleCnt="3"/>
      <dgm:spPr/>
    </dgm:pt>
    <dgm:pt modelId="{28081BC4-CA33-40D2-A5A9-2519B1824982}" type="pres">
      <dgm:prSet presAssocID="{785638B3-C331-4083-B515-088CA702FCB2}" presName="root2" presStyleCnt="0"/>
      <dgm:spPr/>
    </dgm:pt>
    <dgm:pt modelId="{179E6F9B-8FAE-4BAA-8312-3FBE512E6E57}" type="pres">
      <dgm:prSet presAssocID="{785638B3-C331-4083-B515-088CA702FCB2}" presName="LevelTwoTextNode" presStyleLbl="node3" presStyleIdx="1" presStyleCnt="3">
        <dgm:presLayoutVars>
          <dgm:chPref val="3"/>
        </dgm:presLayoutVars>
      </dgm:prSet>
      <dgm:spPr/>
    </dgm:pt>
    <dgm:pt modelId="{89B25752-09C7-4E47-BEE2-10947F4EE27F}" type="pres">
      <dgm:prSet presAssocID="{785638B3-C331-4083-B515-088CA702FCB2}" presName="level3hierChild" presStyleCnt="0"/>
      <dgm:spPr/>
    </dgm:pt>
    <dgm:pt modelId="{69F4CD02-052E-4841-B91F-5CE5605AFFF0}" type="pres">
      <dgm:prSet presAssocID="{9E7A5C75-EEC2-4869-B247-08379761FC37}" presName="conn2-1" presStyleLbl="parChTrans1D2" presStyleIdx="1" presStyleCnt="2"/>
      <dgm:spPr/>
    </dgm:pt>
    <dgm:pt modelId="{F7C18ED4-C678-42EE-A2B7-FBC08677A708}" type="pres">
      <dgm:prSet presAssocID="{9E7A5C75-EEC2-4869-B247-08379761FC37}" presName="connTx" presStyleLbl="parChTrans1D2" presStyleIdx="1" presStyleCnt="2"/>
      <dgm:spPr/>
    </dgm:pt>
    <dgm:pt modelId="{8344C51D-7725-4DAE-B533-AFA4FDB37D55}" type="pres">
      <dgm:prSet presAssocID="{576C877D-07B9-4714-B8D8-DA9AB7574993}" presName="root2" presStyleCnt="0"/>
      <dgm:spPr/>
    </dgm:pt>
    <dgm:pt modelId="{975CDEBF-3E37-4D48-9B72-B1877F613E21}" type="pres">
      <dgm:prSet presAssocID="{576C877D-07B9-4714-B8D8-DA9AB7574993}" presName="LevelTwoTextNode" presStyleLbl="node2" presStyleIdx="1" presStyleCnt="2">
        <dgm:presLayoutVars>
          <dgm:chPref val="3"/>
        </dgm:presLayoutVars>
      </dgm:prSet>
      <dgm:spPr/>
    </dgm:pt>
    <dgm:pt modelId="{8860B680-1D82-449A-B63B-798B853192CB}" type="pres">
      <dgm:prSet presAssocID="{576C877D-07B9-4714-B8D8-DA9AB7574993}" presName="level3hierChild" presStyleCnt="0"/>
      <dgm:spPr/>
    </dgm:pt>
    <dgm:pt modelId="{5B6A93F6-D985-409F-9D81-175610FA96B8}" type="pres">
      <dgm:prSet presAssocID="{29F2C205-1134-4685-9FAE-1E285776D1AC}" presName="conn2-1" presStyleLbl="parChTrans1D3" presStyleIdx="2" presStyleCnt="3"/>
      <dgm:spPr/>
    </dgm:pt>
    <dgm:pt modelId="{AD985C6A-5335-47E2-8EBF-DE402E4E86F5}" type="pres">
      <dgm:prSet presAssocID="{29F2C205-1134-4685-9FAE-1E285776D1AC}" presName="connTx" presStyleLbl="parChTrans1D3" presStyleIdx="2" presStyleCnt="3"/>
      <dgm:spPr/>
    </dgm:pt>
    <dgm:pt modelId="{85CAA5CB-0551-4EE8-A8CD-C1125B668862}" type="pres">
      <dgm:prSet presAssocID="{BE8CEB05-05E6-45AE-BBB0-62D33A07A3A7}" presName="root2" presStyleCnt="0"/>
      <dgm:spPr/>
    </dgm:pt>
    <dgm:pt modelId="{943CC960-3683-469B-92FA-791606E4B724}" type="pres">
      <dgm:prSet presAssocID="{BE8CEB05-05E6-45AE-BBB0-62D33A07A3A7}" presName="LevelTwoTextNode" presStyleLbl="node3" presStyleIdx="2" presStyleCnt="3">
        <dgm:presLayoutVars>
          <dgm:chPref val="3"/>
        </dgm:presLayoutVars>
      </dgm:prSet>
      <dgm:spPr/>
    </dgm:pt>
    <dgm:pt modelId="{B1540878-BBE7-40E5-8FAD-FE01130B8CC2}" type="pres">
      <dgm:prSet presAssocID="{BE8CEB05-05E6-45AE-BBB0-62D33A07A3A7}" presName="level3hierChild" presStyleCnt="0"/>
      <dgm:spPr/>
    </dgm:pt>
  </dgm:ptLst>
  <dgm:cxnLst>
    <dgm:cxn modelId="{4CAC3422-4981-4ED7-9B7F-15A1CAF4C881}" srcId="{FE133133-4A17-488D-86DB-CD8E5718604E}" destId="{576C877D-07B9-4714-B8D8-DA9AB7574993}" srcOrd="1" destOrd="0" parTransId="{9E7A5C75-EEC2-4869-B247-08379761FC37}" sibTransId="{A67BA62D-6722-4C2B-8DE4-489A19EE25FC}"/>
    <dgm:cxn modelId="{08DE7E24-FE54-448F-8873-0B4ECDCA7963}" type="presOf" srcId="{65EE7645-744A-4824-BC9A-39A494932012}" destId="{592367A6-E768-4009-A5F4-77573F963DAC}" srcOrd="1" destOrd="0" presId="urn:microsoft.com/office/officeart/2005/8/layout/hierarchy2"/>
    <dgm:cxn modelId="{56F2622B-26AF-4720-BF60-0DB37824E9CF}" srcId="{576C877D-07B9-4714-B8D8-DA9AB7574993}" destId="{BE8CEB05-05E6-45AE-BBB0-62D33A07A3A7}" srcOrd="0" destOrd="0" parTransId="{29F2C205-1134-4685-9FAE-1E285776D1AC}" sibTransId="{C22577F5-625D-4032-8150-1C7C711E0531}"/>
    <dgm:cxn modelId="{943F022F-7F94-42EB-ACD6-4683E556C140}" type="presOf" srcId="{A91CA640-C675-4D4A-BB6A-B4F7043631A9}" destId="{A43CF5D3-F3AE-41C1-9695-B98074FC0408}" srcOrd="1" destOrd="0" presId="urn:microsoft.com/office/officeart/2005/8/layout/hierarchy2"/>
    <dgm:cxn modelId="{68E3245F-6A8C-4376-9C2A-F0A786BBEA09}" type="presOf" srcId="{65EE7645-744A-4824-BC9A-39A494932012}" destId="{FA16629B-F3BB-4389-A5B3-778408AA7D4C}" srcOrd="0" destOrd="0" presId="urn:microsoft.com/office/officeart/2005/8/layout/hierarchy2"/>
    <dgm:cxn modelId="{740F4D50-94AF-4160-970E-58BD3BE8CD73}" type="presOf" srcId="{3FC9C92A-DCEF-473C-9C06-0AD78CB5EE60}" destId="{34CB380A-B1B0-4D06-B9C9-512788792503}" srcOrd="0" destOrd="0" presId="urn:microsoft.com/office/officeart/2005/8/layout/hierarchy2"/>
    <dgm:cxn modelId="{93893881-A383-4A3B-B95A-321EBBA18E61}" type="presOf" srcId="{29F2C205-1134-4685-9FAE-1E285776D1AC}" destId="{AD985C6A-5335-47E2-8EBF-DE402E4E86F5}" srcOrd="1" destOrd="0" presId="urn:microsoft.com/office/officeart/2005/8/layout/hierarchy2"/>
    <dgm:cxn modelId="{45B4F890-DF09-4850-B8E5-FF00A4BEC964}" srcId="{6CA4AE5F-3BC0-49D3-870E-845324B5B5ED}" destId="{785638B3-C331-4083-B515-088CA702FCB2}" srcOrd="1" destOrd="0" parTransId="{EA3FF59D-EA42-4333-838F-62C2E5B3E58D}" sibTransId="{204813E0-A9AD-4F07-ADDC-6E13F79F4F05}"/>
    <dgm:cxn modelId="{E61B6692-4A3E-4F34-8A21-38D6AA6CA733}" srcId="{6CA4AE5F-3BC0-49D3-870E-845324B5B5ED}" destId="{3FC9C92A-DCEF-473C-9C06-0AD78CB5EE60}" srcOrd="0" destOrd="0" parTransId="{65EE7645-744A-4824-BC9A-39A494932012}" sibTransId="{BB5B73C8-F282-4AC7-B43E-C69A01778B98}"/>
    <dgm:cxn modelId="{D69D9092-6BA0-406C-8683-D43D80028D90}" srcId="{FE133133-4A17-488D-86DB-CD8E5718604E}" destId="{6CA4AE5F-3BC0-49D3-870E-845324B5B5ED}" srcOrd="0" destOrd="0" parTransId="{A91CA640-C675-4D4A-BB6A-B4F7043631A9}" sibTransId="{C2D5D9CB-9B5D-455F-B15B-727F0C5E075E}"/>
    <dgm:cxn modelId="{B269B7A5-DC60-4EC3-BE9A-37DC0978DA24}" type="presOf" srcId="{6CA4AE5F-3BC0-49D3-870E-845324B5B5ED}" destId="{CCC576A5-5E4D-42F1-A4F9-7B0231E3AD9D}" srcOrd="0" destOrd="0" presId="urn:microsoft.com/office/officeart/2005/8/layout/hierarchy2"/>
    <dgm:cxn modelId="{5E1CDFA5-91E5-4B22-988C-4E761FE79911}" type="presOf" srcId="{9E7A5C75-EEC2-4869-B247-08379761FC37}" destId="{69F4CD02-052E-4841-B91F-5CE5605AFFF0}" srcOrd="0" destOrd="0" presId="urn:microsoft.com/office/officeart/2005/8/layout/hierarchy2"/>
    <dgm:cxn modelId="{7CCCF0AA-9102-430A-8451-D2799E37650F}" type="presOf" srcId="{785638B3-C331-4083-B515-088CA702FCB2}" destId="{179E6F9B-8FAE-4BAA-8312-3FBE512E6E57}" srcOrd="0" destOrd="0" presId="urn:microsoft.com/office/officeart/2005/8/layout/hierarchy2"/>
    <dgm:cxn modelId="{2FF44FBE-BC22-42F0-BA34-9F1306AB9D7A}" type="presOf" srcId="{576C877D-07B9-4714-B8D8-DA9AB7574993}" destId="{975CDEBF-3E37-4D48-9B72-B1877F613E21}" srcOrd="0" destOrd="0" presId="urn:microsoft.com/office/officeart/2005/8/layout/hierarchy2"/>
    <dgm:cxn modelId="{519F28C8-0538-4F4C-B356-5CB6FE70F4CA}" srcId="{5A62EF33-2123-4500-BAD8-7B6D1DFD5BDA}" destId="{FE133133-4A17-488D-86DB-CD8E5718604E}" srcOrd="0" destOrd="0" parTransId="{8B989DB6-8595-4FF1-9EC0-297E95A39F5E}" sibTransId="{C833E65A-FED0-4B36-8E1A-9414E9FFBDC6}"/>
    <dgm:cxn modelId="{1C7DDFCA-85D0-4677-91E7-E336E96CAAA6}" type="presOf" srcId="{FE133133-4A17-488D-86DB-CD8E5718604E}" destId="{53EA1240-A050-4B46-9543-0CD974495C54}" srcOrd="0" destOrd="0" presId="urn:microsoft.com/office/officeart/2005/8/layout/hierarchy2"/>
    <dgm:cxn modelId="{3E36D1D3-7BA6-46DC-9C16-83DFE4954EC2}" type="presOf" srcId="{EA3FF59D-EA42-4333-838F-62C2E5B3E58D}" destId="{957FA4FF-FDB3-4E31-AE1D-710185393292}" srcOrd="1" destOrd="0" presId="urn:microsoft.com/office/officeart/2005/8/layout/hierarchy2"/>
    <dgm:cxn modelId="{8C24D0DC-67F0-4DA6-8E80-1F464D6DE092}" type="presOf" srcId="{29F2C205-1134-4685-9FAE-1E285776D1AC}" destId="{5B6A93F6-D985-409F-9D81-175610FA96B8}" srcOrd="0" destOrd="0" presId="urn:microsoft.com/office/officeart/2005/8/layout/hierarchy2"/>
    <dgm:cxn modelId="{1D5DC3DF-9FA8-4CA5-88FE-526D42147F64}" type="presOf" srcId="{EA3FF59D-EA42-4333-838F-62C2E5B3E58D}" destId="{3AEB2B48-8471-45A1-9DF1-2F10CF94CC04}" srcOrd="0" destOrd="0" presId="urn:microsoft.com/office/officeart/2005/8/layout/hierarchy2"/>
    <dgm:cxn modelId="{15BB34E2-6555-4A7D-82B6-B8321B959039}" type="presOf" srcId="{A91CA640-C675-4D4A-BB6A-B4F7043631A9}" destId="{0F939A4F-7CEB-41A3-924E-9F93F178055D}" srcOrd="0" destOrd="0" presId="urn:microsoft.com/office/officeart/2005/8/layout/hierarchy2"/>
    <dgm:cxn modelId="{53D131E9-30E0-402F-80B8-638EC57E007A}" type="presOf" srcId="{9E7A5C75-EEC2-4869-B247-08379761FC37}" destId="{F7C18ED4-C678-42EE-A2B7-FBC08677A708}" srcOrd="1" destOrd="0" presId="urn:microsoft.com/office/officeart/2005/8/layout/hierarchy2"/>
    <dgm:cxn modelId="{F1B46BEC-31C7-47AE-9F18-772F2B882BE4}" type="presOf" srcId="{5A62EF33-2123-4500-BAD8-7B6D1DFD5BDA}" destId="{407D7BC5-87EE-4A08-A85F-986A759CAA1E}" srcOrd="0" destOrd="0" presId="urn:microsoft.com/office/officeart/2005/8/layout/hierarchy2"/>
    <dgm:cxn modelId="{459B64F8-6E97-4ED4-89DB-3F76FAC8AC9D}" type="presOf" srcId="{BE8CEB05-05E6-45AE-BBB0-62D33A07A3A7}" destId="{943CC960-3683-469B-92FA-791606E4B724}" srcOrd="0" destOrd="0" presId="urn:microsoft.com/office/officeart/2005/8/layout/hierarchy2"/>
    <dgm:cxn modelId="{6D854830-B292-4640-9388-CDB5B066EE7E}" type="presParOf" srcId="{407D7BC5-87EE-4A08-A85F-986A759CAA1E}" destId="{0E92E1D3-BF63-4D44-974B-8635DA3E18F2}" srcOrd="0" destOrd="0" presId="urn:microsoft.com/office/officeart/2005/8/layout/hierarchy2"/>
    <dgm:cxn modelId="{8FD855AD-EF31-4076-B14B-102B2AF781FC}" type="presParOf" srcId="{0E92E1D3-BF63-4D44-974B-8635DA3E18F2}" destId="{53EA1240-A050-4B46-9543-0CD974495C54}" srcOrd="0" destOrd="0" presId="urn:microsoft.com/office/officeart/2005/8/layout/hierarchy2"/>
    <dgm:cxn modelId="{C66D4884-76EB-4695-9B09-EAD5D19D94A4}" type="presParOf" srcId="{0E92E1D3-BF63-4D44-974B-8635DA3E18F2}" destId="{B49FBFCA-D9A0-4ADE-9D0B-A7E632210895}" srcOrd="1" destOrd="0" presId="urn:microsoft.com/office/officeart/2005/8/layout/hierarchy2"/>
    <dgm:cxn modelId="{864AA671-7B4F-4870-A182-45406F9322E2}" type="presParOf" srcId="{B49FBFCA-D9A0-4ADE-9D0B-A7E632210895}" destId="{0F939A4F-7CEB-41A3-924E-9F93F178055D}" srcOrd="0" destOrd="0" presId="urn:microsoft.com/office/officeart/2005/8/layout/hierarchy2"/>
    <dgm:cxn modelId="{C1A97BFC-76BB-448D-B1D2-259F8D23D77A}" type="presParOf" srcId="{0F939A4F-7CEB-41A3-924E-9F93F178055D}" destId="{A43CF5D3-F3AE-41C1-9695-B98074FC0408}" srcOrd="0" destOrd="0" presId="urn:microsoft.com/office/officeart/2005/8/layout/hierarchy2"/>
    <dgm:cxn modelId="{D6A53260-F010-4FE3-A824-DBD20A4D8941}" type="presParOf" srcId="{B49FBFCA-D9A0-4ADE-9D0B-A7E632210895}" destId="{5CF7A45F-0950-406D-A938-916023AD7C4A}" srcOrd="1" destOrd="0" presId="urn:microsoft.com/office/officeart/2005/8/layout/hierarchy2"/>
    <dgm:cxn modelId="{F994CD34-6A82-4692-90D6-ACB8A7E00747}" type="presParOf" srcId="{5CF7A45F-0950-406D-A938-916023AD7C4A}" destId="{CCC576A5-5E4D-42F1-A4F9-7B0231E3AD9D}" srcOrd="0" destOrd="0" presId="urn:microsoft.com/office/officeart/2005/8/layout/hierarchy2"/>
    <dgm:cxn modelId="{F541872F-D5AA-421F-A182-2AC66689F9CE}" type="presParOf" srcId="{5CF7A45F-0950-406D-A938-916023AD7C4A}" destId="{8756384B-AE8C-4ACB-A0E8-6B44E68C2566}" srcOrd="1" destOrd="0" presId="urn:microsoft.com/office/officeart/2005/8/layout/hierarchy2"/>
    <dgm:cxn modelId="{82C457E3-C347-49CA-8D18-9E09BD5B1D8F}" type="presParOf" srcId="{8756384B-AE8C-4ACB-A0E8-6B44E68C2566}" destId="{FA16629B-F3BB-4389-A5B3-778408AA7D4C}" srcOrd="0" destOrd="0" presId="urn:microsoft.com/office/officeart/2005/8/layout/hierarchy2"/>
    <dgm:cxn modelId="{BC83E76F-9650-408C-9A35-B324CEDFFAA9}" type="presParOf" srcId="{FA16629B-F3BB-4389-A5B3-778408AA7D4C}" destId="{592367A6-E768-4009-A5F4-77573F963DAC}" srcOrd="0" destOrd="0" presId="urn:microsoft.com/office/officeart/2005/8/layout/hierarchy2"/>
    <dgm:cxn modelId="{D9E5F275-42ED-4611-ABF1-93599F2E9FC9}" type="presParOf" srcId="{8756384B-AE8C-4ACB-A0E8-6B44E68C2566}" destId="{3D05C186-7090-4F71-85CF-8B1A57CD27CB}" srcOrd="1" destOrd="0" presId="urn:microsoft.com/office/officeart/2005/8/layout/hierarchy2"/>
    <dgm:cxn modelId="{2E621EC1-170B-4A9F-BD1D-5E661081C606}" type="presParOf" srcId="{3D05C186-7090-4F71-85CF-8B1A57CD27CB}" destId="{34CB380A-B1B0-4D06-B9C9-512788792503}" srcOrd="0" destOrd="0" presId="urn:microsoft.com/office/officeart/2005/8/layout/hierarchy2"/>
    <dgm:cxn modelId="{4C9CBAAA-ABB1-44C4-92D3-F75C0418DF09}" type="presParOf" srcId="{3D05C186-7090-4F71-85CF-8B1A57CD27CB}" destId="{3FA62025-136B-45E1-86B0-29D425C2DB65}" srcOrd="1" destOrd="0" presId="urn:microsoft.com/office/officeart/2005/8/layout/hierarchy2"/>
    <dgm:cxn modelId="{9FEFA3AE-F095-4F51-B842-330E7AD402D9}" type="presParOf" srcId="{8756384B-AE8C-4ACB-A0E8-6B44E68C2566}" destId="{3AEB2B48-8471-45A1-9DF1-2F10CF94CC04}" srcOrd="2" destOrd="0" presId="urn:microsoft.com/office/officeart/2005/8/layout/hierarchy2"/>
    <dgm:cxn modelId="{9A49400A-EE66-42B0-89AD-55ABD472E846}" type="presParOf" srcId="{3AEB2B48-8471-45A1-9DF1-2F10CF94CC04}" destId="{957FA4FF-FDB3-4E31-AE1D-710185393292}" srcOrd="0" destOrd="0" presId="urn:microsoft.com/office/officeart/2005/8/layout/hierarchy2"/>
    <dgm:cxn modelId="{91CB5076-D24C-44C4-8F0E-8CA87AAC2A40}" type="presParOf" srcId="{8756384B-AE8C-4ACB-A0E8-6B44E68C2566}" destId="{28081BC4-CA33-40D2-A5A9-2519B1824982}" srcOrd="3" destOrd="0" presId="urn:microsoft.com/office/officeart/2005/8/layout/hierarchy2"/>
    <dgm:cxn modelId="{9C3BA8A8-02DC-4A7B-B995-C4A1D83A36DA}" type="presParOf" srcId="{28081BC4-CA33-40D2-A5A9-2519B1824982}" destId="{179E6F9B-8FAE-4BAA-8312-3FBE512E6E57}" srcOrd="0" destOrd="0" presId="urn:microsoft.com/office/officeart/2005/8/layout/hierarchy2"/>
    <dgm:cxn modelId="{6F341201-8F3C-4E03-A5F4-44258C57455D}" type="presParOf" srcId="{28081BC4-CA33-40D2-A5A9-2519B1824982}" destId="{89B25752-09C7-4E47-BEE2-10947F4EE27F}" srcOrd="1" destOrd="0" presId="urn:microsoft.com/office/officeart/2005/8/layout/hierarchy2"/>
    <dgm:cxn modelId="{39AA845C-3745-4BB0-AF11-F18DDE59B340}" type="presParOf" srcId="{B49FBFCA-D9A0-4ADE-9D0B-A7E632210895}" destId="{69F4CD02-052E-4841-B91F-5CE5605AFFF0}" srcOrd="2" destOrd="0" presId="urn:microsoft.com/office/officeart/2005/8/layout/hierarchy2"/>
    <dgm:cxn modelId="{E31B5767-9CF8-40A6-9637-18D34E80BAFB}" type="presParOf" srcId="{69F4CD02-052E-4841-B91F-5CE5605AFFF0}" destId="{F7C18ED4-C678-42EE-A2B7-FBC08677A708}" srcOrd="0" destOrd="0" presId="urn:microsoft.com/office/officeart/2005/8/layout/hierarchy2"/>
    <dgm:cxn modelId="{F24340ED-AD99-454E-B464-479199CFDC9C}" type="presParOf" srcId="{B49FBFCA-D9A0-4ADE-9D0B-A7E632210895}" destId="{8344C51D-7725-4DAE-B533-AFA4FDB37D55}" srcOrd="3" destOrd="0" presId="urn:microsoft.com/office/officeart/2005/8/layout/hierarchy2"/>
    <dgm:cxn modelId="{23F94458-56CD-4C2B-A905-87254C8E6D8A}" type="presParOf" srcId="{8344C51D-7725-4DAE-B533-AFA4FDB37D55}" destId="{975CDEBF-3E37-4D48-9B72-B1877F613E21}" srcOrd="0" destOrd="0" presId="urn:microsoft.com/office/officeart/2005/8/layout/hierarchy2"/>
    <dgm:cxn modelId="{BD7B6868-8977-4203-A8C9-CEEF288D9490}" type="presParOf" srcId="{8344C51D-7725-4DAE-B533-AFA4FDB37D55}" destId="{8860B680-1D82-449A-B63B-798B853192CB}" srcOrd="1" destOrd="0" presId="urn:microsoft.com/office/officeart/2005/8/layout/hierarchy2"/>
    <dgm:cxn modelId="{909810C8-4349-42F1-9FBF-3F5584804FA0}" type="presParOf" srcId="{8860B680-1D82-449A-B63B-798B853192CB}" destId="{5B6A93F6-D985-409F-9D81-175610FA96B8}" srcOrd="0" destOrd="0" presId="urn:microsoft.com/office/officeart/2005/8/layout/hierarchy2"/>
    <dgm:cxn modelId="{7E062AE0-26CB-47B2-82B1-F08095F29E60}" type="presParOf" srcId="{5B6A93F6-D985-409F-9D81-175610FA96B8}" destId="{AD985C6A-5335-47E2-8EBF-DE402E4E86F5}" srcOrd="0" destOrd="0" presId="urn:microsoft.com/office/officeart/2005/8/layout/hierarchy2"/>
    <dgm:cxn modelId="{1DFDA38F-DC93-4B57-87CC-709430377622}" type="presParOf" srcId="{8860B680-1D82-449A-B63B-798B853192CB}" destId="{85CAA5CB-0551-4EE8-A8CD-C1125B668862}" srcOrd="1" destOrd="0" presId="urn:microsoft.com/office/officeart/2005/8/layout/hierarchy2"/>
    <dgm:cxn modelId="{F8E317A4-1EFC-48FA-80AE-DE4ACC5B7636}" type="presParOf" srcId="{85CAA5CB-0551-4EE8-A8CD-C1125B668862}" destId="{943CC960-3683-469B-92FA-791606E4B724}" srcOrd="0" destOrd="0" presId="urn:microsoft.com/office/officeart/2005/8/layout/hierarchy2"/>
    <dgm:cxn modelId="{4C29F8B6-62D5-4A37-90BE-963DDA59E724}" type="presParOf" srcId="{85CAA5CB-0551-4EE8-A8CD-C1125B668862}" destId="{B1540878-BBE7-40E5-8FAD-FE01130B8CC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F120-A934-425C-A8DF-B0F2475B09B0}">
      <dsp:nvSpPr>
        <dsp:cNvPr id="0" name=""/>
        <dsp:cNvSpPr/>
      </dsp:nvSpPr>
      <dsp:spPr>
        <a:xfrm>
          <a:off x="1267935" y="75939"/>
          <a:ext cx="1112034" cy="7413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/>
            <a:t>Data collection</a:t>
          </a:r>
        </a:p>
      </dsp:txBody>
      <dsp:txXfrm>
        <a:off x="1289649" y="97653"/>
        <a:ext cx="1068606" cy="697928"/>
      </dsp:txXfrm>
    </dsp:sp>
    <dsp:sp modelId="{90B6043B-3E99-46EC-A604-09FEBEDFBA69}">
      <dsp:nvSpPr>
        <dsp:cNvPr id="0" name=""/>
        <dsp:cNvSpPr/>
      </dsp:nvSpPr>
      <dsp:spPr>
        <a:xfrm>
          <a:off x="559013" y="817295"/>
          <a:ext cx="1264939" cy="296542"/>
        </a:xfrm>
        <a:custGeom>
          <a:avLst/>
          <a:gdLst/>
          <a:ahLst/>
          <a:cxnLst/>
          <a:rect l="0" t="0" r="0" b="0"/>
          <a:pathLst>
            <a:path>
              <a:moveTo>
                <a:pt x="1264939" y="0"/>
              </a:moveTo>
              <a:lnTo>
                <a:pt x="1264939" y="148271"/>
              </a:lnTo>
              <a:lnTo>
                <a:pt x="0" y="148271"/>
              </a:lnTo>
              <a:lnTo>
                <a:pt x="0" y="29654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1DD81-7B95-4624-876C-931217CEC9BD}">
      <dsp:nvSpPr>
        <dsp:cNvPr id="0" name=""/>
        <dsp:cNvSpPr/>
      </dsp:nvSpPr>
      <dsp:spPr>
        <a:xfrm>
          <a:off x="2996" y="1113837"/>
          <a:ext cx="1112034" cy="7413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Quantitative data</a:t>
          </a:r>
        </a:p>
      </dsp:txBody>
      <dsp:txXfrm>
        <a:off x="24710" y="1135551"/>
        <a:ext cx="1068606" cy="697928"/>
      </dsp:txXfrm>
    </dsp:sp>
    <dsp:sp modelId="{BD8CEA41-3E2D-4132-BD78-082DCDA67D5F}">
      <dsp:nvSpPr>
        <dsp:cNvPr id="0" name=""/>
        <dsp:cNvSpPr/>
      </dsp:nvSpPr>
      <dsp:spPr>
        <a:xfrm>
          <a:off x="513293" y="1855194"/>
          <a:ext cx="91440" cy="2965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54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0B585-46A9-41EB-96EC-A009E39EC60C}">
      <dsp:nvSpPr>
        <dsp:cNvPr id="0" name=""/>
        <dsp:cNvSpPr/>
      </dsp:nvSpPr>
      <dsp:spPr>
        <a:xfrm>
          <a:off x="2996" y="2151736"/>
          <a:ext cx="1112034" cy="7413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Citation data</a:t>
          </a:r>
        </a:p>
      </dsp:txBody>
      <dsp:txXfrm>
        <a:off x="24710" y="2173450"/>
        <a:ext cx="1068606" cy="697928"/>
      </dsp:txXfrm>
    </dsp:sp>
    <dsp:sp modelId="{3E0F9C9D-6F78-4349-B8C4-FB66AB5456BB}">
      <dsp:nvSpPr>
        <dsp:cNvPr id="0" name=""/>
        <dsp:cNvSpPr/>
      </dsp:nvSpPr>
      <dsp:spPr>
        <a:xfrm>
          <a:off x="513293" y="2893093"/>
          <a:ext cx="91440" cy="2965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542"/>
              </a:lnTo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  <a:effectLst/>
        <a:sp3d z="-400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AA0C313-1366-4890-BEFD-1572D72F52D8}">
      <dsp:nvSpPr>
        <dsp:cNvPr id="0" name=""/>
        <dsp:cNvSpPr/>
      </dsp:nvSpPr>
      <dsp:spPr>
        <a:xfrm>
          <a:off x="2996" y="3189635"/>
          <a:ext cx="1112034" cy="74135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Research-progress distribution</a:t>
          </a:r>
        </a:p>
      </dsp:txBody>
      <dsp:txXfrm>
        <a:off x="24710" y="3211349"/>
        <a:ext cx="1068606" cy="697928"/>
      </dsp:txXfrm>
    </dsp:sp>
    <dsp:sp modelId="{B11D8092-02F1-4F05-9506-7957F806D912}">
      <dsp:nvSpPr>
        <dsp:cNvPr id="0" name=""/>
        <dsp:cNvSpPr/>
      </dsp:nvSpPr>
      <dsp:spPr>
        <a:xfrm>
          <a:off x="1823952" y="817295"/>
          <a:ext cx="1264939" cy="296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271"/>
              </a:lnTo>
              <a:lnTo>
                <a:pt x="1264939" y="148271"/>
              </a:lnTo>
              <a:lnTo>
                <a:pt x="1264939" y="29654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FCE42-6F8C-4644-854C-02E22606F2C7}">
      <dsp:nvSpPr>
        <dsp:cNvPr id="0" name=""/>
        <dsp:cNvSpPr/>
      </dsp:nvSpPr>
      <dsp:spPr>
        <a:xfrm>
          <a:off x="2532874" y="1113837"/>
          <a:ext cx="1112034" cy="7413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Qualitative data</a:t>
          </a:r>
        </a:p>
      </dsp:txBody>
      <dsp:txXfrm>
        <a:off x="2554588" y="1135551"/>
        <a:ext cx="1068606" cy="697928"/>
      </dsp:txXfrm>
    </dsp:sp>
    <dsp:sp modelId="{BF51EB5C-3FC4-49E8-88C3-04726B15F137}">
      <dsp:nvSpPr>
        <dsp:cNvPr id="0" name=""/>
        <dsp:cNvSpPr/>
      </dsp:nvSpPr>
      <dsp:spPr>
        <a:xfrm>
          <a:off x="2004658" y="1855194"/>
          <a:ext cx="1084233" cy="296542"/>
        </a:xfrm>
        <a:custGeom>
          <a:avLst/>
          <a:gdLst/>
          <a:ahLst/>
          <a:cxnLst/>
          <a:rect l="0" t="0" r="0" b="0"/>
          <a:pathLst>
            <a:path>
              <a:moveTo>
                <a:pt x="1084233" y="0"/>
              </a:moveTo>
              <a:lnTo>
                <a:pt x="1084233" y="148271"/>
              </a:lnTo>
              <a:lnTo>
                <a:pt x="0" y="148271"/>
              </a:lnTo>
              <a:lnTo>
                <a:pt x="0" y="29654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ECE16-26FB-4F5B-888A-70ED03200880}">
      <dsp:nvSpPr>
        <dsp:cNvPr id="0" name=""/>
        <dsp:cNvSpPr/>
      </dsp:nvSpPr>
      <dsp:spPr>
        <a:xfrm>
          <a:off x="1448641" y="2151736"/>
          <a:ext cx="1112034" cy="7413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Literature search</a:t>
          </a:r>
        </a:p>
      </dsp:txBody>
      <dsp:txXfrm>
        <a:off x="1470355" y="2173450"/>
        <a:ext cx="1068606" cy="697928"/>
      </dsp:txXfrm>
    </dsp:sp>
    <dsp:sp modelId="{F782672A-B1D8-4F24-95BB-1543835646F0}">
      <dsp:nvSpPr>
        <dsp:cNvPr id="0" name=""/>
        <dsp:cNvSpPr/>
      </dsp:nvSpPr>
      <dsp:spPr>
        <a:xfrm>
          <a:off x="1958938" y="2893093"/>
          <a:ext cx="91440" cy="2965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542"/>
              </a:lnTo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  <a:effectLst/>
        <a:sp3d z="-400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9F5B83-96C4-43F3-9750-11CB2F2447E3}">
      <dsp:nvSpPr>
        <dsp:cNvPr id="0" name=""/>
        <dsp:cNvSpPr/>
      </dsp:nvSpPr>
      <dsp:spPr>
        <a:xfrm>
          <a:off x="1448641" y="3189635"/>
          <a:ext cx="1112034" cy="74135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Technology portfolio</a:t>
          </a:r>
        </a:p>
      </dsp:txBody>
      <dsp:txXfrm>
        <a:off x="1470355" y="3211349"/>
        <a:ext cx="1068606" cy="697928"/>
      </dsp:txXfrm>
    </dsp:sp>
    <dsp:sp modelId="{60B9AB74-9530-414F-925A-356EE4998803}">
      <dsp:nvSpPr>
        <dsp:cNvPr id="0" name=""/>
        <dsp:cNvSpPr/>
      </dsp:nvSpPr>
      <dsp:spPr>
        <a:xfrm>
          <a:off x="3088892" y="1855194"/>
          <a:ext cx="1084233" cy="296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271"/>
              </a:lnTo>
              <a:lnTo>
                <a:pt x="1084233" y="148271"/>
              </a:lnTo>
              <a:lnTo>
                <a:pt x="1084233" y="29654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232F-6797-4EFE-81F8-966E6B4C1352}">
      <dsp:nvSpPr>
        <dsp:cNvPr id="0" name=""/>
        <dsp:cNvSpPr/>
      </dsp:nvSpPr>
      <dsp:spPr>
        <a:xfrm>
          <a:off x="3617108" y="2151736"/>
          <a:ext cx="1112034" cy="7413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Survey</a:t>
          </a:r>
        </a:p>
      </dsp:txBody>
      <dsp:txXfrm>
        <a:off x="3638822" y="2173450"/>
        <a:ext cx="1068606" cy="697928"/>
      </dsp:txXfrm>
    </dsp:sp>
    <dsp:sp modelId="{651B50A2-A134-41E3-AEE7-6EEE1B508E47}">
      <dsp:nvSpPr>
        <dsp:cNvPr id="0" name=""/>
        <dsp:cNvSpPr/>
      </dsp:nvSpPr>
      <dsp:spPr>
        <a:xfrm>
          <a:off x="3450303" y="2893093"/>
          <a:ext cx="722822" cy="296542"/>
        </a:xfrm>
        <a:custGeom>
          <a:avLst/>
          <a:gdLst/>
          <a:ahLst/>
          <a:cxnLst/>
          <a:rect l="0" t="0" r="0" b="0"/>
          <a:pathLst>
            <a:path>
              <a:moveTo>
                <a:pt x="722822" y="0"/>
              </a:moveTo>
              <a:lnTo>
                <a:pt x="722822" y="148271"/>
              </a:lnTo>
              <a:lnTo>
                <a:pt x="0" y="148271"/>
              </a:lnTo>
              <a:lnTo>
                <a:pt x="0" y="296542"/>
              </a:lnTo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  <a:effectLst/>
        <a:sp3d z="-400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B8D3517-7C8D-4A9D-8D50-9DF26DFF8646}">
      <dsp:nvSpPr>
        <dsp:cNvPr id="0" name=""/>
        <dsp:cNvSpPr/>
      </dsp:nvSpPr>
      <dsp:spPr>
        <a:xfrm>
          <a:off x="2894286" y="3189635"/>
          <a:ext cx="1112034" cy="74135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Conversion matrix</a:t>
          </a:r>
        </a:p>
      </dsp:txBody>
      <dsp:txXfrm>
        <a:off x="2916000" y="3211349"/>
        <a:ext cx="1068606" cy="697928"/>
      </dsp:txXfrm>
    </dsp:sp>
    <dsp:sp modelId="{E11754B8-9AA7-4EF3-B6D5-C00E298ABAE0}">
      <dsp:nvSpPr>
        <dsp:cNvPr id="0" name=""/>
        <dsp:cNvSpPr/>
      </dsp:nvSpPr>
      <dsp:spPr>
        <a:xfrm>
          <a:off x="4173125" y="2893093"/>
          <a:ext cx="722822" cy="296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271"/>
              </a:lnTo>
              <a:lnTo>
                <a:pt x="722822" y="148271"/>
              </a:lnTo>
              <a:lnTo>
                <a:pt x="722822" y="296542"/>
              </a:lnTo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  <a:effectLst/>
        <a:sp3d z="-400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877521F-52D4-4673-88B3-D7259E26557F}">
      <dsp:nvSpPr>
        <dsp:cNvPr id="0" name=""/>
        <dsp:cNvSpPr/>
      </dsp:nvSpPr>
      <dsp:spPr>
        <a:xfrm>
          <a:off x="4339931" y="3189635"/>
          <a:ext cx="1112034" cy="74135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/>
            <a:t>Starting state of technologies</a:t>
          </a:r>
        </a:p>
      </dsp:txBody>
      <dsp:txXfrm>
        <a:off x="4361645" y="3211349"/>
        <a:ext cx="1068606" cy="697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A1240-A050-4B46-9543-0CD974495C54}">
      <dsp:nvSpPr>
        <dsp:cNvPr id="0" name=""/>
        <dsp:cNvSpPr/>
      </dsp:nvSpPr>
      <dsp:spPr>
        <a:xfrm>
          <a:off x="1524" y="717385"/>
          <a:ext cx="481939" cy="240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kern="1200"/>
            <a:t> </a:t>
          </a:r>
        </a:p>
      </dsp:txBody>
      <dsp:txXfrm>
        <a:off x="8582" y="724443"/>
        <a:ext cx="467823" cy="226853"/>
      </dsp:txXfrm>
    </dsp:sp>
    <dsp:sp modelId="{0F939A4F-7CEB-41A3-924E-9F93F178055D}">
      <dsp:nvSpPr>
        <dsp:cNvPr id="0" name=""/>
        <dsp:cNvSpPr/>
      </dsp:nvSpPr>
      <dsp:spPr>
        <a:xfrm rot="18289469">
          <a:off x="411065" y="686371"/>
          <a:ext cx="337572" cy="25883"/>
        </a:xfrm>
        <a:custGeom>
          <a:avLst/>
          <a:gdLst/>
          <a:ahLst/>
          <a:cxnLst/>
          <a:rect l="0" t="0" r="0" b="0"/>
          <a:pathLst>
            <a:path>
              <a:moveTo>
                <a:pt x="0" y="12941"/>
              </a:moveTo>
              <a:lnTo>
                <a:pt x="337572" y="1294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500" kern="1200"/>
        </a:p>
      </dsp:txBody>
      <dsp:txXfrm>
        <a:off x="571412" y="690873"/>
        <a:ext cx="16878" cy="16878"/>
      </dsp:txXfrm>
    </dsp:sp>
    <dsp:sp modelId="{CCC576A5-5E4D-42F1-A4F9-7B0231E3AD9D}">
      <dsp:nvSpPr>
        <dsp:cNvPr id="0" name=""/>
        <dsp:cNvSpPr/>
      </dsp:nvSpPr>
      <dsp:spPr>
        <a:xfrm>
          <a:off x="676239" y="440270"/>
          <a:ext cx="481939" cy="240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kern="1200"/>
            <a:t> </a:t>
          </a:r>
        </a:p>
      </dsp:txBody>
      <dsp:txXfrm>
        <a:off x="683297" y="447328"/>
        <a:ext cx="467823" cy="226853"/>
      </dsp:txXfrm>
    </dsp:sp>
    <dsp:sp modelId="{FA16629B-F3BB-4389-A5B3-778408AA7D4C}">
      <dsp:nvSpPr>
        <dsp:cNvPr id="0" name=""/>
        <dsp:cNvSpPr/>
      </dsp:nvSpPr>
      <dsp:spPr>
        <a:xfrm rot="19457599">
          <a:off x="1135864" y="478534"/>
          <a:ext cx="237403" cy="25883"/>
        </a:xfrm>
        <a:custGeom>
          <a:avLst/>
          <a:gdLst/>
          <a:ahLst/>
          <a:cxnLst/>
          <a:rect l="0" t="0" r="0" b="0"/>
          <a:pathLst>
            <a:path>
              <a:moveTo>
                <a:pt x="0" y="12941"/>
              </a:moveTo>
              <a:lnTo>
                <a:pt x="237403" y="129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500" kern="1200"/>
        </a:p>
      </dsp:txBody>
      <dsp:txXfrm>
        <a:off x="1248631" y="485541"/>
        <a:ext cx="11870" cy="11870"/>
      </dsp:txXfrm>
    </dsp:sp>
    <dsp:sp modelId="{34CB380A-B1B0-4D06-B9C9-512788792503}">
      <dsp:nvSpPr>
        <dsp:cNvPr id="0" name=""/>
        <dsp:cNvSpPr/>
      </dsp:nvSpPr>
      <dsp:spPr>
        <a:xfrm>
          <a:off x="1350954" y="301713"/>
          <a:ext cx="481939" cy="240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kern="1200"/>
            <a:t> </a:t>
          </a:r>
        </a:p>
      </dsp:txBody>
      <dsp:txXfrm>
        <a:off x="1358012" y="308771"/>
        <a:ext cx="467823" cy="226853"/>
      </dsp:txXfrm>
    </dsp:sp>
    <dsp:sp modelId="{3AEB2B48-8471-45A1-9DF1-2F10CF94CC04}">
      <dsp:nvSpPr>
        <dsp:cNvPr id="0" name=""/>
        <dsp:cNvSpPr/>
      </dsp:nvSpPr>
      <dsp:spPr>
        <a:xfrm rot="2142401">
          <a:off x="1135864" y="617092"/>
          <a:ext cx="237403" cy="25883"/>
        </a:xfrm>
        <a:custGeom>
          <a:avLst/>
          <a:gdLst/>
          <a:ahLst/>
          <a:cxnLst/>
          <a:rect l="0" t="0" r="0" b="0"/>
          <a:pathLst>
            <a:path>
              <a:moveTo>
                <a:pt x="0" y="12941"/>
              </a:moveTo>
              <a:lnTo>
                <a:pt x="237403" y="129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500" kern="1200"/>
        </a:p>
      </dsp:txBody>
      <dsp:txXfrm>
        <a:off x="1248631" y="624099"/>
        <a:ext cx="11870" cy="11870"/>
      </dsp:txXfrm>
    </dsp:sp>
    <dsp:sp modelId="{179E6F9B-8FAE-4BAA-8312-3FBE512E6E57}">
      <dsp:nvSpPr>
        <dsp:cNvPr id="0" name=""/>
        <dsp:cNvSpPr/>
      </dsp:nvSpPr>
      <dsp:spPr>
        <a:xfrm>
          <a:off x="1350954" y="578828"/>
          <a:ext cx="481939" cy="240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kern="1200"/>
            <a:t> </a:t>
          </a:r>
        </a:p>
      </dsp:txBody>
      <dsp:txXfrm>
        <a:off x="1358012" y="585886"/>
        <a:ext cx="467823" cy="226853"/>
      </dsp:txXfrm>
    </dsp:sp>
    <dsp:sp modelId="{69F4CD02-052E-4841-B91F-5CE5605AFFF0}">
      <dsp:nvSpPr>
        <dsp:cNvPr id="0" name=""/>
        <dsp:cNvSpPr/>
      </dsp:nvSpPr>
      <dsp:spPr>
        <a:xfrm rot="3310531">
          <a:off x="411065" y="963486"/>
          <a:ext cx="337572" cy="25883"/>
        </a:xfrm>
        <a:custGeom>
          <a:avLst/>
          <a:gdLst/>
          <a:ahLst/>
          <a:cxnLst/>
          <a:rect l="0" t="0" r="0" b="0"/>
          <a:pathLst>
            <a:path>
              <a:moveTo>
                <a:pt x="0" y="12941"/>
              </a:moveTo>
              <a:lnTo>
                <a:pt x="337572" y="1294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500" kern="1200"/>
        </a:p>
      </dsp:txBody>
      <dsp:txXfrm>
        <a:off x="571412" y="967988"/>
        <a:ext cx="16878" cy="16878"/>
      </dsp:txXfrm>
    </dsp:sp>
    <dsp:sp modelId="{975CDEBF-3E37-4D48-9B72-B1877F613E21}">
      <dsp:nvSpPr>
        <dsp:cNvPr id="0" name=""/>
        <dsp:cNvSpPr/>
      </dsp:nvSpPr>
      <dsp:spPr>
        <a:xfrm>
          <a:off x="676239" y="994500"/>
          <a:ext cx="481939" cy="240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kern="1200"/>
            <a:t> </a:t>
          </a:r>
        </a:p>
      </dsp:txBody>
      <dsp:txXfrm>
        <a:off x="683297" y="1001558"/>
        <a:ext cx="467823" cy="226853"/>
      </dsp:txXfrm>
    </dsp:sp>
    <dsp:sp modelId="{5B6A93F6-D985-409F-9D81-175610FA96B8}">
      <dsp:nvSpPr>
        <dsp:cNvPr id="0" name=""/>
        <dsp:cNvSpPr/>
      </dsp:nvSpPr>
      <dsp:spPr>
        <a:xfrm rot="19457599">
          <a:off x="1135864" y="1032764"/>
          <a:ext cx="237403" cy="25883"/>
        </a:xfrm>
        <a:custGeom>
          <a:avLst/>
          <a:gdLst/>
          <a:ahLst/>
          <a:cxnLst/>
          <a:rect l="0" t="0" r="0" b="0"/>
          <a:pathLst>
            <a:path>
              <a:moveTo>
                <a:pt x="0" y="12941"/>
              </a:moveTo>
              <a:lnTo>
                <a:pt x="237403" y="129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500" kern="1200"/>
        </a:p>
      </dsp:txBody>
      <dsp:txXfrm>
        <a:off x="1248631" y="1039771"/>
        <a:ext cx="11870" cy="11870"/>
      </dsp:txXfrm>
    </dsp:sp>
    <dsp:sp modelId="{943CC960-3683-469B-92FA-791606E4B724}">
      <dsp:nvSpPr>
        <dsp:cNvPr id="0" name=""/>
        <dsp:cNvSpPr/>
      </dsp:nvSpPr>
      <dsp:spPr>
        <a:xfrm>
          <a:off x="1350954" y="855943"/>
          <a:ext cx="481939" cy="240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kern="1200"/>
            <a:t> </a:t>
          </a:r>
        </a:p>
      </dsp:txBody>
      <dsp:txXfrm>
        <a:off x="1358012" y="863001"/>
        <a:ext cx="467823" cy="226853"/>
      </dsp:txXfrm>
    </dsp:sp>
    <dsp:sp modelId="{CB4D82AB-3302-654A-9619-1DCC72CC1C3D}">
      <dsp:nvSpPr>
        <dsp:cNvPr id="0" name=""/>
        <dsp:cNvSpPr/>
      </dsp:nvSpPr>
      <dsp:spPr>
        <a:xfrm rot="2142401">
          <a:off x="1135864" y="1171322"/>
          <a:ext cx="237403" cy="25883"/>
        </a:xfrm>
        <a:custGeom>
          <a:avLst/>
          <a:gdLst/>
          <a:ahLst/>
          <a:cxnLst/>
          <a:rect l="0" t="0" r="0" b="0"/>
          <a:pathLst>
            <a:path>
              <a:moveTo>
                <a:pt x="0" y="12941"/>
              </a:moveTo>
              <a:lnTo>
                <a:pt x="237403" y="129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48631" y="1178329"/>
        <a:ext cx="11870" cy="11870"/>
      </dsp:txXfrm>
    </dsp:sp>
    <dsp:sp modelId="{AD0241B1-C994-444F-A1E9-18AF2F1D38F0}">
      <dsp:nvSpPr>
        <dsp:cNvPr id="0" name=""/>
        <dsp:cNvSpPr/>
      </dsp:nvSpPr>
      <dsp:spPr>
        <a:xfrm>
          <a:off x="1350954" y="1133058"/>
          <a:ext cx="481939" cy="240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1400" kern="1200"/>
        </a:p>
      </dsp:txBody>
      <dsp:txXfrm>
        <a:off x="1358012" y="1140116"/>
        <a:ext cx="467823" cy="2268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A1240-A050-4B46-9543-0CD974495C54}">
      <dsp:nvSpPr>
        <dsp:cNvPr id="0" name=""/>
        <dsp:cNvSpPr/>
      </dsp:nvSpPr>
      <dsp:spPr>
        <a:xfrm>
          <a:off x="629" y="204930"/>
          <a:ext cx="125417" cy="62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500" kern="1200"/>
            <a:t> </a:t>
          </a:r>
        </a:p>
      </dsp:txBody>
      <dsp:txXfrm>
        <a:off x="2466" y="206767"/>
        <a:ext cx="121743" cy="59034"/>
      </dsp:txXfrm>
    </dsp:sp>
    <dsp:sp modelId="{0F939A4F-7CEB-41A3-924E-9F93F178055D}">
      <dsp:nvSpPr>
        <dsp:cNvPr id="0" name=""/>
        <dsp:cNvSpPr/>
      </dsp:nvSpPr>
      <dsp:spPr>
        <a:xfrm rot="18770822">
          <a:off x="114245" y="196312"/>
          <a:ext cx="73770" cy="25858"/>
        </a:xfrm>
        <a:custGeom>
          <a:avLst/>
          <a:gdLst/>
          <a:ahLst/>
          <a:cxnLst/>
          <a:rect l="0" t="0" r="0" b="0"/>
          <a:pathLst>
            <a:path>
              <a:moveTo>
                <a:pt x="0" y="12929"/>
              </a:moveTo>
              <a:lnTo>
                <a:pt x="73770" y="1292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400" kern="1200"/>
        </a:p>
      </dsp:txBody>
      <dsp:txXfrm>
        <a:off x="149286" y="207397"/>
        <a:ext cx="3688" cy="3688"/>
      </dsp:txXfrm>
    </dsp:sp>
    <dsp:sp modelId="{CCC576A5-5E4D-42F1-A4F9-7B0231E3AD9D}">
      <dsp:nvSpPr>
        <dsp:cNvPr id="0" name=""/>
        <dsp:cNvSpPr/>
      </dsp:nvSpPr>
      <dsp:spPr>
        <a:xfrm>
          <a:off x="176213" y="150844"/>
          <a:ext cx="125417" cy="62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500" kern="1200"/>
            <a:t> </a:t>
          </a:r>
        </a:p>
      </dsp:txBody>
      <dsp:txXfrm>
        <a:off x="178050" y="152681"/>
        <a:ext cx="121743" cy="59034"/>
      </dsp:txXfrm>
    </dsp:sp>
    <dsp:sp modelId="{FA16629B-F3BB-4389-A5B3-778408AA7D4C}">
      <dsp:nvSpPr>
        <dsp:cNvPr id="0" name=""/>
        <dsp:cNvSpPr/>
      </dsp:nvSpPr>
      <dsp:spPr>
        <a:xfrm rot="19457599">
          <a:off x="295824" y="151240"/>
          <a:ext cx="61780" cy="25858"/>
        </a:xfrm>
        <a:custGeom>
          <a:avLst/>
          <a:gdLst/>
          <a:ahLst/>
          <a:cxnLst/>
          <a:rect l="0" t="0" r="0" b="0"/>
          <a:pathLst>
            <a:path>
              <a:moveTo>
                <a:pt x="0" y="12929"/>
              </a:moveTo>
              <a:lnTo>
                <a:pt x="61780" y="1292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400" kern="1200"/>
        </a:p>
      </dsp:txBody>
      <dsp:txXfrm>
        <a:off x="325170" y="162625"/>
        <a:ext cx="3089" cy="3089"/>
      </dsp:txXfrm>
    </dsp:sp>
    <dsp:sp modelId="{34CB380A-B1B0-4D06-B9C9-512788792503}">
      <dsp:nvSpPr>
        <dsp:cNvPr id="0" name=""/>
        <dsp:cNvSpPr/>
      </dsp:nvSpPr>
      <dsp:spPr>
        <a:xfrm>
          <a:off x="351798" y="114786"/>
          <a:ext cx="125417" cy="62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500" kern="1200"/>
            <a:t> </a:t>
          </a:r>
        </a:p>
      </dsp:txBody>
      <dsp:txXfrm>
        <a:off x="353635" y="116623"/>
        <a:ext cx="121743" cy="59034"/>
      </dsp:txXfrm>
    </dsp:sp>
    <dsp:sp modelId="{3AEB2B48-8471-45A1-9DF1-2F10CF94CC04}">
      <dsp:nvSpPr>
        <dsp:cNvPr id="0" name=""/>
        <dsp:cNvSpPr/>
      </dsp:nvSpPr>
      <dsp:spPr>
        <a:xfrm rot="2142401">
          <a:off x="295824" y="187298"/>
          <a:ext cx="61780" cy="25858"/>
        </a:xfrm>
        <a:custGeom>
          <a:avLst/>
          <a:gdLst/>
          <a:ahLst/>
          <a:cxnLst/>
          <a:rect l="0" t="0" r="0" b="0"/>
          <a:pathLst>
            <a:path>
              <a:moveTo>
                <a:pt x="0" y="12929"/>
              </a:moveTo>
              <a:lnTo>
                <a:pt x="61780" y="1292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400" kern="1200"/>
        </a:p>
      </dsp:txBody>
      <dsp:txXfrm>
        <a:off x="325170" y="198682"/>
        <a:ext cx="3089" cy="3089"/>
      </dsp:txXfrm>
    </dsp:sp>
    <dsp:sp modelId="{179E6F9B-8FAE-4BAA-8312-3FBE512E6E57}">
      <dsp:nvSpPr>
        <dsp:cNvPr id="0" name=""/>
        <dsp:cNvSpPr/>
      </dsp:nvSpPr>
      <dsp:spPr>
        <a:xfrm>
          <a:off x="351798" y="186901"/>
          <a:ext cx="125417" cy="62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500" kern="1200"/>
            <a:t> </a:t>
          </a:r>
        </a:p>
      </dsp:txBody>
      <dsp:txXfrm>
        <a:off x="353635" y="188738"/>
        <a:ext cx="121743" cy="59034"/>
      </dsp:txXfrm>
    </dsp:sp>
    <dsp:sp modelId="{69F4CD02-052E-4841-B91F-5CE5605AFFF0}">
      <dsp:nvSpPr>
        <dsp:cNvPr id="0" name=""/>
        <dsp:cNvSpPr/>
      </dsp:nvSpPr>
      <dsp:spPr>
        <a:xfrm rot="2829178">
          <a:off x="114245" y="250398"/>
          <a:ext cx="73770" cy="25858"/>
        </a:xfrm>
        <a:custGeom>
          <a:avLst/>
          <a:gdLst/>
          <a:ahLst/>
          <a:cxnLst/>
          <a:rect l="0" t="0" r="0" b="0"/>
          <a:pathLst>
            <a:path>
              <a:moveTo>
                <a:pt x="0" y="12929"/>
              </a:moveTo>
              <a:lnTo>
                <a:pt x="73770" y="1292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400" kern="1200"/>
        </a:p>
      </dsp:txBody>
      <dsp:txXfrm>
        <a:off x="149286" y="261483"/>
        <a:ext cx="3688" cy="3688"/>
      </dsp:txXfrm>
    </dsp:sp>
    <dsp:sp modelId="{975CDEBF-3E37-4D48-9B72-B1877F613E21}">
      <dsp:nvSpPr>
        <dsp:cNvPr id="0" name=""/>
        <dsp:cNvSpPr/>
      </dsp:nvSpPr>
      <dsp:spPr>
        <a:xfrm>
          <a:off x="176213" y="259016"/>
          <a:ext cx="125417" cy="62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500" kern="1200"/>
            <a:t> </a:t>
          </a:r>
        </a:p>
      </dsp:txBody>
      <dsp:txXfrm>
        <a:off x="178050" y="260853"/>
        <a:ext cx="121743" cy="59034"/>
      </dsp:txXfrm>
    </dsp:sp>
    <dsp:sp modelId="{5B6A93F6-D985-409F-9D81-175610FA96B8}">
      <dsp:nvSpPr>
        <dsp:cNvPr id="0" name=""/>
        <dsp:cNvSpPr/>
      </dsp:nvSpPr>
      <dsp:spPr>
        <a:xfrm>
          <a:off x="301631" y="277441"/>
          <a:ext cx="50166" cy="25858"/>
        </a:xfrm>
        <a:custGeom>
          <a:avLst/>
          <a:gdLst/>
          <a:ahLst/>
          <a:cxnLst/>
          <a:rect l="0" t="0" r="0" b="0"/>
          <a:pathLst>
            <a:path>
              <a:moveTo>
                <a:pt x="0" y="12929"/>
              </a:moveTo>
              <a:lnTo>
                <a:pt x="50166" y="1292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400" kern="1200"/>
        </a:p>
      </dsp:txBody>
      <dsp:txXfrm>
        <a:off x="325460" y="289116"/>
        <a:ext cx="2508" cy="2508"/>
      </dsp:txXfrm>
    </dsp:sp>
    <dsp:sp modelId="{943CC960-3683-469B-92FA-791606E4B724}">
      <dsp:nvSpPr>
        <dsp:cNvPr id="0" name=""/>
        <dsp:cNvSpPr/>
      </dsp:nvSpPr>
      <dsp:spPr>
        <a:xfrm>
          <a:off x="351798" y="259016"/>
          <a:ext cx="125417" cy="62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500" kern="1200"/>
            <a:t> </a:t>
          </a:r>
        </a:p>
      </dsp:txBody>
      <dsp:txXfrm>
        <a:off x="353635" y="260853"/>
        <a:ext cx="121743" cy="59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879764-44DF-D5DC-17C9-A1CDF79B0A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B44D2-5E20-0F3D-043C-9E7DAEBD25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E4B40-A0A4-AC44-9782-3D6721A6B73C}" type="datetimeFigureOut">
              <a:rPr lang="en-SE" smtClean="0"/>
              <a:t>06/08/2023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BE116-B4E1-1C97-E782-7BF0ADAFAC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56FB8-7DE8-8DD7-20B4-B5524C0D06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913C9-3874-744E-A4E1-FF57FA285DB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1449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2033A-DBC0-45F2-93E3-8A9F6C7E3853}" type="datetimeFigureOut">
              <a:rPr lang="sv-SE" smtClean="0"/>
              <a:t>2023-06-08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DD517-9B47-43AB-BABC-2C38E8830A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916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Lukas</a:t>
            </a:r>
          </a:p>
          <a:p>
            <a:endParaRPr lang="sv-SE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Hälsa välkommen, presentera vilka vi är</a:t>
            </a:r>
          </a:p>
          <a:p>
            <a:endParaRPr lang="sv-SE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/>
              <a:t>Utveckla en kvantitativt modell som fångar det </a:t>
            </a:r>
            <a:r>
              <a:rPr lang="sv-SE" b="1" i="1"/>
              <a:t>spelteoretiska</a:t>
            </a:r>
            <a:r>
              <a:rPr lang="sv-SE"/>
              <a:t> och </a:t>
            </a:r>
            <a:r>
              <a:rPr lang="sv-SE" b="1" i="1"/>
              <a:t>stokastiska</a:t>
            </a:r>
            <a:r>
              <a:rPr lang="sv-SE"/>
              <a:t> beteendet i teknologisk utveckling</a:t>
            </a:r>
          </a:p>
          <a:p>
            <a:r>
              <a:rPr lang="sv-SE"/>
              <a:t>Modellen kan sedan användas för att simulera tänkbara </a:t>
            </a:r>
            <a:r>
              <a:rPr lang="sv-SE" b="1" i="1"/>
              <a:t>framtida scenarion </a:t>
            </a:r>
            <a:r>
              <a:rPr lang="sv-SE"/>
              <a:t>som kan användas av Saab som beslutsstöd vid resursallokering av R&amp;D-projekt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8405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9605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259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492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Lukas</a:t>
            </a:r>
          </a:p>
          <a:p>
            <a:endParaRPr lang="sv-SE"/>
          </a:p>
          <a:p>
            <a:r>
              <a:rPr lang="sv-SE"/>
              <a:t>Teknologier och att modellera dessa matematiskt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8255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Lukas</a:t>
            </a:r>
          </a:p>
          <a:p>
            <a:endParaRPr lang="sv-SE"/>
          </a:p>
          <a:p>
            <a:r>
              <a:rPr lang="sv-SE"/>
              <a:t>Första steget var att konstruera teknologiportföljen</a:t>
            </a:r>
          </a:p>
          <a:p>
            <a:endParaRPr lang="sv-SE"/>
          </a:p>
          <a:p>
            <a:r>
              <a:rPr lang="sv-SE" err="1"/>
              <a:t>Literatursökningen</a:t>
            </a:r>
            <a:r>
              <a:rPr lang="sv-SE"/>
              <a:t> resulterade i 14 teknologier</a:t>
            </a:r>
          </a:p>
          <a:p>
            <a:endParaRPr lang="sv-SE"/>
          </a:p>
          <a:p>
            <a:r>
              <a:rPr lang="sv-SE"/>
              <a:t>Teknologiområden inom autonomi och inte produkter</a:t>
            </a:r>
          </a:p>
          <a:p>
            <a:endParaRPr lang="sv-SE"/>
          </a:p>
          <a:p>
            <a:r>
              <a:rPr lang="sv-SE"/>
              <a:t>Abstraktionsnivå hållas hög eftersom vi vill fånga teknologiskt utveckling och därmed inte begränsa oss till enskilda produkter</a:t>
            </a:r>
          </a:p>
          <a:p>
            <a:endParaRPr lang="sv-SE"/>
          </a:p>
          <a:p>
            <a:r>
              <a:rPr lang="sv-SE"/>
              <a:t>Valda för att minimera överlapp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145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Lukas</a:t>
            </a:r>
          </a:p>
          <a:p>
            <a:endParaRPr lang="sv-SE"/>
          </a:p>
          <a:p>
            <a:r>
              <a:rPr lang="sv-SE"/>
              <a:t>Nästa steg att modellera teknologisk utveckling matematiskt. </a:t>
            </a:r>
            <a:r>
              <a:rPr lang="sv-SE" err="1"/>
              <a:t>Sigmoid</a:t>
            </a:r>
            <a:r>
              <a:rPr lang="sv-SE"/>
              <a:t>-funktioner (</a:t>
            </a:r>
            <a:r>
              <a:rPr lang="sv-SE" err="1"/>
              <a:t>s-kurvor</a:t>
            </a:r>
            <a:r>
              <a:rPr lang="sv-SE"/>
              <a:t>) för att modellera utvecklingen</a:t>
            </a:r>
          </a:p>
          <a:p>
            <a:endParaRPr lang="sv-SE"/>
          </a:p>
          <a:p>
            <a:r>
              <a:rPr lang="sv-SE"/>
              <a:t>Låg tillväxt – hög tillväxt – stagnerad tillväxt</a:t>
            </a:r>
          </a:p>
          <a:p>
            <a:endParaRPr lang="sv-SE"/>
          </a:p>
          <a:p>
            <a:r>
              <a:rPr lang="sv-SE"/>
              <a:t>Serie av </a:t>
            </a:r>
            <a:r>
              <a:rPr lang="sv-SE" err="1"/>
              <a:t>sigmoidfunktioner</a:t>
            </a:r>
            <a:r>
              <a:rPr lang="sv-SE"/>
              <a:t> för att </a:t>
            </a:r>
            <a:r>
              <a:rPr lang="sv-SE" err="1"/>
              <a:t>tillåte</a:t>
            </a:r>
            <a:r>
              <a:rPr lang="sv-SE"/>
              <a:t> paradigmskiften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1866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Lukas</a:t>
            </a:r>
          </a:p>
          <a:p>
            <a:endParaRPr lang="sv-SE"/>
          </a:p>
          <a:p>
            <a:r>
              <a:rPr lang="sv-SE"/>
              <a:t>Placera varje teknologiområde vart de befinner sig i kurvan idag</a:t>
            </a:r>
          </a:p>
          <a:p>
            <a:endParaRPr lang="sv-SE"/>
          </a:p>
          <a:p>
            <a:r>
              <a:rPr lang="sv-SE"/>
              <a:t>Låta experter på Saab bedöma mognadsgraden av varje teknikområde</a:t>
            </a:r>
          </a:p>
          <a:p>
            <a:endParaRPr lang="sv-SE"/>
          </a:p>
          <a:p>
            <a:r>
              <a:rPr lang="sv-SE"/>
              <a:t>Välja det vanligaste svaret</a:t>
            </a:r>
          </a:p>
          <a:p>
            <a:endParaRPr lang="sv-SE"/>
          </a:p>
          <a:p>
            <a:r>
              <a:rPr lang="sv-SE"/>
              <a:t>Detta blir då utgångsläget för teknikutvecklingen</a:t>
            </a:r>
          </a:p>
          <a:p>
            <a:endParaRPr lang="sv-SE"/>
          </a:p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573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Lukas</a:t>
            </a:r>
          </a:p>
          <a:p>
            <a:endParaRPr lang="sv-SE"/>
          </a:p>
          <a:p>
            <a:r>
              <a:rPr lang="sv-SE"/>
              <a:t>I slutändan har vi då en portfölj innehållandes 14 teknologier där var och en har en tilldelad TRL-kurva med ett utgångsläge som motsvarar vart teknologin befinner sig idag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963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8140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175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AC237C7-B8D1-4707-AE58-35ACF2F83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Presentera agendan för presentationen</a:t>
            </a:r>
          </a:p>
          <a:p>
            <a:endParaRPr lang="sv-SE"/>
          </a:p>
          <a:p>
            <a:r>
              <a:rPr lang="sv-SE"/>
              <a:t>Introduktion</a:t>
            </a:r>
          </a:p>
          <a:p>
            <a:r>
              <a:rPr lang="sv-SE"/>
              <a:t>Generell lösningsapproach till problemet</a:t>
            </a:r>
          </a:p>
          <a:p>
            <a:r>
              <a:rPr lang="sv-SE"/>
              <a:t>Skapandet av spelet</a:t>
            </a:r>
          </a:p>
          <a:p>
            <a:r>
              <a:rPr lang="sv-SE"/>
              <a:t>Resultat</a:t>
            </a:r>
          </a:p>
          <a:p>
            <a:r>
              <a:rPr lang="sv-SE"/>
              <a:t>Slutsatser</a:t>
            </a:r>
          </a:p>
          <a:p>
            <a:endParaRPr lang="sv-S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3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9294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9700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</a:t>
            </a:r>
          </a:p>
          <a:p>
            <a:endParaRPr lang="sv-SE">
              <a:cs typeface="Calibri"/>
            </a:endParaRPr>
          </a:p>
          <a:p>
            <a:r>
              <a:rPr lang="sv-SE">
                <a:cs typeface="Calibri"/>
              </a:rPr>
              <a:t>Bygger på Armstrong</a:t>
            </a:r>
          </a:p>
          <a:p>
            <a:endParaRPr lang="sv-SE">
              <a:cs typeface="Calibri"/>
            </a:endParaRPr>
          </a:p>
          <a:p>
            <a:r>
              <a:rPr lang="sv-SE" err="1">
                <a:cs typeface="Calibri"/>
              </a:rPr>
              <a:t>Capabilities</a:t>
            </a:r>
            <a:r>
              <a:rPr lang="sv-SE">
                <a:cs typeface="Calibri"/>
              </a:rPr>
              <a:t>/förmågorna från steget innan är parametrar till modellen</a:t>
            </a:r>
          </a:p>
          <a:p>
            <a:endParaRPr lang="sv-SE">
              <a:cs typeface="Calibri"/>
            </a:endParaRPr>
          </a:p>
          <a:p>
            <a:endParaRPr lang="sv-SE">
              <a:cs typeface="Calibri"/>
            </a:endParaRPr>
          </a:p>
          <a:p>
            <a:r>
              <a:rPr lang="sv-SE">
                <a:cs typeface="Calibri"/>
              </a:rPr>
              <a:t>Stokastiskt initiativ baserad på parameter för informationsinhämtning</a:t>
            </a:r>
          </a:p>
          <a:p>
            <a:endParaRPr lang="sv-SE">
              <a:cs typeface="Calibri"/>
            </a:endParaRPr>
          </a:p>
          <a:p>
            <a:r>
              <a:rPr lang="sv-SE">
                <a:cs typeface="Calibri"/>
              </a:rPr>
              <a:t>Monte </a:t>
            </a:r>
            <a:r>
              <a:rPr lang="sv-SE" err="1">
                <a:cs typeface="Calibri"/>
              </a:rPr>
              <a:t>carlo</a:t>
            </a:r>
            <a:r>
              <a:rPr lang="sv-SE">
                <a:cs typeface="Calibri"/>
              </a:rPr>
              <a:t> för sannolikhet att vinna slaget</a:t>
            </a:r>
          </a:p>
          <a:p>
            <a:endParaRPr lang="sv-SE">
              <a:cs typeface="Calibri"/>
            </a:endParaRPr>
          </a:p>
          <a:p>
            <a:r>
              <a:rPr lang="sv-SE">
                <a:cs typeface="Calibri"/>
              </a:rPr>
              <a:t>Förklara diagram</a:t>
            </a:r>
          </a:p>
          <a:p>
            <a:endParaRPr lang="sv-SE">
              <a:cs typeface="Calibri"/>
            </a:endParaRPr>
          </a:p>
          <a:p>
            <a:endParaRPr lang="sv-SE">
              <a:cs typeface="Calibri"/>
            </a:endParaRPr>
          </a:p>
          <a:p>
            <a:endParaRPr lang="sv-SE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3482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90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Lukas</a:t>
            </a:r>
          </a:p>
          <a:p>
            <a:endParaRPr lang="sv-SE"/>
          </a:p>
          <a:p>
            <a:r>
              <a:rPr lang="sv-SE"/>
              <a:t>Problemet som vi har ställt upp det, med 14 teknologier man kan </a:t>
            </a:r>
            <a:r>
              <a:rPr lang="sv-SE" err="1"/>
              <a:t>ivestera</a:t>
            </a:r>
            <a:r>
              <a:rPr lang="sv-SE"/>
              <a:t> i =&gt; leder till otroligt många möjliga sätt att investera i. Detta ska </a:t>
            </a:r>
            <a:r>
              <a:rPr lang="sv-SE" err="1"/>
              <a:t>oxå</a:t>
            </a:r>
            <a:r>
              <a:rPr lang="sv-SE"/>
              <a:t> göras i flera efterföljande tidssteg</a:t>
            </a:r>
          </a:p>
          <a:p>
            <a:r>
              <a:rPr lang="sv-SE"/>
              <a:t>Vi behöver ett smartare sätt!!</a:t>
            </a:r>
          </a:p>
          <a:p>
            <a:endParaRPr lang="sv-SE"/>
          </a:p>
          <a:p>
            <a:r>
              <a:rPr lang="sv-SE"/>
              <a:t>Nash</a:t>
            </a:r>
          </a:p>
          <a:p>
            <a:endParaRPr lang="sv-SE"/>
          </a:p>
          <a:p>
            <a:r>
              <a:rPr lang="sv-SE"/>
              <a:t>Köa </a:t>
            </a:r>
            <a:r>
              <a:rPr lang="sv-SE" err="1"/>
              <a:t>isak</a:t>
            </a:r>
            <a:r>
              <a:rPr lang="sv-SE"/>
              <a:t> till NASH metoden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2249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</a:t>
            </a:r>
          </a:p>
          <a:p>
            <a:endParaRPr lang="sv-SE">
              <a:cs typeface="Calibri"/>
            </a:endParaRPr>
          </a:p>
          <a:p>
            <a:endParaRPr lang="sv-SE">
              <a:cs typeface="Calibri"/>
            </a:endParaRPr>
          </a:p>
          <a:p>
            <a:r>
              <a:rPr lang="sv-SE" err="1">
                <a:cs typeface="Calibri"/>
              </a:rPr>
              <a:t>Random</a:t>
            </a:r>
            <a:r>
              <a:rPr lang="sv-SE">
                <a:cs typeface="Calibri"/>
              </a:rPr>
              <a:t> </a:t>
            </a:r>
            <a:r>
              <a:rPr lang="sv-SE" err="1">
                <a:cs typeface="Calibri"/>
              </a:rPr>
              <a:t>state</a:t>
            </a:r>
          </a:p>
          <a:p>
            <a:endParaRPr lang="sv-SE">
              <a:cs typeface="Calibri"/>
            </a:endParaRPr>
          </a:p>
          <a:p>
            <a:endParaRPr lang="sv-SE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3268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Lukas</a:t>
            </a:r>
          </a:p>
          <a:p>
            <a:endParaRPr lang="sv-SE"/>
          </a:p>
          <a:p>
            <a:r>
              <a:rPr lang="sv-SE"/>
              <a:t>I slutet av simuleringen av spelet, när vi nått den önskade tidshorisonten, har en stor uppsättning scenarion genererats</a:t>
            </a:r>
          </a:p>
          <a:p>
            <a:endParaRPr lang="sv-SE"/>
          </a:p>
          <a:p>
            <a:r>
              <a:rPr lang="sv-SE"/>
              <a:t>Representerar tänkbara scenarion för teknologisk utveckling</a:t>
            </a:r>
          </a:p>
          <a:p>
            <a:endParaRPr lang="sv-SE"/>
          </a:p>
          <a:p>
            <a:r>
              <a:rPr lang="sv-SE"/>
              <a:t>Inga tydliga fördelar för någon spelare =&gt; båda blir bättre i varje tidssteg</a:t>
            </a:r>
          </a:p>
          <a:p>
            <a:endParaRPr lang="sv-SE"/>
          </a:p>
          <a:p>
            <a:endParaRPr lang="sv-SE"/>
          </a:p>
          <a:p>
            <a:r>
              <a:rPr lang="sv-SE"/>
              <a:t>Data analys för att hitta cluster osv</a:t>
            </a:r>
          </a:p>
          <a:p>
            <a:endParaRPr lang="sv-SE"/>
          </a:p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16967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1727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35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Lukas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3105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7716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Lukas</a:t>
            </a:r>
          </a:p>
          <a:p>
            <a:endParaRPr lang="sv-SE"/>
          </a:p>
          <a:p>
            <a:r>
              <a:rPr lang="sv-SE"/>
              <a:t>Ytterligare en intressant observation vi har sett är att spelarna investerar sitt kapital på ett sånt sätt som leder dem till en specifik del av lösningsrummet</a:t>
            </a:r>
          </a:p>
          <a:p>
            <a:endParaRPr lang="sv-SE"/>
          </a:p>
          <a:p>
            <a:r>
              <a:rPr lang="sv-SE"/>
              <a:t>Vi har tagit fram plottar över </a:t>
            </a:r>
            <a:r>
              <a:rPr lang="sv-SE" err="1"/>
              <a:t>trajectorier</a:t>
            </a:r>
            <a:r>
              <a:rPr lang="sv-SE"/>
              <a:t> som visar spelarnas väg genom </a:t>
            </a:r>
            <a:r>
              <a:rPr lang="sv-SE" err="1"/>
              <a:t>lösningrummet</a:t>
            </a:r>
            <a:r>
              <a:rPr lang="sv-SE"/>
              <a:t> under spelets gång.</a:t>
            </a:r>
          </a:p>
          <a:p>
            <a:r>
              <a:rPr lang="sv-SE"/>
              <a:t>Visar att de följer en </a:t>
            </a:r>
            <a:r>
              <a:rPr lang="sv-SE" err="1"/>
              <a:t>universiell</a:t>
            </a:r>
            <a:r>
              <a:rPr lang="sv-SE"/>
              <a:t> väg och inte hoppar helt slumpmässigt mellan olika tillstånd</a:t>
            </a:r>
          </a:p>
          <a:p>
            <a:endParaRPr lang="sv-SE"/>
          </a:p>
          <a:p>
            <a:r>
              <a:rPr lang="sv-SE"/>
              <a:t>Detta visar på att spelet fångar ett aktivt, icke-slumpmässigt beslutsfattande som driver spelarna mot specifika belöningar</a:t>
            </a:r>
          </a:p>
          <a:p>
            <a:endParaRPr lang="sv-SE"/>
          </a:p>
          <a:p>
            <a:endParaRPr lang="sv-SE"/>
          </a:p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7755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2420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 – Lukas - Isak</a:t>
            </a:r>
          </a:p>
          <a:p>
            <a:pPr marL="228600" indent="-228600">
              <a:buAutoNum type="arabicPeriod"/>
            </a:pPr>
            <a:r>
              <a:rPr lang="sv-SE"/>
              <a:t>Hur kan spelteori appliceras för att kvantitativt modellera teknologisk utveckling?</a:t>
            </a:r>
            <a:endParaRPr lang="en-US">
              <a:cs typeface="Calibri"/>
            </a:endParaRPr>
          </a:p>
          <a:p>
            <a:pPr marL="228600" indent="-228600">
              <a:buAutoNum type="arabicPeriod"/>
            </a:pPr>
            <a:r>
              <a:rPr lang="sv-SE"/>
              <a:t>Hur kan sannolikhetsfördelningen som beskriver sannolikheten för ett visst teknologiskt framsteg, estimeras?</a:t>
            </a:r>
            <a:endParaRPr lang="en-US"/>
          </a:p>
          <a:p>
            <a:pPr marL="228600" indent="-228600">
              <a:buAutoNum type="arabicPeriod"/>
            </a:pPr>
            <a:r>
              <a:rPr lang="sv-SE"/>
              <a:t>Hur kan jämviktspunkter bestämmas i ett sekventiellt 2-spelar, nollsummespel i ett högdimensionellt variabelrum?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2828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Lukas</a:t>
            </a:r>
          </a:p>
          <a:p>
            <a:endParaRPr lang="sv-SE"/>
          </a:p>
          <a:p>
            <a:r>
              <a:rPr lang="sv-SE"/>
              <a:t>Nästa steg att modellera teknologisk utveckling matematiskt. </a:t>
            </a:r>
            <a:r>
              <a:rPr lang="sv-SE" err="1"/>
              <a:t>Sigmoid</a:t>
            </a:r>
            <a:r>
              <a:rPr lang="sv-SE"/>
              <a:t>-funktioner (</a:t>
            </a:r>
            <a:r>
              <a:rPr lang="sv-SE" err="1"/>
              <a:t>s-kurvor</a:t>
            </a:r>
            <a:r>
              <a:rPr lang="sv-SE"/>
              <a:t>) för att modellera utvecklingen</a:t>
            </a:r>
          </a:p>
          <a:p>
            <a:endParaRPr lang="sv-SE"/>
          </a:p>
          <a:p>
            <a:r>
              <a:rPr lang="sv-SE"/>
              <a:t>Låg tillväxt – hög tillväxt – stagnerad tillväxt</a:t>
            </a:r>
          </a:p>
          <a:p>
            <a:endParaRPr lang="sv-SE"/>
          </a:p>
          <a:p>
            <a:r>
              <a:rPr lang="sv-SE"/>
              <a:t>Serie av </a:t>
            </a:r>
            <a:r>
              <a:rPr lang="sv-SE" err="1"/>
              <a:t>sigmoidfunktioner</a:t>
            </a:r>
            <a:r>
              <a:rPr lang="sv-SE"/>
              <a:t> för att </a:t>
            </a:r>
            <a:r>
              <a:rPr lang="sv-SE" err="1"/>
              <a:t>tillåte</a:t>
            </a:r>
            <a:r>
              <a:rPr lang="sv-SE"/>
              <a:t> paradigmskiften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9962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Lukas</a:t>
            </a:r>
          </a:p>
          <a:p>
            <a:endParaRPr lang="sv-SE"/>
          </a:p>
          <a:p>
            <a:r>
              <a:rPr lang="sv-SE"/>
              <a:t>Så när spelarna har kommit fram till sin investeringsbeslut så som Isak förklarade vill vi beräkna det teknologiska framsteget som investeringen resulterade i.</a:t>
            </a:r>
          </a:p>
          <a:p>
            <a:endParaRPr lang="sv-SE"/>
          </a:p>
          <a:p>
            <a:r>
              <a:rPr lang="sv-SE"/>
              <a:t>Detta görs genom att skala investeringarna med en slumpmässig dragning från sannolikhetsfördelningarna som beskriver teknologisk framgång som tidigare förklarades</a:t>
            </a:r>
          </a:p>
          <a:p>
            <a:endParaRPr lang="sv-SE"/>
          </a:p>
          <a:p>
            <a:r>
              <a:rPr lang="sv-SE"/>
              <a:t>Fångar stokastiken i teknologisk </a:t>
            </a:r>
            <a:r>
              <a:rPr lang="sv-SE" err="1"/>
              <a:t>utv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94091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Lukas</a:t>
            </a:r>
          </a:p>
          <a:p>
            <a:endParaRPr lang="sv-SE"/>
          </a:p>
          <a:p>
            <a:endParaRPr lang="sv-SE"/>
          </a:p>
          <a:p>
            <a:r>
              <a:rPr lang="sv-SE"/>
              <a:t>Intro till </a:t>
            </a:r>
            <a:r>
              <a:rPr lang="sv-SE" err="1"/>
              <a:t>hessianer</a:t>
            </a:r>
            <a:r>
              <a:rPr lang="sv-SE"/>
              <a:t>:</a:t>
            </a:r>
          </a:p>
          <a:p>
            <a:pPr marL="171450" indent="-171450">
              <a:buFontTx/>
              <a:buChar char="-"/>
            </a:pPr>
            <a:r>
              <a:rPr lang="sv-SE"/>
              <a:t>Matriser över partiella andraderivator </a:t>
            </a:r>
          </a:p>
          <a:p>
            <a:pPr marL="171450" indent="-171450">
              <a:buFontTx/>
              <a:buChar char="-"/>
            </a:pPr>
            <a:r>
              <a:rPr lang="sv-SE"/>
              <a:t>Mäter beroenden mellan olika variabler i ett system.  </a:t>
            </a:r>
          </a:p>
          <a:p>
            <a:pPr marL="171450" indent="-171450">
              <a:buFontTx/>
              <a:buChar char="-"/>
            </a:pPr>
            <a:endParaRPr lang="sv-SE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v-SE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v-SE"/>
              <a:t>Vårt problem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v-SE"/>
              <a:t>Partiella andraderivator för vinstsannolikhet med avseende på </a:t>
            </a:r>
            <a:r>
              <a:rPr lang="sv-SE" err="1"/>
              <a:t>samttliga</a:t>
            </a:r>
            <a:r>
              <a:rPr lang="sv-SE"/>
              <a:t> teknologier (båda spelarnas)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v-SE"/>
              <a:t>Mäter beroenden mellan investeringar i olika teknologier i portföljen och mellan spelarnas </a:t>
            </a:r>
            <a:r>
              <a:rPr lang="sv-SE" err="1"/>
              <a:t>portfölje</a:t>
            </a:r>
            <a:endParaRPr lang="sv-SE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v-SE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v-SE"/>
              <a:t>Gå igenom alla block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v-SE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v-SE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v-SE"/>
          </a:p>
          <a:p>
            <a:pPr marL="628650" lvl="1" indent="-171450">
              <a:buFontTx/>
              <a:buChar char="-"/>
            </a:pP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36910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6197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sv-SE" b="1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sv-SE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b="1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sv-SE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b="1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sv-SE" b="1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sv-SE" b="1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sv-SE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b="1" err="1">
                <a:latin typeface="Arial" panose="020B0604020202020204" pitchFamily="34" charset="0"/>
                <a:cs typeface="Arial" panose="020B0604020202020204" pitchFamily="34" charset="0"/>
              </a:rPr>
              <a:t>palette</a:t>
            </a:r>
            <a:r>
              <a:rPr lang="sv-SE" b="1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v-SE" b="1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sv-SE" b="1">
                <a:latin typeface="Arial" panose="020B0604020202020204" pitchFamily="34" charset="0"/>
                <a:cs typeface="Arial" panose="020B0604020202020204" pitchFamily="34" charset="0"/>
              </a:rPr>
              <a:t> template:</a:t>
            </a:r>
          </a:p>
          <a:p>
            <a:pPr>
              <a:lnSpc>
                <a:spcPct val="120000"/>
              </a:lnSpc>
            </a:pPr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Dark </a:t>
            </a:r>
            <a:r>
              <a:rPr lang="sv-SE" err="1">
                <a:latin typeface="Arial" panose="020B0604020202020204" pitchFamily="34" charset="0"/>
                <a:cs typeface="Arial" panose="020B0604020202020204" pitchFamily="34" charset="0"/>
              </a:rPr>
              <a:t>grey</a:t>
            </a:r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: texts and </a:t>
            </a:r>
            <a:r>
              <a:rPr lang="sv-SE" err="1">
                <a:latin typeface="Arial" panose="020B0604020202020204" pitchFamily="34" charset="0"/>
                <a:cs typeface="Arial" panose="020B0604020202020204" pitchFamily="34" charset="0"/>
              </a:rPr>
              <a:t>boxes</a:t>
            </a:r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sv-SE" err="1">
                <a:latin typeface="Arial" panose="020B0604020202020204" pitchFamily="34" charset="0"/>
                <a:cs typeface="Arial" panose="020B0604020202020204" pitchFamily="34" charset="0"/>
              </a:rPr>
              <a:t>Light</a:t>
            </a:r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err="1">
                <a:latin typeface="Arial" panose="020B0604020202020204" pitchFamily="34" charset="0"/>
                <a:cs typeface="Arial" panose="020B0604020202020204" pitchFamily="34" charset="0"/>
              </a:rPr>
              <a:t>grey</a:t>
            </a:r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sv-SE" err="1">
                <a:latin typeface="Arial" panose="020B0604020202020204" pitchFamily="34" charset="0"/>
                <a:cs typeface="Arial" panose="020B0604020202020204" pitchFamily="34" charset="0"/>
              </a:rPr>
              <a:t>boxes</a:t>
            </a:r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 and text </a:t>
            </a:r>
          </a:p>
          <a:p>
            <a:pPr>
              <a:lnSpc>
                <a:spcPct val="120000"/>
              </a:lnSpc>
            </a:pPr>
            <a:r>
              <a:rPr lang="sv-SE" err="1"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: texts and </a:t>
            </a:r>
            <a:r>
              <a:rPr lang="sv-SE" err="1">
                <a:latin typeface="Arial" panose="020B0604020202020204" pitchFamily="34" charset="0"/>
                <a:cs typeface="Arial" panose="020B0604020202020204" pitchFamily="34" charset="0"/>
              </a:rPr>
              <a:t>boxes</a:t>
            </a:r>
            <a:endParaRPr lang="sv-SE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sv-SE" err="1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sv-SE" err="1"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  <a:endParaRPr lang="sv-SE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Red: </a:t>
            </a:r>
            <a:r>
              <a:rPr lang="sv-SE" err="1">
                <a:latin typeface="Arial" panose="020B0604020202020204" pitchFamily="34" charset="0"/>
                <a:cs typeface="Arial" panose="020B0604020202020204" pitchFamily="34" charset="0"/>
              </a:rPr>
              <a:t>rarely</a:t>
            </a:r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v-SE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v-SE" err="1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 and diagrams</a:t>
            </a:r>
          </a:p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697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Lukas</a:t>
            </a:r>
          </a:p>
          <a:p>
            <a:endParaRPr lang="sv-SE"/>
          </a:p>
          <a:p>
            <a:r>
              <a:rPr lang="sv-SE"/>
              <a:t>Bakgrund:</a:t>
            </a:r>
          </a:p>
          <a:p>
            <a:pPr marL="171450" indent="-171450">
              <a:buFontTx/>
              <a:buChar char="-"/>
            </a:pPr>
            <a:r>
              <a:rPr lang="sv-SE"/>
              <a:t>TRM</a:t>
            </a:r>
          </a:p>
          <a:p>
            <a:pPr marL="628650" lvl="1" indent="-171450">
              <a:buFontTx/>
              <a:buChar char="-"/>
            </a:pPr>
            <a:r>
              <a:rPr lang="sv-SE"/>
              <a:t>Identifiera nya framväxande teknologier</a:t>
            </a:r>
          </a:p>
          <a:p>
            <a:pPr marL="628650" lvl="1" indent="-171450">
              <a:buFontTx/>
              <a:buChar char="-"/>
            </a:pPr>
            <a:r>
              <a:rPr lang="sv-SE"/>
              <a:t>Möjliggöra långsiktig strategisk planering samt bättre </a:t>
            </a:r>
            <a:r>
              <a:rPr lang="sv-SE" err="1"/>
              <a:t>resursallkoeringsbeslut</a:t>
            </a:r>
            <a:endParaRPr lang="sv-SE"/>
          </a:p>
          <a:p>
            <a:pPr marL="628650" lvl="1" indent="-171450">
              <a:buFontTx/>
              <a:buChar char="-"/>
            </a:pPr>
            <a:r>
              <a:rPr lang="sv-SE"/>
              <a:t>Majoriteten av metoderna för TRM är kvalitativa, och det saknas just nu kvantitativa metoder</a:t>
            </a:r>
          </a:p>
          <a:p>
            <a:pPr marL="171450" indent="-171450">
              <a:buFontTx/>
              <a:buChar char="-"/>
            </a:pPr>
            <a:r>
              <a:rPr lang="sv-SE"/>
              <a:t>TA</a:t>
            </a:r>
          </a:p>
          <a:p>
            <a:pPr marL="628650" lvl="1" indent="-171450">
              <a:buFontTx/>
              <a:buChar char="-"/>
            </a:pPr>
            <a:r>
              <a:rPr lang="sv-SE"/>
              <a:t>Ett </a:t>
            </a:r>
            <a:r>
              <a:rPr lang="sv-SE" err="1"/>
              <a:t>teknoligiområde</a:t>
            </a:r>
            <a:r>
              <a:rPr lang="sv-SE"/>
              <a:t> som är av </a:t>
            </a:r>
            <a:r>
              <a:rPr lang="sv-SE" err="1"/>
              <a:t>särkilt</a:t>
            </a:r>
            <a:r>
              <a:rPr lang="sv-SE"/>
              <a:t> stort intresse är Autonomi. USA </a:t>
            </a:r>
            <a:r>
              <a:rPr lang="sv-SE" err="1"/>
              <a:t>DoD</a:t>
            </a:r>
            <a:r>
              <a:rPr lang="sv-SE"/>
              <a:t>, beskriver AI ML och </a:t>
            </a:r>
            <a:r>
              <a:rPr lang="sv-SE" err="1"/>
              <a:t>obemmanade</a:t>
            </a:r>
            <a:r>
              <a:rPr lang="sv-SE"/>
              <a:t> farkoster som drivare i sin tredje offset strategi. FOI nämner dessa som teknologier av särskilt intresse i sin perspektivstudie. Även rapporter om att Ryssland satsar stora investeringar inom autonomi och AI</a:t>
            </a:r>
          </a:p>
          <a:p>
            <a:pPr marL="628650" lvl="1" indent="-171450">
              <a:buFontTx/>
              <a:buChar char="-"/>
            </a:pPr>
            <a:r>
              <a:rPr lang="sv-SE"/>
              <a:t>Potentialen finns i att samla Stora mängder data, beslutsfattande och lägesuppfattning</a:t>
            </a:r>
          </a:p>
          <a:p>
            <a:pPr marL="171450" indent="-171450">
              <a:buFontTx/>
              <a:buChar char="-"/>
            </a:pPr>
            <a:r>
              <a:rPr lang="sv-SE"/>
              <a:t>Saab</a:t>
            </a:r>
          </a:p>
          <a:p>
            <a:pPr marL="628650" lvl="1" indent="-171450">
              <a:buFontTx/>
              <a:buChar char="-"/>
            </a:pPr>
            <a:r>
              <a:rPr lang="sv-SE"/>
              <a:t>Intresse för TRM som underlag för resursallokering</a:t>
            </a:r>
          </a:p>
          <a:p>
            <a:pPr marL="628650" lvl="1" indent="-171450">
              <a:buFontTx/>
              <a:buChar char="-"/>
            </a:pPr>
            <a:r>
              <a:rPr lang="sv-SE"/>
              <a:t>Utvecklade processer inom TRM kan hjälpa mycket</a:t>
            </a:r>
          </a:p>
          <a:p>
            <a:pPr marL="628650" lvl="1" indent="-171450">
              <a:buFontTx/>
              <a:buChar char="-"/>
            </a:pPr>
            <a:r>
              <a:rPr lang="sv-SE"/>
              <a:t>Även viktigt att ha en bra prognos över teknikutveckling för att skapa konkurrenskraft</a:t>
            </a:r>
          </a:p>
          <a:p>
            <a:pPr marL="171450" lvl="0" indent="-171450">
              <a:buFontTx/>
              <a:buChar char="-"/>
            </a:pP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7386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Lukas</a:t>
            </a:r>
          </a:p>
          <a:p>
            <a:endParaRPr lang="sv-SE"/>
          </a:p>
          <a:p>
            <a:r>
              <a:rPr lang="sv-SE"/>
              <a:t>Utveckla ett spelteoretisk ramverk som</a:t>
            </a:r>
          </a:p>
          <a:p>
            <a:pPr marL="228600" indent="-228600">
              <a:buAutoNum type="arabicPeriod"/>
            </a:pPr>
            <a:r>
              <a:rPr lang="sv-SE"/>
              <a:t>Fångar det spelteoretiska och stokastiska i teknikutveckling, och;</a:t>
            </a:r>
          </a:p>
          <a:p>
            <a:pPr marL="228600" indent="-228600">
              <a:buAutoNum type="arabicPeriod"/>
            </a:pPr>
            <a:r>
              <a:rPr lang="sv-SE"/>
              <a:t>Genererar tänkbara scenarion för framtida utvecklingar i autonoma teknologier</a:t>
            </a:r>
          </a:p>
          <a:p>
            <a:pPr marL="228600" indent="-228600">
              <a:buAutoNum type="arabicPeriod"/>
            </a:pPr>
            <a:endParaRPr lang="sv-SE"/>
          </a:p>
          <a:p>
            <a:pPr marL="0" indent="0">
              <a:buNone/>
            </a:pPr>
            <a:r>
              <a:rPr lang="sv-SE"/>
              <a:t>Bryta ner syftet ytterligare, i 3 frågor:</a:t>
            </a:r>
          </a:p>
          <a:p>
            <a:pPr marL="228600" indent="-228600">
              <a:buAutoNum type="arabicPeriod"/>
            </a:pPr>
            <a:r>
              <a:rPr lang="sv-SE"/>
              <a:t>Hur kan spelteori appliceras för att kvantitativt modellera teknologisk utveckling?</a:t>
            </a:r>
          </a:p>
          <a:p>
            <a:pPr marL="228600" indent="-228600">
              <a:buAutoNum type="arabicPeriod"/>
            </a:pPr>
            <a:r>
              <a:rPr lang="sv-SE"/>
              <a:t>Hur kan sannolikhetsfördelningen som beskriver sannolikheten för ett visst teknologiskt framsteg, estimeras?</a:t>
            </a:r>
          </a:p>
          <a:p>
            <a:pPr marL="228600" indent="-228600">
              <a:buAutoNum type="arabicPeriod"/>
            </a:pPr>
            <a:r>
              <a:rPr lang="sv-SE"/>
              <a:t>Hur kan jämviktspunkter bestämmas i ett sekventiellt 2-spelar, nollsummespel i ett högdimensionellt variabelrum?</a:t>
            </a:r>
          </a:p>
          <a:p>
            <a:pPr marL="228600" indent="-228600">
              <a:buAutoNum type="arabicPeriod"/>
            </a:pPr>
            <a:endParaRPr lang="sv-SE"/>
          </a:p>
          <a:p>
            <a:pPr marL="0" indent="0">
              <a:buNone/>
            </a:pPr>
            <a:endParaRPr lang="sv-SE"/>
          </a:p>
          <a:p>
            <a:pPr marL="228600" indent="-228600">
              <a:buAutoNum type="arabicPeriod"/>
            </a:pPr>
            <a:endParaRPr lang="sv-SE"/>
          </a:p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666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Med frågorna i ryggen började vi formulera en generell lösningsgång. Och vi tänkte oss en generell lösningsgång formulerat på följande sätt: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592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Lukas</a:t>
            </a:r>
          </a:p>
          <a:p>
            <a:endParaRPr lang="sv-SE"/>
          </a:p>
          <a:p>
            <a:pPr marL="228600" indent="-228600">
              <a:buAutoNum type="arabicPeriod"/>
            </a:pPr>
            <a:r>
              <a:rPr lang="sv-SE"/>
              <a:t>2 spelare som ingår i ett gemensamt spel. Spel = interaktion mellan 2 eller fler spelare där spelarnas belöning påverkas av valen de själva, och de andra gör.</a:t>
            </a:r>
          </a:p>
          <a:p>
            <a:pPr marL="228600" indent="-228600">
              <a:buAutoNum type="arabicPeriod"/>
            </a:pPr>
            <a:r>
              <a:rPr lang="sv-SE"/>
              <a:t>Tillgång till en portfölj som </a:t>
            </a:r>
            <a:r>
              <a:rPr lang="sv-SE" err="1"/>
              <a:t>innnehåller</a:t>
            </a:r>
            <a:r>
              <a:rPr lang="sv-SE"/>
              <a:t> relevanta teknologier inom autonomi som spelarna kan placera investeringar i i syfte att föra teknologiernas utveckling framåt.</a:t>
            </a:r>
          </a:p>
          <a:p>
            <a:pPr marL="228600" indent="-228600">
              <a:buAutoNum type="arabicPeriod"/>
            </a:pPr>
            <a:r>
              <a:rPr lang="sv-SE"/>
              <a:t>En investering i en teknologi resulterar i ett stokastiskt framsteg. Fångar slumpen inom teknologisk utv.</a:t>
            </a:r>
          </a:p>
          <a:p>
            <a:pPr marL="228600" indent="-228600">
              <a:buAutoNum type="arabicPeriod"/>
            </a:pPr>
            <a:r>
              <a:rPr lang="sv-SE"/>
              <a:t>Den samlade mognadsgraden i portföljen bestämmer spelarnas militära förmågor</a:t>
            </a:r>
          </a:p>
          <a:p>
            <a:pPr marL="228600" indent="-228600">
              <a:buAutoNum type="arabicPeriod"/>
            </a:pPr>
            <a:r>
              <a:rPr lang="sv-SE"/>
              <a:t>Spelarnas militära förmågor testas mot varandra i ett simulerat </a:t>
            </a:r>
            <a:r>
              <a:rPr lang="sv-SE" err="1"/>
              <a:t>krigsslag</a:t>
            </a:r>
            <a:endParaRPr lang="sv-SE"/>
          </a:p>
          <a:p>
            <a:pPr marL="228600" indent="-228600">
              <a:buAutoNum type="arabicPeriod"/>
            </a:pPr>
            <a:r>
              <a:rPr lang="sv-SE"/>
              <a:t>Spelarna har intresse att maximera sannolikheten att de vinner det simulerade slaget</a:t>
            </a:r>
          </a:p>
          <a:p>
            <a:pPr marL="228600" indent="-228600">
              <a:buAutoNum type="arabicPeriod"/>
            </a:pPr>
            <a:r>
              <a:rPr lang="sv-SE"/>
              <a:t>Skapar en feedback loop där spelarna vill investera på ett sådant sätt som förbättrar deras vinst sannolikhet</a:t>
            </a:r>
          </a:p>
          <a:p>
            <a:pPr marL="228600" indent="-228600">
              <a:buAutoNum type="arabicPeriod"/>
            </a:pP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376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Lukas</a:t>
            </a:r>
          </a:p>
          <a:p>
            <a:endParaRPr lang="sv-SE"/>
          </a:p>
          <a:p>
            <a:r>
              <a:rPr lang="sv-SE"/>
              <a:t>Genom denna approach blir det naturligt att modellera det som en SARSA-modell</a:t>
            </a:r>
          </a:p>
          <a:p>
            <a:endParaRPr lang="sv-SE"/>
          </a:p>
          <a:p>
            <a:r>
              <a:rPr lang="sv-SE"/>
              <a:t>Tillstånd X: mognadsgrad för alla teknologier i portföljen</a:t>
            </a:r>
          </a:p>
          <a:p>
            <a:endParaRPr lang="sv-SE"/>
          </a:p>
          <a:p>
            <a:r>
              <a:rPr lang="sv-SE"/>
              <a:t>Handling/beslut u: investering i portföljen för att driva utvecklingen framåt</a:t>
            </a:r>
          </a:p>
          <a:p>
            <a:endParaRPr lang="sv-SE"/>
          </a:p>
          <a:p>
            <a:r>
              <a:rPr lang="sv-SE"/>
              <a:t>Belöning f: sannolikheten att vinna det simulerade slaget som spelarna vill maximera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8377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D517-9B47-43AB-BABC-2C38E8830A24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433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ess piece on a computer screen&#10;&#10;Description automatically generated with low confidence">
            <a:extLst>
              <a:ext uri="{FF2B5EF4-FFF2-40B4-BE49-F238E27FC236}">
                <a16:creationId xmlns:a16="http://schemas.microsoft.com/office/drawing/2014/main" id="{9DDB430F-3F5E-6F3B-74FB-518A0A8F8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30" y="-32046"/>
            <a:ext cx="6152970" cy="69220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9822" y="1277232"/>
            <a:ext cx="5400000" cy="43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300113" y="1476074"/>
            <a:ext cx="4927431" cy="2121920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GB" sz="4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defRPr>
            </a:lvl1pPr>
            <a:lvl2pPr>
              <a:defRPr sz="4000" b="1">
                <a:solidFill>
                  <a:schemeClr val="bg1"/>
                </a:solidFill>
              </a:defRPr>
            </a:lvl2pPr>
            <a:lvl3pPr>
              <a:defRPr sz="4000" b="1">
                <a:solidFill>
                  <a:schemeClr val="bg1"/>
                </a:solidFill>
              </a:defRPr>
            </a:lvl3pPr>
            <a:lvl4pPr>
              <a:defRPr sz="4000" b="1">
                <a:solidFill>
                  <a:schemeClr val="bg1"/>
                </a:solidFill>
              </a:defRPr>
            </a:lvl4pPr>
            <a:lvl5pPr>
              <a:defRPr sz="4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Headline </a:t>
            </a:r>
            <a:b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three rows </a:t>
            </a:r>
            <a:b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40pt</a:t>
            </a:r>
            <a:endParaRPr kumimoji="0" lang="en-GB" sz="7200" b="1" i="0" u="none" strike="noStrike" kern="1200" cap="none" spc="0" normalizeH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300114" y="4616180"/>
            <a:ext cx="4927430" cy="599287"/>
          </a:xfrm>
        </p:spPr>
        <p:txBody>
          <a:bodyPr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400" b="0">
                <a:solidFill>
                  <a:schemeClr val="bg1"/>
                </a:solidFill>
              </a:defRPr>
            </a:lvl4pPr>
            <a:lvl5pPr>
              <a:defRPr sz="1400" b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chemeClr val="bg1"/>
                </a:solidFill>
              </a:rPr>
              <a:t>Presenter’s Name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Office or Department Name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93700"/>
            <a:ext cx="1702500" cy="540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388599" y="4284746"/>
            <a:ext cx="21600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00112" y="3732748"/>
            <a:ext cx="4927431" cy="47579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sub-headline</a:t>
            </a:r>
            <a:endParaRPr lang="sv-SE"/>
          </a:p>
        </p:txBody>
      </p:sp>
      <p:sp>
        <p:nvSpPr>
          <p:cNvPr id="9" name="Rectangle 8"/>
          <p:cNvSpPr/>
          <p:nvPr userDrawn="1"/>
        </p:nvSpPr>
        <p:spPr>
          <a:xfrm rot="10800000" flipV="1">
            <a:off x="9054934" y="116701"/>
            <a:ext cx="3034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600">
                <a:solidFill>
                  <a:schemeClr val="bg1"/>
                </a:solidFill>
              </a:rPr>
              <a:t>This document and the information contained herein is the property of Saab AB and must not be used, disclosed or altered without Saab AB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91161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85800" y="843021"/>
            <a:ext cx="3606800" cy="5114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292600" y="838200"/>
            <a:ext cx="3606800" cy="5114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899400" y="838199"/>
            <a:ext cx="3606800" cy="5114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84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193491" y="838199"/>
            <a:ext cx="3311999" cy="5114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9F95366-B003-A249-8D4E-FDFEAC2768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" y="838199"/>
            <a:ext cx="3312710" cy="5114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1" name="Rectangle 10"/>
          <p:cNvSpPr/>
          <p:nvPr userDrawn="1"/>
        </p:nvSpPr>
        <p:spPr>
          <a:xfrm>
            <a:off x="3986935" y="838199"/>
            <a:ext cx="4218132" cy="5114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7" name="Text Placeholder 51">
            <a:extLst>
              <a:ext uri="{FF2B5EF4-FFF2-40B4-BE49-F238E27FC236}">
                <a16:creationId xmlns:a16="http://schemas.microsoft.com/office/drawing/2014/main" id="{F259C466-59A4-434A-B61C-07A70D930A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2401" y="1271938"/>
            <a:ext cx="3607200" cy="471139"/>
          </a:xfrm>
        </p:spPr>
        <p:txBody>
          <a:bodyPr>
            <a:noAutofit/>
          </a:bodyPr>
          <a:lstStyle>
            <a:lvl1pPr>
              <a:defRPr sz="2400" b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sv-SE"/>
              <a:t>Redigera rubrik</a:t>
            </a:r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30F9AD2F-263B-E741-9F33-F37EC889511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92401" y="1961547"/>
            <a:ext cx="3607200" cy="3634035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93726" y="1797669"/>
            <a:ext cx="248602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5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31"/>
            <a:ext cx="10515600" cy="1325563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50790" y="1196556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091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300113" y="1620453"/>
            <a:ext cx="5405487" cy="2121920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GB" sz="4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  <a:lvl2pPr>
              <a:defRPr sz="4000" b="1">
                <a:solidFill>
                  <a:schemeClr val="bg1"/>
                </a:solidFill>
              </a:defRPr>
            </a:lvl2pPr>
            <a:lvl3pPr>
              <a:defRPr sz="4000" b="1">
                <a:solidFill>
                  <a:schemeClr val="bg1"/>
                </a:solidFill>
              </a:defRPr>
            </a:lvl3pPr>
            <a:lvl4pPr>
              <a:defRPr sz="4000" b="1">
                <a:solidFill>
                  <a:schemeClr val="bg1"/>
                </a:solidFill>
              </a:defRPr>
            </a:lvl4pPr>
            <a:lvl5pPr>
              <a:defRPr sz="4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Thank you!</a:t>
            </a:r>
            <a:endParaRPr kumimoji="0" lang="en-GB" sz="7200" b="1" i="0" u="none" strike="noStrike" kern="1200" cap="none" spc="0" normalizeH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00174" y="4429125"/>
            <a:ext cx="21600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00112" y="3877127"/>
            <a:ext cx="5405488" cy="47579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sub-headline</a:t>
            </a:r>
            <a:endParaRPr lang="sv-SE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829425" y="1266825"/>
            <a:ext cx="4324350" cy="4324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49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7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213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300113" y="1620453"/>
            <a:ext cx="5405487" cy="2121920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GB" sz="4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  <a:lvl2pPr>
              <a:defRPr sz="4000" b="1">
                <a:solidFill>
                  <a:schemeClr val="bg1"/>
                </a:solidFill>
              </a:defRPr>
            </a:lvl2pPr>
            <a:lvl3pPr>
              <a:defRPr sz="4000" b="1">
                <a:solidFill>
                  <a:schemeClr val="bg1"/>
                </a:solidFill>
              </a:defRPr>
            </a:lvl3pPr>
            <a:lvl4pPr>
              <a:defRPr sz="4000" b="1">
                <a:solidFill>
                  <a:schemeClr val="bg1"/>
                </a:solidFill>
              </a:defRPr>
            </a:lvl4pPr>
            <a:lvl5pPr>
              <a:defRPr sz="4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Chapter headline </a:t>
            </a:r>
            <a:b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three rows </a:t>
            </a:r>
            <a:b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40pt</a:t>
            </a:r>
            <a:endParaRPr kumimoji="0" lang="en-GB" sz="7200" b="1" i="0" u="none" strike="noStrike" kern="1200" cap="none" spc="0" normalizeH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00174" y="4429125"/>
            <a:ext cx="21600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00112" y="3877127"/>
            <a:ext cx="5405488" cy="47579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sub-headline</a:t>
            </a:r>
            <a:endParaRPr lang="sv-SE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829425" y="1266825"/>
            <a:ext cx="4324350" cy="4324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49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957" y="6275387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7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873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31"/>
            <a:ext cx="10515600" cy="1325563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089"/>
            <a:ext cx="5762297" cy="4334194"/>
          </a:xfrm>
        </p:spPr>
        <p:txBody>
          <a:bodyPr tIns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50790" y="1196556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829424" y="1541089"/>
            <a:ext cx="4524375" cy="433419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C958-6BF9-B6F2-B10D-B77E0AC93A2E}"/>
              </a:ext>
            </a:extLst>
          </p:cNvPr>
          <p:cNvSpPr txBox="1"/>
          <p:nvPr userDrawn="1"/>
        </p:nvSpPr>
        <p:spPr>
          <a:xfrm>
            <a:off x="2059536" y="639225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SE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59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31"/>
            <a:ext cx="10515600" cy="1325563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1089"/>
            <a:ext cx="7920000" cy="4334194"/>
          </a:xfrm>
        </p:spPr>
        <p:txBody>
          <a:bodyPr tIns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50790" y="1196556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833800" y="1541089"/>
            <a:ext cx="2520000" cy="433419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771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349800" y="1527576"/>
            <a:ext cx="5004000" cy="4347708"/>
          </a:xfrm>
        </p:spPr>
        <p:txBody>
          <a:bodyPr tIns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31"/>
            <a:ext cx="10515600" cy="1325563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7576"/>
            <a:ext cx="5004460" cy="4347708"/>
          </a:xfrm>
        </p:spPr>
        <p:txBody>
          <a:bodyPr tIns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50790" y="1196556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222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333"/>
            <a:ext cx="10503090" cy="1325563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653"/>
            <a:ext cx="5772807" cy="4338692"/>
          </a:xfrm>
        </p:spPr>
        <p:txBody>
          <a:bodyPr tIns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4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50790" y="1208058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829424" y="1530653"/>
            <a:ext cx="4511866" cy="43386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036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extra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71650" y="1278736"/>
            <a:ext cx="8651605" cy="43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66800" y="552734"/>
            <a:ext cx="3587087" cy="432406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48250" y="2438542"/>
            <a:ext cx="4705350" cy="2571216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0" y="1716606"/>
            <a:ext cx="5000625" cy="644782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60786" y="2257425"/>
            <a:ext cx="248602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601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58451" y="1278736"/>
            <a:ext cx="4317730" cy="43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751040" y="1420427"/>
            <a:ext cx="3732552" cy="3884997"/>
          </a:xfrm>
        </p:spPr>
        <p:txBody>
          <a:bodyPr wrap="square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GB" sz="3200" b="0" i="1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defRPr>
            </a:lvl1pPr>
            <a:lvl2pPr>
              <a:defRPr sz="4000" b="1">
                <a:solidFill>
                  <a:schemeClr val="bg1"/>
                </a:solidFill>
              </a:defRPr>
            </a:lvl2pPr>
            <a:lvl3pPr>
              <a:defRPr sz="4000" b="1">
                <a:solidFill>
                  <a:schemeClr val="bg1"/>
                </a:solidFill>
              </a:defRPr>
            </a:lvl3pPr>
            <a:lvl4pPr>
              <a:defRPr sz="4000" b="1">
                <a:solidFill>
                  <a:schemeClr val="bg1"/>
                </a:solidFill>
              </a:defRPr>
            </a:lvl4pPr>
            <a:lvl5pPr>
              <a:defRPr sz="4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Write your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quote here.</a:t>
            </a:r>
            <a:endParaRPr kumimoji="0" lang="en-GB" sz="7200" b="1" i="0" u="none" strike="noStrike" kern="1200" cap="none" spc="0" normalizeH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419726" y="904875"/>
            <a:ext cx="5248275" cy="5048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502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olum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481"/>
            <a:ext cx="10515600" cy="1325563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5" y="6281902"/>
            <a:ext cx="1676400" cy="365125"/>
          </a:xfrm>
          <a:prstGeom prst="rect">
            <a:avLst/>
          </a:prstGeom>
        </p:spPr>
        <p:txBody>
          <a:bodyPr anchor="t"/>
          <a:lstStyle>
            <a:lvl1pPr algn="l">
              <a:defRPr sz="800"/>
            </a:lvl1pPr>
          </a:lstStyle>
          <a:p>
            <a:fld id="{3BC3B53C-2731-4E67-8E49-4CF95A4047A8}" type="slidenum">
              <a:rPr lang="sv-SE" smtClean="0"/>
              <a:pPr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950790" y="1192206"/>
            <a:ext cx="43624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ape 290"/>
          <p:cNvSpPr/>
          <p:nvPr userDrawn="1"/>
        </p:nvSpPr>
        <p:spPr>
          <a:xfrm>
            <a:off x="3721800" y="1523797"/>
            <a:ext cx="3816000" cy="402795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7" name="Shape 295"/>
          <p:cNvSpPr/>
          <p:nvPr userDrawn="1"/>
        </p:nvSpPr>
        <p:spPr>
          <a:xfrm>
            <a:off x="7832579" y="2531828"/>
            <a:ext cx="3466753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2000" spc="-479">
                <a:solidFill>
                  <a:srgbClr val="FFBD00"/>
                </a:solidFill>
                <a:latin typeface="Aktiv Grotesk Trial Bold"/>
                <a:ea typeface="Aktiv Grotesk Trial Bold"/>
                <a:cs typeface="Aktiv Grotesk Trial Bold"/>
                <a:sym typeface="Aktiv Grotesk Trial Bold"/>
              </a:defRPr>
            </a:lvl1pPr>
          </a:lstStyle>
          <a:p>
            <a:endParaRPr sz="1200">
              <a:latin typeface="+mj-lt"/>
            </a:endParaRPr>
          </a:p>
        </p:txBody>
      </p:sp>
      <p:sp>
        <p:nvSpPr>
          <p:cNvPr id="47" name="Shape 290"/>
          <p:cNvSpPr>
            <a:spLocks/>
          </p:cNvSpPr>
          <p:nvPr userDrawn="1"/>
        </p:nvSpPr>
        <p:spPr>
          <a:xfrm>
            <a:off x="7537800" y="1523797"/>
            <a:ext cx="3816000" cy="4027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955039" y="1523797"/>
            <a:ext cx="2750845" cy="402155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5" hasCustomPrompt="1"/>
          </p:nvPr>
        </p:nvSpPr>
        <p:spPr>
          <a:xfrm>
            <a:off x="3914995" y="1749316"/>
            <a:ext cx="3362607" cy="536615"/>
          </a:xfrm>
        </p:spPr>
        <p:txBody>
          <a:bodyPr>
            <a:noAutofit/>
          </a:bodyPr>
          <a:lstStyle>
            <a:lvl1pPr>
              <a:defRPr sz="2400" b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sv-SE"/>
              <a:t>Redigera rubrik</a:t>
            </a:r>
          </a:p>
        </p:txBody>
      </p:sp>
      <p:sp>
        <p:nvSpPr>
          <p:cNvPr id="12" name="Content Placeholder 47">
            <a:extLst>
              <a:ext uri="{FF2B5EF4-FFF2-40B4-BE49-F238E27FC236}">
                <a16:creationId xmlns:a16="http://schemas.microsoft.com/office/drawing/2014/main" id="{04503B41-6DE0-054A-8BE7-6DEC2DDA3A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15117" y="2333406"/>
            <a:ext cx="3350845" cy="290146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D8DDB649-EABE-164D-B2F6-DDC748E841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05" y="6176963"/>
            <a:ext cx="1461470" cy="4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5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8" name="xxHeader"/>
          <p:cNvSpPr txBox="1"/>
          <p:nvPr userDrawn="1"/>
        </p:nvSpPr>
        <p:spPr>
          <a:xfrm>
            <a:off x="1069822" y="6281902"/>
            <a:ext cx="3480592" cy="347853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kern="1200">
                <a:solidFill>
                  <a:schemeClr val="accent2">
                    <a:lumMod val="90000"/>
                  </a:schemeClr>
                </a:solidFill>
                <a:effectLst/>
              </a:rPr>
              <a:t>COMPANY RESTRICTED</a:t>
            </a:r>
            <a:r>
              <a:rPr lang="en-GB" sz="700" kern="1200" baseline="0" noProof="0">
                <a:solidFill>
                  <a:schemeClr val="accent2">
                    <a:lumMod val="90000"/>
                  </a:schemeClr>
                </a:solidFill>
                <a:effectLst/>
              </a:rPr>
              <a:t> </a:t>
            </a:r>
            <a:r>
              <a:rPr lang="en-GB" sz="700" noProof="0">
                <a:solidFill>
                  <a:schemeClr val="accent2">
                    <a:lumMod val="90000"/>
                  </a:schemeClr>
                </a:solidFill>
              </a:rPr>
              <a:t>|</a:t>
            </a:r>
            <a:r>
              <a:rPr lang="en-GB" sz="700" baseline="0" noProof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GB" sz="700" kern="1200">
                <a:solidFill>
                  <a:schemeClr val="accent2">
                    <a:lumMod val="90000"/>
                  </a:schemeClr>
                </a:solidFill>
                <a:effectLst/>
              </a:rPr>
              <a:t>NOT EXPORT CONTROLLED</a:t>
            </a:r>
            <a:r>
              <a:rPr lang="en-GB" sz="700" kern="1200" baseline="0">
                <a:solidFill>
                  <a:schemeClr val="accent2">
                    <a:lumMod val="90000"/>
                  </a:schemeClr>
                </a:solidFill>
                <a:effectLst/>
              </a:rPr>
              <a:t> </a:t>
            </a:r>
            <a:r>
              <a:rPr lang="en-GB" sz="700" noProof="0">
                <a:solidFill>
                  <a:schemeClr val="accent2">
                    <a:lumMod val="90000"/>
                  </a:schemeClr>
                </a:solidFill>
              </a:rPr>
              <a:t>|</a:t>
            </a:r>
            <a:r>
              <a:rPr lang="en-GB" sz="700" baseline="0" noProof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GB" sz="700" kern="1200">
                <a:solidFill>
                  <a:schemeClr val="accent2">
                    <a:lumMod val="90000"/>
                  </a:schemeClr>
                </a:solidFill>
                <a:effectLst/>
              </a:rPr>
              <a:t>NOT CLASSIFIED</a:t>
            </a:r>
          </a:p>
          <a:p>
            <a:pPr algn="r"/>
            <a:r>
              <a:rPr lang="en-GB" sz="700" noProof="0">
                <a:solidFill>
                  <a:schemeClr val="accent2">
                    <a:lumMod val="90000"/>
                  </a:schemeClr>
                </a:solidFill>
              </a:rPr>
              <a:t>Lukas Peterson, Isak </a:t>
            </a:r>
            <a:r>
              <a:rPr lang="en-GB" sz="700" noProof="0" err="1">
                <a:solidFill>
                  <a:schemeClr val="accent2">
                    <a:lumMod val="90000"/>
                  </a:schemeClr>
                </a:solidFill>
              </a:rPr>
              <a:t>Berntsson</a:t>
            </a:r>
            <a:r>
              <a:rPr lang="en-GB" sz="700" noProof="0">
                <a:solidFill>
                  <a:schemeClr val="accent2">
                    <a:lumMod val="90000"/>
                  </a:schemeClr>
                </a:solidFill>
              </a:rPr>
              <a:t> | Presentation of Master Thesis </a:t>
            </a:r>
            <a:r>
              <a:rPr lang="en-GB" sz="700">
                <a:solidFill>
                  <a:schemeClr val="accent2">
                    <a:lumMod val="90000"/>
                  </a:schemeClr>
                </a:solidFill>
              </a:rPr>
              <a:t>| 2023-06-09</a:t>
            </a:r>
            <a:r>
              <a:rPr lang="en-GB" sz="700" noProof="0">
                <a:solidFill>
                  <a:schemeClr val="accent2">
                    <a:lumMod val="90000"/>
                  </a:schemeClr>
                </a:solidFill>
              </a:rPr>
              <a:t> </a:t>
            </a:r>
            <a:endParaRPr lang="en-GB" sz="700" noProof="0">
              <a:solidFill>
                <a:schemeClr val="accent2">
                  <a:lumMod val="9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229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50" r:id="rId3"/>
    <p:sldLayoutId id="2147483685" r:id="rId4"/>
    <p:sldLayoutId id="2147483682" r:id="rId5"/>
    <p:sldLayoutId id="2147483664" r:id="rId6"/>
    <p:sldLayoutId id="2147483672" r:id="rId7"/>
    <p:sldLayoutId id="2147483666" r:id="rId8"/>
    <p:sldLayoutId id="2147483680" r:id="rId9"/>
    <p:sldLayoutId id="2147483675" r:id="rId10"/>
    <p:sldLayoutId id="2147483676" r:id="rId11"/>
    <p:sldLayoutId id="2147483681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jpeg"/><Relationship Id="rId7" Type="http://schemas.openxmlformats.org/officeDocument/2006/relationships/image" Target="../media/image55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64.png"/><Relationship Id="rId3" Type="http://schemas.openxmlformats.org/officeDocument/2006/relationships/image" Target="../media/image58.png"/><Relationship Id="rId7" Type="http://schemas.openxmlformats.org/officeDocument/2006/relationships/image" Target="../media/image60.sv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2.png"/><Relationship Id="rId5" Type="http://schemas.openxmlformats.org/officeDocument/2006/relationships/image" Target="../media/image46.svg"/><Relationship Id="rId10" Type="http://schemas.openxmlformats.org/officeDocument/2006/relationships/image" Target="../media/image61.png"/><Relationship Id="rId4" Type="http://schemas.openxmlformats.org/officeDocument/2006/relationships/image" Target="../media/image45.png"/><Relationship Id="rId9" Type="http://schemas.openxmlformats.org/officeDocument/2006/relationships/image" Target="../media/image44.svg"/><Relationship Id="rId1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3.png"/><Relationship Id="rId18" Type="http://schemas.openxmlformats.org/officeDocument/2006/relationships/image" Target="../media/image77.sv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53.sv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23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11" Type="http://schemas.openxmlformats.org/officeDocument/2006/relationships/image" Target="../media/image52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10" Type="http://schemas.openxmlformats.org/officeDocument/2006/relationships/image" Target="../media/image72.png"/><Relationship Id="rId4" Type="http://schemas.microsoft.com/office/2007/relationships/hdphoto" Target="../media/hdphoto1.wdp"/><Relationship Id="rId9" Type="http://schemas.openxmlformats.org/officeDocument/2006/relationships/image" Target="../media/image71.png"/><Relationship Id="rId14" Type="http://schemas.openxmlformats.org/officeDocument/2006/relationships/image" Target="../media/image7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78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.xml"/><Relationship Id="rId5" Type="http://schemas.openxmlformats.org/officeDocument/2006/relationships/image" Target="../media/image29.svg"/><Relationship Id="rId10" Type="http://schemas.microsoft.com/office/2007/relationships/diagramDrawing" Target="../diagrams/drawing2.xml"/><Relationship Id="rId4" Type="http://schemas.openxmlformats.org/officeDocument/2006/relationships/image" Target="../media/image28.png"/><Relationship Id="rId9" Type="http://schemas.openxmlformats.org/officeDocument/2006/relationships/diagramColors" Target="../diagrams/colors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79.png"/><Relationship Id="rId21" Type="http://schemas.openxmlformats.org/officeDocument/2006/relationships/image" Target="../media/image93.png"/><Relationship Id="rId7" Type="http://schemas.openxmlformats.org/officeDocument/2006/relationships/image" Target="../media/image23.sv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83.svg"/><Relationship Id="rId24" Type="http://schemas.openxmlformats.org/officeDocument/2006/relationships/image" Target="../media/image96.png"/><Relationship Id="rId5" Type="http://schemas.openxmlformats.org/officeDocument/2006/relationships/image" Target="../media/image81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80.png"/><Relationship Id="rId9" Type="http://schemas.openxmlformats.org/officeDocument/2006/relationships/image" Target="../media/image29.sv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01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3.xml"/><Relationship Id="rId5" Type="http://schemas.openxmlformats.org/officeDocument/2006/relationships/image" Target="../media/image11.svg"/><Relationship Id="rId10" Type="http://schemas.microsoft.com/office/2007/relationships/diagramDrawing" Target="../diagrams/drawing3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jpeg"/><Relationship Id="rId5" Type="http://schemas.openxmlformats.org/officeDocument/2006/relationships/image" Target="../media/image110.jpeg"/><Relationship Id="rId4" Type="http://schemas.openxmlformats.org/officeDocument/2006/relationships/image" Target="../media/image10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9.svg"/><Relationship Id="rId3" Type="http://schemas.openxmlformats.org/officeDocument/2006/relationships/image" Target="../media/image41.jpeg"/><Relationship Id="rId7" Type="http://schemas.openxmlformats.org/officeDocument/2006/relationships/image" Target="../media/image117.svg"/><Relationship Id="rId12" Type="http://schemas.openxmlformats.org/officeDocument/2006/relationships/image" Target="../media/image1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6.png"/><Relationship Id="rId11" Type="http://schemas.openxmlformats.org/officeDocument/2006/relationships/image" Target="../media/image46.svg"/><Relationship Id="rId5" Type="http://schemas.openxmlformats.org/officeDocument/2006/relationships/image" Target="../media/image115.png"/><Relationship Id="rId15" Type="http://schemas.openxmlformats.org/officeDocument/2006/relationships/image" Target="../media/image121.png"/><Relationship Id="rId10" Type="http://schemas.openxmlformats.org/officeDocument/2006/relationships/image" Target="../media/image45.png"/><Relationship Id="rId4" Type="http://schemas.openxmlformats.org/officeDocument/2006/relationships/image" Target="../media/image114.png"/><Relationship Id="rId9" Type="http://schemas.openxmlformats.org/officeDocument/2006/relationships/image" Target="../media/image23.svg"/><Relationship Id="rId14" Type="http://schemas.openxmlformats.org/officeDocument/2006/relationships/image" Target="../media/image1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5.png"/><Relationship Id="rId5" Type="http://schemas.openxmlformats.org/officeDocument/2006/relationships/image" Target="../media/image124.jpeg"/><Relationship Id="rId4" Type="http://schemas.openxmlformats.org/officeDocument/2006/relationships/image" Target="../media/image1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0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EA6A6494-1785-4D4D-BB88-E3AE2DCECC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/>
              <a:t>A Quantitative Framework for Technology Road-mapping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8E4B-24CB-B089-B7CC-5380445BBB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1100" b="0" i="1">
                <a:effectLst/>
                <a:latin typeface="+mj-lt"/>
              </a:rPr>
              <a:t>A Game-theoretic Approach for Technology </a:t>
            </a:r>
            <a:r>
              <a:rPr lang="en-GB" sz="1100" i="1">
                <a:latin typeface="+mj-lt"/>
              </a:rPr>
              <a:t>P</a:t>
            </a:r>
            <a:r>
              <a:rPr lang="en-GB" sz="1100" b="0" i="1">
                <a:effectLst/>
                <a:latin typeface="+mj-lt"/>
              </a:rPr>
              <a:t>lanning, Applied in a</a:t>
            </a:r>
            <a:br>
              <a:rPr lang="en-GB" sz="1100" i="1">
                <a:latin typeface="+mj-lt"/>
              </a:rPr>
            </a:br>
            <a:r>
              <a:rPr lang="en-GB" sz="1100" i="1">
                <a:latin typeface="+mj-lt"/>
              </a:rPr>
              <a:t>M</a:t>
            </a:r>
            <a:r>
              <a:rPr lang="en-GB" sz="1100" b="0" i="1">
                <a:effectLst/>
                <a:latin typeface="+mj-lt"/>
              </a:rPr>
              <a:t>ilitary </a:t>
            </a:r>
            <a:r>
              <a:rPr lang="en-GB" sz="1100" i="1">
                <a:latin typeface="+mj-lt"/>
              </a:rPr>
              <a:t>S</a:t>
            </a:r>
            <a:r>
              <a:rPr lang="en-GB" sz="1100" b="0" i="1">
                <a:effectLst/>
                <a:latin typeface="+mj-lt"/>
              </a:rPr>
              <a:t>etting</a:t>
            </a:r>
            <a:endParaRPr lang="en-SE" sz="1100" i="1">
              <a:latin typeface="+mj-lt"/>
            </a:endParaRPr>
          </a:p>
          <a:p>
            <a:pPr>
              <a:lnSpc>
                <a:spcPct val="100000"/>
              </a:lnSpc>
            </a:pPr>
            <a:endParaRPr lang="sv-SE" sz="1100">
              <a:latin typeface="+mj-lt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135A503-F8D6-927C-EDD5-504AF5D0E44B}"/>
              </a:ext>
            </a:extLst>
          </p:cNvPr>
          <p:cNvSpPr txBox="1">
            <a:spLocks/>
          </p:cNvSpPr>
          <p:nvPr/>
        </p:nvSpPr>
        <p:spPr>
          <a:xfrm>
            <a:off x="1300112" y="4906128"/>
            <a:ext cx="4324350" cy="475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b="0" i="1">
                <a:solidFill>
                  <a:schemeClr val="accent3"/>
                </a:solidFill>
                <a:effectLst/>
                <a:latin typeface="Arial" panose="020B0604020202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accent3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accent3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accent3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accent3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0"/>
              </a:spcBef>
            </a:pPr>
            <a:r>
              <a:rPr lang="en-GB" sz="1100">
                <a:latin typeface="+mn-lt"/>
              </a:rPr>
              <a:t>Lukas Peterson		</a:t>
            </a:r>
          </a:p>
          <a:p>
            <a:pPr>
              <a:spcBef>
                <a:spcPts val="0"/>
              </a:spcBef>
            </a:pPr>
            <a:r>
              <a:rPr lang="en-GB" sz="1100">
                <a:latin typeface="+mn-lt"/>
              </a:rPr>
              <a:t>Isak Berntsson		</a:t>
            </a:r>
            <a:endParaRPr lang="en-SE" sz="1100">
              <a:latin typeface="+mn-l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B9A10C-15FA-18FB-E3BA-7572427EA712}"/>
              </a:ext>
            </a:extLst>
          </p:cNvPr>
          <p:cNvSpPr txBox="1">
            <a:spLocks/>
          </p:cNvSpPr>
          <p:nvPr/>
        </p:nvSpPr>
        <p:spPr>
          <a:xfrm>
            <a:off x="1300112" y="4430330"/>
            <a:ext cx="4324350" cy="475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b="0" i="1">
                <a:solidFill>
                  <a:schemeClr val="accent3"/>
                </a:solidFill>
                <a:effectLst/>
                <a:latin typeface="Arial" panose="020B0604020202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accent3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accent3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accent3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accent3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0"/>
              </a:spcBef>
            </a:pPr>
            <a:r>
              <a:rPr lang="en-GB" sz="1100" b="1" i="0">
                <a:latin typeface="+mn-lt"/>
              </a:rPr>
              <a:t>Presentation of Master’s Thesis, 30 ECTS</a:t>
            </a:r>
          </a:p>
          <a:p>
            <a:pPr>
              <a:spcBef>
                <a:spcPts val="0"/>
              </a:spcBef>
            </a:pPr>
            <a:r>
              <a:rPr lang="en-GB" sz="1100" b="1" i="0">
                <a:latin typeface="+mn-lt"/>
              </a:rPr>
              <a:t>09-06-2023</a:t>
            </a:r>
            <a:endParaRPr lang="en-SE" sz="1100" b="1" i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260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382BC1-3839-3071-8FCD-A5EA8F59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The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7E201-A28C-72E7-561E-2F84E5D1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63DAE-4B71-54AC-A359-693A5F598A7E}"/>
              </a:ext>
            </a:extLst>
          </p:cNvPr>
          <p:cNvSpPr txBox="1"/>
          <p:nvPr/>
        </p:nvSpPr>
        <p:spPr>
          <a:xfrm>
            <a:off x="3039762" y="654908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SE" sz="140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F50DB5-BD7F-E3DF-761B-C499BAAB36F4}"/>
              </a:ext>
            </a:extLst>
          </p:cNvPr>
          <p:cNvGrpSpPr/>
          <p:nvPr/>
        </p:nvGrpSpPr>
        <p:grpSpPr>
          <a:xfrm>
            <a:off x="1362571" y="1910465"/>
            <a:ext cx="9454347" cy="3892868"/>
            <a:chOff x="349716" y="1006679"/>
            <a:chExt cx="11384930" cy="46877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191BF7-ED57-F130-FA00-728C6773E6FA}"/>
                </a:ext>
              </a:extLst>
            </p:cNvPr>
            <p:cNvSpPr/>
            <p:nvPr/>
          </p:nvSpPr>
          <p:spPr>
            <a:xfrm>
              <a:off x="3678187" y="2717994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accent1"/>
                  </a:solidFill>
                  <a:latin typeface="Georgia" panose="02040502050405020303" pitchFamily="18" charset="0"/>
                </a:rPr>
                <a:t>TRL to capability conversion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2E0B47-CDFD-4496-2DE5-51ECAF4F7A37}"/>
                </a:ext>
              </a:extLst>
            </p:cNvPr>
            <p:cNvSpPr/>
            <p:nvPr/>
          </p:nvSpPr>
          <p:spPr>
            <a:xfrm>
              <a:off x="1911531" y="2717995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TRL-</a:t>
              </a:r>
              <a:r>
                <a:rPr lang="sv-SE" sz="1100" err="1">
                  <a:solidFill>
                    <a:schemeClr val="accent1"/>
                  </a:solidFill>
                  <a:latin typeface="Georgia" panose="02040502050405020303" pitchFamily="18" charset="0"/>
                </a:rPr>
                <a:t>curve</a:t>
              </a:r>
              <a:endParaRPr lang="en-SE" sz="11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50ADE7-4F05-5F10-7BFF-8008C97738B6}"/>
                </a:ext>
              </a:extLst>
            </p:cNvPr>
            <p:cNvSpPr/>
            <p:nvPr/>
          </p:nvSpPr>
          <p:spPr>
            <a:xfrm>
              <a:off x="349716" y="1006679"/>
              <a:ext cx="1084992" cy="27512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200">
                  <a:solidFill>
                    <a:schemeClr val="accent1"/>
                  </a:solidFill>
                  <a:latin typeface="Georgia" panose="02040502050405020303" pitchFamily="18" charset="0"/>
                </a:rPr>
                <a:t>Data collection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10912C-86EE-87CF-E12B-08F8C70DE4A8}"/>
                </a:ext>
              </a:extLst>
            </p:cNvPr>
            <p:cNvSpPr/>
            <p:nvPr/>
          </p:nvSpPr>
          <p:spPr>
            <a:xfrm>
              <a:off x="5451084" y="2717991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Combat Model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165167-42CE-AB56-4919-CB5A65307FE8}"/>
                </a:ext>
              </a:extLst>
            </p:cNvPr>
            <p:cNvCxnSpPr>
              <a:cxnSpLocks/>
            </p:cNvCxnSpPr>
            <p:nvPr/>
          </p:nvCxnSpPr>
          <p:spPr>
            <a:xfrm>
              <a:off x="1434708" y="3237946"/>
              <a:ext cx="489746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51455B-848A-2C0A-593D-8082FD67ABB3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 flipV="1">
              <a:off x="3201363" y="3237947"/>
              <a:ext cx="476824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36AF0F-81B1-5F02-0943-3C18B8402430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4968019" y="3237944"/>
              <a:ext cx="483065" cy="3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F976DA-ECC8-8EFA-45FC-2CB91A4AA916}"/>
                </a:ext>
              </a:extLst>
            </p:cNvPr>
            <p:cNvSpPr/>
            <p:nvPr/>
          </p:nvSpPr>
          <p:spPr>
            <a:xfrm>
              <a:off x="5451084" y="3993366"/>
              <a:ext cx="1288310" cy="7257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Salvo Combat model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4336E4-A37E-A3BA-0E7F-B7CA290DAF68}"/>
                </a:ext>
              </a:extLst>
            </p:cNvPr>
            <p:cNvSpPr/>
            <p:nvPr/>
          </p:nvSpPr>
          <p:spPr>
            <a:xfrm>
              <a:off x="10444814" y="2717989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Model evaluation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6D086F-C9E2-0264-DFAF-AE4BC6C0C424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 flipV="1">
              <a:off x="6740916" y="3237943"/>
              <a:ext cx="1207033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AAFFD72-B39F-C26D-79D1-604EAA04A9AD}"/>
                </a:ext>
              </a:extLst>
            </p:cNvPr>
            <p:cNvCxnSpPr>
              <a:stCxn id="19" idx="3"/>
              <a:endCxn id="16" idx="1"/>
            </p:cNvCxnSpPr>
            <p:nvPr/>
          </p:nvCxnSpPr>
          <p:spPr>
            <a:xfrm flipV="1">
              <a:off x="9237781" y="3237942"/>
              <a:ext cx="1207033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179644-AB33-6D63-49A1-2038A510ACE4}"/>
                </a:ext>
              </a:extLst>
            </p:cNvPr>
            <p:cNvSpPr/>
            <p:nvPr/>
          </p:nvSpPr>
          <p:spPr>
            <a:xfrm>
              <a:off x="7947949" y="2717990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Simulation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71FCD0-6DEF-F478-B5A5-394B7453663B}"/>
                </a:ext>
              </a:extLst>
            </p:cNvPr>
            <p:cNvSpPr/>
            <p:nvPr/>
          </p:nvSpPr>
          <p:spPr>
            <a:xfrm>
              <a:off x="7133986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Choose</a:t>
              </a:r>
              <a:r>
                <a:rPr lang="sv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 o</a:t>
              </a:r>
              <a:r>
                <a:rPr lang="en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ptimal action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B871BD-6C88-71AB-BF3F-2EB596DF620D}"/>
                </a:ext>
              </a:extLst>
            </p:cNvPr>
            <p:cNvSpPr/>
            <p:nvPr/>
          </p:nvSpPr>
          <p:spPr>
            <a:xfrm>
              <a:off x="8186360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Update state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A5E5CC-C743-24EF-64DC-D700A63FA85F}"/>
                </a:ext>
              </a:extLst>
            </p:cNvPr>
            <p:cNvSpPr/>
            <p:nvPr/>
          </p:nvSpPr>
          <p:spPr>
            <a:xfrm>
              <a:off x="9238734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Evaluate state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03FD74-C010-3499-279D-A8E777A302A7}"/>
                </a:ext>
              </a:extLst>
            </p:cNvPr>
            <p:cNvSpPr/>
            <p:nvPr/>
          </p:nvSpPr>
          <p:spPr>
            <a:xfrm>
              <a:off x="7133985" y="4954589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Nash equilibr</a:t>
              </a:r>
              <a:r>
                <a:rPr lang="sv-SE" sz="900" err="1">
                  <a:solidFill>
                    <a:schemeClr val="accent1"/>
                  </a:solidFill>
                  <a:latin typeface="Georgia" panose="02040502050405020303" pitchFamily="18" charset="0"/>
                </a:rPr>
                <a:t>ia</a:t>
              </a: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59EEE2-BB25-94A1-42F5-0B2084CCCC1B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7538967" y="4719117"/>
              <a:ext cx="1524" cy="23547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865159-AFD6-8083-0880-8827ED4C91C2}"/>
                </a:ext>
              </a:extLst>
            </p:cNvPr>
            <p:cNvSpPr/>
            <p:nvPr/>
          </p:nvSpPr>
          <p:spPr>
            <a:xfrm>
              <a:off x="1911531" y="1006679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Estimate research-progress distribution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7ECDDBF-2180-80B4-AB32-856FAF7CDE08}"/>
                </a:ext>
              </a:extLst>
            </p:cNvPr>
            <p:cNvCxnSpPr>
              <a:stCxn id="9" idx="3"/>
              <a:endCxn id="7" idx="0"/>
            </p:cNvCxnSpPr>
            <p:nvPr/>
          </p:nvCxnSpPr>
          <p:spPr>
            <a:xfrm>
              <a:off x="1434708" y="2382287"/>
              <a:ext cx="2888395" cy="335707"/>
            </a:xfrm>
            <a:prstGeom prst="bentConnector2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B9AC2A-1898-26B4-DAEC-3EE8AF1D2F88}"/>
                </a:ext>
              </a:extLst>
            </p:cNvPr>
            <p:cNvCxnSpPr>
              <a:cxnSpLocks/>
            </p:cNvCxnSpPr>
            <p:nvPr/>
          </p:nvCxnSpPr>
          <p:spPr>
            <a:xfrm>
              <a:off x="1434708" y="1533697"/>
              <a:ext cx="489746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0872745-2400-4350-DDDF-FCE5383C217D}"/>
                </a:ext>
              </a:extLst>
            </p:cNvPr>
            <p:cNvCxnSpPr>
              <a:stCxn id="25" idx="3"/>
              <a:endCxn id="19" idx="0"/>
            </p:cNvCxnSpPr>
            <p:nvPr/>
          </p:nvCxnSpPr>
          <p:spPr>
            <a:xfrm>
              <a:off x="3201363" y="1526632"/>
              <a:ext cx="5391502" cy="1191358"/>
            </a:xfrm>
            <a:prstGeom prst="bentConnector2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52AA0FF-C665-5D79-F1CD-0EA3CEE00E88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rot="5400000">
              <a:off x="7948942" y="3349444"/>
              <a:ext cx="235472" cy="1052374"/>
            </a:xfrm>
            <a:prstGeom prst="bentConnector3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2BE54B0A-D7E3-40E5-358C-53ED52CF8B9C}"/>
                </a:ext>
              </a:extLst>
            </p:cNvPr>
            <p:cNvCxnSpPr>
              <a:stCxn id="19" idx="2"/>
              <a:endCxn id="22" idx="0"/>
            </p:cNvCxnSpPr>
            <p:nvPr/>
          </p:nvCxnSpPr>
          <p:spPr>
            <a:xfrm rot="16200000" flipH="1">
              <a:off x="9001316" y="3349444"/>
              <a:ext cx="235472" cy="1052374"/>
            </a:xfrm>
            <a:prstGeom prst="bentConnector3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7AAEC2-AE3A-1AF0-FE52-A373A452FA43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>
              <a:off x="8592865" y="3757895"/>
              <a:ext cx="0" cy="23547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A719DC-BB69-F64D-F5DB-108BEC7A595D}"/>
                </a:ext>
              </a:extLst>
            </p:cNvPr>
            <p:cNvSpPr/>
            <p:nvPr/>
          </p:nvSpPr>
          <p:spPr>
            <a:xfrm>
              <a:off x="8186360" y="4968263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Sample research-progress</a:t>
              </a: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3770CB-949C-C600-772B-9F1D27567580}"/>
                </a:ext>
              </a:extLst>
            </p:cNvPr>
            <p:cNvSpPr/>
            <p:nvPr/>
          </p:nvSpPr>
          <p:spPr>
            <a:xfrm>
              <a:off x="9238734" y="4965321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accent1"/>
                  </a:solidFill>
                  <a:latin typeface="Georgia" panose="02040502050405020303" pitchFamily="18" charset="0"/>
                </a:rPr>
                <a:t>Prob. to win combat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EE8EAE-8F32-C15B-CE8D-A7A9B6C39F91}"/>
                </a:ext>
              </a:extLst>
            </p:cNvPr>
            <p:cNvCxnSpPr>
              <a:stCxn id="21" idx="2"/>
              <a:endCxn id="32" idx="0"/>
            </p:cNvCxnSpPr>
            <p:nvPr/>
          </p:nvCxnSpPr>
          <p:spPr>
            <a:xfrm>
              <a:off x="8592865" y="4719117"/>
              <a:ext cx="0" cy="24914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3A00C9-8504-EA67-A175-18BA15CD566F}"/>
                </a:ext>
              </a:extLst>
            </p:cNvPr>
            <p:cNvCxnSpPr>
              <a:stCxn id="22" idx="2"/>
              <a:endCxn id="33" idx="0"/>
            </p:cNvCxnSpPr>
            <p:nvPr/>
          </p:nvCxnSpPr>
          <p:spPr>
            <a:xfrm>
              <a:off x="9645239" y="4719117"/>
              <a:ext cx="0" cy="246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831BE8B-2837-A24F-27DB-484C8F18E552}"/>
                </a:ext>
              </a:extLst>
            </p:cNvPr>
            <p:cNvCxnSpPr>
              <a:cxnSpLocks/>
              <a:stCxn id="15" idx="0"/>
              <a:endCxn id="11" idx="2"/>
            </p:cNvCxnSpPr>
            <p:nvPr/>
          </p:nvCxnSpPr>
          <p:spPr>
            <a:xfrm flipV="1">
              <a:off x="6095239" y="3757896"/>
              <a:ext cx="761" cy="23547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70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382BC1-3839-3071-8FCD-A5EA8F59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The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7E201-A28C-72E7-561E-2F84E5D1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63DAE-4B71-54AC-A359-693A5F598A7E}"/>
              </a:ext>
            </a:extLst>
          </p:cNvPr>
          <p:cNvSpPr txBox="1"/>
          <p:nvPr/>
        </p:nvSpPr>
        <p:spPr>
          <a:xfrm>
            <a:off x="3039762" y="654908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SE" sz="140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F50DB5-BD7F-E3DF-761B-C499BAAB36F4}"/>
              </a:ext>
            </a:extLst>
          </p:cNvPr>
          <p:cNvGrpSpPr/>
          <p:nvPr/>
        </p:nvGrpSpPr>
        <p:grpSpPr>
          <a:xfrm>
            <a:off x="1362571" y="1910465"/>
            <a:ext cx="9454347" cy="3892868"/>
            <a:chOff x="349716" y="1006679"/>
            <a:chExt cx="11384930" cy="46877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191BF7-ED57-F130-FA00-728C6773E6FA}"/>
                </a:ext>
              </a:extLst>
            </p:cNvPr>
            <p:cNvSpPr/>
            <p:nvPr/>
          </p:nvSpPr>
          <p:spPr>
            <a:xfrm>
              <a:off x="3678187" y="2717994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accent1"/>
                  </a:solidFill>
                  <a:latin typeface="Georgia" panose="02040502050405020303" pitchFamily="18" charset="0"/>
                </a:rPr>
                <a:t>TRL to capability conversion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2E0B47-CDFD-4496-2DE5-51ECAF4F7A37}"/>
                </a:ext>
              </a:extLst>
            </p:cNvPr>
            <p:cNvSpPr/>
            <p:nvPr/>
          </p:nvSpPr>
          <p:spPr>
            <a:xfrm>
              <a:off x="1911531" y="2717995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TRL-curve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50ADE7-4F05-5F10-7BFF-8008C97738B6}"/>
                </a:ext>
              </a:extLst>
            </p:cNvPr>
            <p:cNvSpPr/>
            <p:nvPr/>
          </p:nvSpPr>
          <p:spPr>
            <a:xfrm>
              <a:off x="349716" y="1006679"/>
              <a:ext cx="1084992" cy="27512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200">
                  <a:solidFill>
                    <a:schemeClr val="accent1"/>
                  </a:solidFill>
                  <a:latin typeface="Georgia" panose="02040502050405020303" pitchFamily="18" charset="0"/>
                </a:rPr>
                <a:t>Data collection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10912C-86EE-87CF-E12B-08F8C70DE4A8}"/>
                </a:ext>
              </a:extLst>
            </p:cNvPr>
            <p:cNvSpPr/>
            <p:nvPr/>
          </p:nvSpPr>
          <p:spPr>
            <a:xfrm>
              <a:off x="5451084" y="2717991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Combat Model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165167-42CE-AB56-4919-CB5A65307FE8}"/>
                </a:ext>
              </a:extLst>
            </p:cNvPr>
            <p:cNvCxnSpPr>
              <a:cxnSpLocks/>
            </p:cNvCxnSpPr>
            <p:nvPr/>
          </p:nvCxnSpPr>
          <p:spPr>
            <a:xfrm>
              <a:off x="1434708" y="3237946"/>
              <a:ext cx="489746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51455B-848A-2C0A-593D-8082FD67ABB3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 flipV="1">
              <a:off x="3201363" y="3237947"/>
              <a:ext cx="476824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36AF0F-81B1-5F02-0943-3C18B8402430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4968019" y="3237944"/>
              <a:ext cx="483065" cy="3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F976DA-ECC8-8EFA-45FC-2CB91A4AA916}"/>
                </a:ext>
              </a:extLst>
            </p:cNvPr>
            <p:cNvSpPr/>
            <p:nvPr/>
          </p:nvSpPr>
          <p:spPr>
            <a:xfrm>
              <a:off x="5451084" y="3993366"/>
              <a:ext cx="1288310" cy="7257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Salvo Combat model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4336E4-A37E-A3BA-0E7F-B7CA290DAF68}"/>
                </a:ext>
              </a:extLst>
            </p:cNvPr>
            <p:cNvSpPr/>
            <p:nvPr/>
          </p:nvSpPr>
          <p:spPr>
            <a:xfrm>
              <a:off x="10444814" y="2717989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Model evaluation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6D086F-C9E2-0264-DFAF-AE4BC6C0C424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 flipV="1">
              <a:off x="6740916" y="3237943"/>
              <a:ext cx="1207033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AAFFD72-B39F-C26D-79D1-604EAA04A9AD}"/>
                </a:ext>
              </a:extLst>
            </p:cNvPr>
            <p:cNvCxnSpPr>
              <a:stCxn id="19" idx="3"/>
              <a:endCxn id="16" idx="1"/>
            </p:cNvCxnSpPr>
            <p:nvPr/>
          </p:nvCxnSpPr>
          <p:spPr>
            <a:xfrm flipV="1">
              <a:off x="9237781" y="3237942"/>
              <a:ext cx="1207033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179644-AB33-6D63-49A1-2038A510ACE4}"/>
                </a:ext>
              </a:extLst>
            </p:cNvPr>
            <p:cNvSpPr/>
            <p:nvPr/>
          </p:nvSpPr>
          <p:spPr>
            <a:xfrm>
              <a:off x="7947949" y="2717990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Simulation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71FCD0-6DEF-F478-B5A5-394B7453663B}"/>
                </a:ext>
              </a:extLst>
            </p:cNvPr>
            <p:cNvSpPr/>
            <p:nvPr/>
          </p:nvSpPr>
          <p:spPr>
            <a:xfrm>
              <a:off x="7133986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Choose</a:t>
              </a:r>
              <a:r>
                <a:rPr lang="sv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 o</a:t>
              </a:r>
              <a:r>
                <a:rPr lang="en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ptimal action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B871BD-6C88-71AB-BF3F-2EB596DF620D}"/>
                </a:ext>
              </a:extLst>
            </p:cNvPr>
            <p:cNvSpPr/>
            <p:nvPr/>
          </p:nvSpPr>
          <p:spPr>
            <a:xfrm>
              <a:off x="8186360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Update state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A5E5CC-C743-24EF-64DC-D700A63FA85F}"/>
                </a:ext>
              </a:extLst>
            </p:cNvPr>
            <p:cNvSpPr/>
            <p:nvPr/>
          </p:nvSpPr>
          <p:spPr>
            <a:xfrm>
              <a:off x="9238734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Evaluate state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03FD74-C010-3499-279D-A8E777A302A7}"/>
                </a:ext>
              </a:extLst>
            </p:cNvPr>
            <p:cNvSpPr/>
            <p:nvPr/>
          </p:nvSpPr>
          <p:spPr>
            <a:xfrm>
              <a:off x="7133985" y="4954589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Nash equilibr</a:t>
              </a:r>
              <a:r>
                <a:rPr lang="sv-SE" sz="900" err="1">
                  <a:solidFill>
                    <a:schemeClr val="accent1"/>
                  </a:solidFill>
                  <a:latin typeface="Georgia" panose="02040502050405020303" pitchFamily="18" charset="0"/>
                </a:rPr>
                <a:t>ia</a:t>
              </a: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59EEE2-BB25-94A1-42F5-0B2084CCCC1B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7538967" y="4719117"/>
              <a:ext cx="1524" cy="23547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865159-AFD6-8083-0880-8827ED4C91C2}"/>
                </a:ext>
              </a:extLst>
            </p:cNvPr>
            <p:cNvSpPr/>
            <p:nvPr/>
          </p:nvSpPr>
          <p:spPr>
            <a:xfrm>
              <a:off x="1911531" y="1006679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Estimate research-progress distribution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7ECDDBF-2180-80B4-AB32-856FAF7CDE08}"/>
                </a:ext>
              </a:extLst>
            </p:cNvPr>
            <p:cNvCxnSpPr>
              <a:stCxn id="9" idx="3"/>
              <a:endCxn id="7" idx="0"/>
            </p:cNvCxnSpPr>
            <p:nvPr/>
          </p:nvCxnSpPr>
          <p:spPr>
            <a:xfrm>
              <a:off x="1434708" y="2382287"/>
              <a:ext cx="2888395" cy="335707"/>
            </a:xfrm>
            <a:prstGeom prst="bentConnector2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B9AC2A-1898-26B4-DAEC-3EE8AF1D2F88}"/>
                </a:ext>
              </a:extLst>
            </p:cNvPr>
            <p:cNvCxnSpPr>
              <a:cxnSpLocks/>
            </p:cNvCxnSpPr>
            <p:nvPr/>
          </p:nvCxnSpPr>
          <p:spPr>
            <a:xfrm>
              <a:off x="1434708" y="1533697"/>
              <a:ext cx="489746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0872745-2400-4350-DDDF-FCE5383C217D}"/>
                </a:ext>
              </a:extLst>
            </p:cNvPr>
            <p:cNvCxnSpPr>
              <a:stCxn id="25" idx="3"/>
              <a:endCxn id="19" idx="0"/>
            </p:cNvCxnSpPr>
            <p:nvPr/>
          </p:nvCxnSpPr>
          <p:spPr>
            <a:xfrm>
              <a:off x="3201363" y="1526632"/>
              <a:ext cx="5391502" cy="1191358"/>
            </a:xfrm>
            <a:prstGeom prst="bentConnector2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52AA0FF-C665-5D79-F1CD-0EA3CEE00E88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rot="5400000">
              <a:off x="7948942" y="3349444"/>
              <a:ext cx="235472" cy="1052374"/>
            </a:xfrm>
            <a:prstGeom prst="bentConnector3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2BE54B0A-D7E3-40E5-358C-53ED52CF8B9C}"/>
                </a:ext>
              </a:extLst>
            </p:cNvPr>
            <p:cNvCxnSpPr>
              <a:stCxn id="19" idx="2"/>
              <a:endCxn id="22" idx="0"/>
            </p:cNvCxnSpPr>
            <p:nvPr/>
          </p:nvCxnSpPr>
          <p:spPr>
            <a:xfrm rot="16200000" flipH="1">
              <a:off x="9001316" y="3349444"/>
              <a:ext cx="235472" cy="1052374"/>
            </a:xfrm>
            <a:prstGeom prst="bentConnector3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7AAEC2-AE3A-1AF0-FE52-A373A452FA43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>
              <a:off x="8592865" y="3757895"/>
              <a:ext cx="0" cy="23547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A719DC-BB69-F64D-F5DB-108BEC7A595D}"/>
                </a:ext>
              </a:extLst>
            </p:cNvPr>
            <p:cNvSpPr/>
            <p:nvPr/>
          </p:nvSpPr>
          <p:spPr>
            <a:xfrm>
              <a:off x="8186360" y="4968263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Sample research-progress</a:t>
              </a: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3770CB-949C-C600-772B-9F1D27567580}"/>
                </a:ext>
              </a:extLst>
            </p:cNvPr>
            <p:cNvSpPr/>
            <p:nvPr/>
          </p:nvSpPr>
          <p:spPr>
            <a:xfrm>
              <a:off x="9238734" y="4965321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accent1"/>
                  </a:solidFill>
                  <a:latin typeface="Georgia" panose="02040502050405020303" pitchFamily="18" charset="0"/>
                </a:rPr>
                <a:t>Prob. to win combat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EE8EAE-8F32-C15B-CE8D-A7A9B6C39F91}"/>
                </a:ext>
              </a:extLst>
            </p:cNvPr>
            <p:cNvCxnSpPr>
              <a:stCxn id="21" idx="2"/>
              <a:endCxn id="32" idx="0"/>
            </p:cNvCxnSpPr>
            <p:nvPr/>
          </p:nvCxnSpPr>
          <p:spPr>
            <a:xfrm>
              <a:off x="8592865" y="4719117"/>
              <a:ext cx="0" cy="24914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3A00C9-8504-EA67-A175-18BA15CD566F}"/>
                </a:ext>
              </a:extLst>
            </p:cNvPr>
            <p:cNvCxnSpPr>
              <a:stCxn id="22" idx="2"/>
              <a:endCxn id="33" idx="0"/>
            </p:cNvCxnSpPr>
            <p:nvPr/>
          </p:nvCxnSpPr>
          <p:spPr>
            <a:xfrm>
              <a:off x="9645239" y="4719117"/>
              <a:ext cx="0" cy="246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831BE8B-2837-A24F-27DB-484C8F18E552}"/>
                </a:ext>
              </a:extLst>
            </p:cNvPr>
            <p:cNvCxnSpPr>
              <a:cxnSpLocks/>
              <a:stCxn id="15" idx="0"/>
              <a:endCxn id="11" idx="2"/>
            </p:cNvCxnSpPr>
            <p:nvPr/>
          </p:nvCxnSpPr>
          <p:spPr>
            <a:xfrm flipV="1">
              <a:off x="6095239" y="3757896"/>
              <a:ext cx="761" cy="23547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325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3041-3545-8FB5-FEEB-6B674AB4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70"/>
            <a:ext cx="10515600" cy="1325563"/>
          </a:xfrm>
        </p:spPr>
        <p:txBody>
          <a:bodyPr/>
          <a:lstStyle/>
          <a:p>
            <a:r>
              <a:rPr lang="en-US"/>
              <a:t>Several data sources were needed to construct different aspects of The Game</a:t>
            </a:r>
          </a:p>
          <a:p>
            <a:endParaRPr lang="en-US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37DF-B29C-80AD-A897-49F6261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E8917-E1FF-46EA-B641-D1295369D98A}"/>
              </a:ext>
            </a:extLst>
          </p:cNvPr>
          <p:cNvGrpSpPr/>
          <p:nvPr/>
        </p:nvGrpSpPr>
        <p:grpSpPr>
          <a:xfrm>
            <a:off x="2665442" y="1714703"/>
            <a:ext cx="6861117" cy="4006931"/>
            <a:chOff x="1962364" y="1714703"/>
            <a:chExt cx="6861117" cy="4006931"/>
          </a:xfrm>
        </p:grpSpPr>
        <p:graphicFrame>
          <p:nvGraphicFramePr>
            <p:cNvPr id="27" name="Diagram 26">
              <a:extLst>
                <a:ext uri="{FF2B5EF4-FFF2-40B4-BE49-F238E27FC236}">
                  <a16:creationId xmlns:a16="http://schemas.microsoft.com/office/drawing/2014/main" id="{2A654F9D-D73A-4F2C-B4B4-B88C34BEBF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2527373"/>
                </p:ext>
              </p:extLst>
            </p:nvPr>
          </p:nvGraphicFramePr>
          <p:xfrm>
            <a:off x="3368519" y="1714703"/>
            <a:ext cx="5454962" cy="40069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E37596-9868-FF23-8F7F-028AAD6DB747}"/>
                </a:ext>
              </a:extLst>
            </p:cNvPr>
            <p:cNvSpPr txBox="1"/>
            <p:nvPr/>
          </p:nvSpPr>
          <p:spPr>
            <a:xfrm>
              <a:off x="1962364" y="2638260"/>
              <a:ext cx="1580816" cy="36512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  <a:scene3d>
                <a:camera prst="isometricOffAxis2Left"/>
                <a:lightRig rig="threePt" dir="t"/>
              </a:scene3d>
            </a:bodyPr>
            <a:lstStyle/>
            <a:p>
              <a:pPr algn="r">
                <a:lnSpc>
                  <a:spcPct val="100000"/>
                </a:lnSpc>
                <a:spcBef>
                  <a:spcPts val="0"/>
                </a:spcBef>
              </a:pPr>
              <a:r>
                <a:rPr lang="en-SE" sz="1400" b="1">
                  <a:solidFill>
                    <a:schemeClr val="accent1"/>
                  </a:solidFill>
                </a:rPr>
                <a:t>Data type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F16B57-BDBD-0194-FE69-7719942807CE}"/>
                </a:ext>
              </a:extLst>
            </p:cNvPr>
            <p:cNvSpPr txBox="1"/>
            <p:nvPr/>
          </p:nvSpPr>
          <p:spPr>
            <a:xfrm>
              <a:off x="1962364" y="3535605"/>
              <a:ext cx="1580816" cy="36512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  <a:scene3d>
                <a:camera prst="isometricOffAxis2Left"/>
                <a:lightRig rig="threePt" dir="t"/>
              </a:scene3d>
            </a:bodyPr>
            <a:lstStyle>
              <a:defPPr>
                <a:defRPr lang="sv-SE"/>
              </a:defPPr>
              <a:lvl1pPr algn="r">
                <a:lnSpc>
                  <a:spcPct val="100000"/>
                </a:lnSpc>
                <a:spcBef>
                  <a:spcPts val="0"/>
                </a:spcBef>
                <a:defRPr sz="1400" b="1">
                  <a:solidFill>
                    <a:schemeClr val="accent1"/>
                  </a:solidFill>
                </a:defRPr>
              </a:lvl1pPr>
            </a:lstStyle>
            <a:p>
              <a:r>
                <a:rPr lang="en-SE"/>
                <a:t>Collection method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1B2B69-CC2B-BA23-960D-28B665E3D13D}"/>
                </a:ext>
              </a:extLst>
            </p:cNvPr>
            <p:cNvSpPr txBox="1"/>
            <p:nvPr/>
          </p:nvSpPr>
          <p:spPr>
            <a:xfrm>
              <a:off x="1962364" y="4354775"/>
              <a:ext cx="1580816" cy="36512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  <a:scene3d>
                <a:camera prst="isometricOffAxis2Left"/>
                <a:lightRig rig="threePt" dir="t"/>
              </a:scene3d>
            </a:bodyPr>
            <a:lstStyle>
              <a:defPPr>
                <a:defRPr lang="sv-SE"/>
              </a:defPPr>
              <a:lvl1pPr algn="r">
                <a:lnSpc>
                  <a:spcPct val="100000"/>
                </a:lnSpc>
                <a:spcBef>
                  <a:spcPts val="0"/>
                </a:spcBef>
                <a:defRPr sz="1400" b="1">
                  <a:solidFill>
                    <a:schemeClr val="accent1"/>
                  </a:solidFill>
                </a:defRPr>
              </a:lvl1pPr>
            </a:lstStyle>
            <a:p>
              <a:r>
                <a:rPr lang="en-SE"/>
                <a:t>Resulting part of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40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382BC1-3839-3071-8FCD-A5EA8F59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The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7E201-A28C-72E7-561E-2F84E5D1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13</a:t>
            </a:fld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63DAE-4B71-54AC-A359-693A5F598A7E}"/>
              </a:ext>
            </a:extLst>
          </p:cNvPr>
          <p:cNvSpPr txBox="1"/>
          <p:nvPr/>
        </p:nvSpPr>
        <p:spPr>
          <a:xfrm>
            <a:off x="3039762" y="654908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SE" sz="140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F50DB5-BD7F-E3DF-761B-C499BAAB36F4}"/>
              </a:ext>
            </a:extLst>
          </p:cNvPr>
          <p:cNvGrpSpPr/>
          <p:nvPr/>
        </p:nvGrpSpPr>
        <p:grpSpPr>
          <a:xfrm>
            <a:off x="1362571" y="1910465"/>
            <a:ext cx="9454347" cy="3892868"/>
            <a:chOff x="349716" y="1006679"/>
            <a:chExt cx="11384930" cy="46877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191BF7-ED57-F130-FA00-728C6773E6FA}"/>
                </a:ext>
              </a:extLst>
            </p:cNvPr>
            <p:cNvSpPr/>
            <p:nvPr/>
          </p:nvSpPr>
          <p:spPr>
            <a:xfrm>
              <a:off x="3678187" y="2717994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accent1"/>
                  </a:solidFill>
                  <a:latin typeface="Georgia" panose="02040502050405020303" pitchFamily="18" charset="0"/>
                </a:rPr>
                <a:t>TRL to capability conversion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2E0B47-CDFD-4496-2DE5-51ECAF4F7A37}"/>
                </a:ext>
              </a:extLst>
            </p:cNvPr>
            <p:cNvSpPr/>
            <p:nvPr/>
          </p:nvSpPr>
          <p:spPr>
            <a:xfrm>
              <a:off x="1911531" y="2717995"/>
              <a:ext cx="1289832" cy="10399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TRL-</a:t>
              </a:r>
              <a:r>
                <a:rPr lang="sv-SE" sz="1100" err="1">
                  <a:solidFill>
                    <a:schemeClr val="accent1"/>
                  </a:solidFill>
                  <a:latin typeface="Georgia" panose="02040502050405020303" pitchFamily="18" charset="0"/>
                </a:rPr>
                <a:t>curve</a:t>
              </a:r>
              <a:endParaRPr lang="en-SE" sz="11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50ADE7-4F05-5F10-7BFF-8008C97738B6}"/>
                </a:ext>
              </a:extLst>
            </p:cNvPr>
            <p:cNvSpPr/>
            <p:nvPr/>
          </p:nvSpPr>
          <p:spPr>
            <a:xfrm>
              <a:off x="349716" y="1006679"/>
              <a:ext cx="1084992" cy="27512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200">
                  <a:solidFill>
                    <a:schemeClr val="accent1"/>
                  </a:solidFill>
                  <a:latin typeface="Georgia" panose="02040502050405020303" pitchFamily="18" charset="0"/>
                </a:rPr>
                <a:t>Data collection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10912C-86EE-87CF-E12B-08F8C70DE4A8}"/>
                </a:ext>
              </a:extLst>
            </p:cNvPr>
            <p:cNvSpPr/>
            <p:nvPr/>
          </p:nvSpPr>
          <p:spPr>
            <a:xfrm>
              <a:off x="5451084" y="2717991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Combat Model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165167-42CE-AB56-4919-CB5A65307FE8}"/>
                </a:ext>
              </a:extLst>
            </p:cNvPr>
            <p:cNvCxnSpPr>
              <a:cxnSpLocks/>
            </p:cNvCxnSpPr>
            <p:nvPr/>
          </p:nvCxnSpPr>
          <p:spPr>
            <a:xfrm>
              <a:off x="1434708" y="3237946"/>
              <a:ext cx="489746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51455B-848A-2C0A-593D-8082FD67ABB3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 flipV="1">
              <a:off x="3201363" y="3237947"/>
              <a:ext cx="476824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36AF0F-81B1-5F02-0943-3C18B8402430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4968019" y="3237944"/>
              <a:ext cx="483065" cy="3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F976DA-ECC8-8EFA-45FC-2CB91A4AA916}"/>
                </a:ext>
              </a:extLst>
            </p:cNvPr>
            <p:cNvSpPr/>
            <p:nvPr/>
          </p:nvSpPr>
          <p:spPr>
            <a:xfrm>
              <a:off x="5451084" y="3993366"/>
              <a:ext cx="1288310" cy="7257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Salvo Combat model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4336E4-A37E-A3BA-0E7F-B7CA290DAF68}"/>
                </a:ext>
              </a:extLst>
            </p:cNvPr>
            <p:cNvSpPr/>
            <p:nvPr/>
          </p:nvSpPr>
          <p:spPr>
            <a:xfrm>
              <a:off x="10444814" y="2717989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Model evaluation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6D086F-C9E2-0264-DFAF-AE4BC6C0C424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 flipV="1">
              <a:off x="6740916" y="3237943"/>
              <a:ext cx="1207033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AAFFD72-B39F-C26D-79D1-604EAA04A9AD}"/>
                </a:ext>
              </a:extLst>
            </p:cNvPr>
            <p:cNvCxnSpPr>
              <a:stCxn id="19" idx="3"/>
              <a:endCxn id="16" idx="1"/>
            </p:cNvCxnSpPr>
            <p:nvPr/>
          </p:nvCxnSpPr>
          <p:spPr>
            <a:xfrm flipV="1">
              <a:off x="9237781" y="3237942"/>
              <a:ext cx="1207033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179644-AB33-6D63-49A1-2038A510ACE4}"/>
                </a:ext>
              </a:extLst>
            </p:cNvPr>
            <p:cNvSpPr/>
            <p:nvPr/>
          </p:nvSpPr>
          <p:spPr>
            <a:xfrm>
              <a:off x="7947949" y="2717990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Simulation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71FCD0-6DEF-F478-B5A5-394B7453663B}"/>
                </a:ext>
              </a:extLst>
            </p:cNvPr>
            <p:cNvSpPr/>
            <p:nvPr/>
          </p:nvSpPr>
          <p:spPr>
            <a:xfrm>
              <a:off x="7133986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Choose</a:t>
              </a:r>
              <a:r>
                <a:rPr lang="sv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 o</a:t>
              </a:r>
              <a:r>
                <a:rPr lang="en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ptimal action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B871BD-6C88-71AB-BF3F-2EB596DF620D}"/>
                </a:ext>
              </a:extLst>
            </p:cNvPr>
            <p:cNvSpPr/>
            <p:nvPr/>
          </p:nvSpPr>
          <p:spPr>
            <a:xfrm>
              <a:off x="8186360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Update state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A5E5CC-C743-24EF-64DC-D700A63FA85F}"/>
                </a:ext>
              </a:extLst>
            </p:cNvPr>
            <p:cNvSpPr/>
            <p:nvPr/>
          </p:nvSpPr>
          <p:spPr>
            <a:xfrm>
              <a:off x="9238734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Evaluate state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03FD74-C010-3499-279D-A8E777A302A7}"/>
                </a:ext>
              </a:extLst>
            </p:cNvPr>
            <p:cNvSpPr/>
            <p:nvPr/>
          </p:nvSpPr>
          <p:spPr>
            <a:xfrm>
              <a:off x="7133985" y="4954589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Nash equilibr</a:t>
              </a:r>
              <a:r>
                <a:rPr lang="sv-SE" sz="900" err="1">
                  <a:solidFill>
                    <a:schemeClr val="accent1"/>
                  </a:solidFill>
                  <a:latin typeface="Georgia" panose="02040502050405020303" pitchFamily="18" charset="0"/>
                </a:rPr>
                <a:t>ia</a:t>
              </a: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59EEE2-BB25-94A1-42F5-0B2084CCCC1B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7538967" y="4719117"/>
              <a:ext cx="1524" cy="23547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865159-AFD6-8083-0880-8827ED4C91C2}"/>
                </a:ext>
              </a:extLst>
            </p:cNvPr>
            <p:cNvSpPr/>
            <p:nvPr/>
          </p:nvSpPr>
          <p:spPr>
            <a:xfrm>
              <a:off x="1911531" y="1006679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Estimate research-progress distribution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7ECDDBF-2180-80B4-AB32-856FAF7CDE08}"/>
                </a:ext>
              </a:extLst>
            </p:cNvPr>
            <p:cNvCxnSpPr>
              <a:stCxn id="9" idx="3"/>
              <a:endCxn id="7" idx="0"/>
            </p:cNvCxnSpPr>
            <p:nvPr/>
          </p:nvCxnSpPr>
          <p:spPr>
            <a:xfrm>
              <a:off x="1434708" y="2382287"/>
              <a:ext cx="2888395" cy="335707"/>
            </a:xfrm>
            <a:prstGeom prst="bentConnector2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B9AC2A-1898-26B4-DAEC-3EE8AF1D2F88}"/>
                </a:ext>
              </a:extLst>
            </p:cNvPr>
            <p:cNvCxnSpPr>
              <a:cxnSpLocks/>
            </p:cNvCxnSpPr>
            <p:nvPr/>
          </p:nvCxnSpPr>
          <p:spPr>
            <a:xfrm>
              <a:off x="1434708" y="1533697"/>
              <a:ext cx="489746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0872745-2400-4350-DDDF-FCE5383C217D}"/>
                </a:ext>
              </a:extLst>
            </p:cNvPr>
            <p:cNvCxnSpPr>
              <a:stCxn id="25" idx="3"/>
              <a:endCxn id="19" idx="0"/>
            </p:cNvCxnSpPr>
            <p:nvPr/>
          </p:nvCxnSpPr>
          <p:spPr>
            <a:xfrm>
              <a:off x="3201363" y="1526632"/>
              <a:ext cx="5391502" cy="1191358"/>
            </a:xfrm>
            <a:prstGeom prst="bentConnector2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52AA0FF-C665-5D79-F1CD-0EA3CEE00E88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rot="5400000">
              <a:off x="7948942" y="3349444"/>
              <a:ext cx="235472" cy="1052374"/>
            </a:xfrm>
            <a:prstGeom prst="bentConnector3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2BE54B0A-D7E3-40E5-358C-53ED52CF8B9C}"/>
                </a:ext>
              </a:extLst>
            </p:cNvPr>
            <p:cNvCxnSpPr>
              <a:stCxn id="19" idx="2"/>
              <a:endCxn id="22" idx="0"/>
            </p:cNvCxnSpPr>
            <p:nvPr/>
          </p:nvCxnSpPr>
          <p:spPr>
            <a:xfrm rot="16200000" flipH="1">
              <a:off x="9001316" y="3349444"/>
              <a:ext cx="235472" cy="1052374"/>
            </a:xfrm>
            <a:prstGeom prst="bentConnector3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7AAEC2-AE3A-1AF0-FE52-A373A452FA43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>
              <a:off x="8592865" y="3757895"/>
              <a:ext cx="0" cy="23547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A719DC-BB69-F64D-F5DB-108BEC7A595D}"/>
                </a:ext>
              </a:extLst>
            </p:cNvPr>
            <p:cNvSpPr/>
            <p:nvPr/>
          </p:nvSpPr>
          <p:spPr>
            <a:xfrm>
              <a:off x="8186360" y="4968263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Sample research-progress</a:t>
              </a: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3770CB-949C-C600-772B-9F1D27567580}"/>
                </a:ext>
              </a:extLst>
            </p:cNvPr>
            <p:cNvSpPr/>
            <p:nvPr/>
          </p:nvSpPr>
          <p:spPr>
            <a:xfrm>
              <a:off x="9238734" y="4965321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accent1"/>
                  </a:solidFill>
                  <a:latin typeface="Georgia" panose="02040502050405020303" pitchFamily="18" charset="0"/>
                </a:rPr>
                <a:t>Prob. to win combat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EE8EAE-8F32-C15B-CE8D-A7A9B6C39F91}"/>
                </a:ext>
              </a:extLst>
            </p:cNvPr>
            <p:cNvCxnSpPr>
              <a:stCxn id="21" idx="2"/>
              <a:endCxn id="32" idx="0"/>
            </p:cNvCxnSpPr>
            <p:nvPr/>
          </p:nvCxnSpPr>
          <p:spPr>
            <a:xfrm>
              <a:off x="8592865" y="4719117"/>
              <a:ext cx="0" cy="24914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3A00C9-8504-EA67-A175-18BA15CD566F}"/>
                </a:ext>
              </a:extLst>
            </p:cNvPr>
            <p:cNvCxnSpPr>
              <a:stCxn id="22" idx="2"/>
              <a:endCxn id="33" idx="0"/>
            </p:cNvCxnSpPr>
            <p:nvPr/>
          </p:nvCxnSpPr>
          <p:spPr>
            <a:xfrm>
              <a:off x="9645239" y="4719117"/>
              <a:ext cx="0" cy="246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831BE8B-2837-A24F-27DB-484C8F18E552}"/>
                </a:ext>
              </a:extLst>
            </p:cNvPr>
            <p:cNvCxnSpPr>
              <a:cxnSpLocks/>
              <a:stCxn id="15" idx="0"/>
              <a:endCxn id="11" idx="2"/>
            </p:cNvCxnSpPr>
            <p:nvPr/>
          </p:nvCxnSpPr>
          <p:spPr>
            <a:xfrm flipV="1">
              <a:off x="6095239" y="3757896"/>
              <a:ext cx="761" cy="23547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401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3041-3545-8FB5-FEEB-6B674AB4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Technology portfolio: </a:t>
            </a:r>
            <a:r>
              <a:rPr lang="en-US"/>
              <a:t>The literature search identified 14 technologies relevant to tactical autonomy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9EEF017-312E-3CD9-2BEE-1BAD20C59E4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43350201"/>
                  </p:ext>
                </p:extLst>
              </p:nvPr>
            </p:nvGraphicFramePr>
            <p:xfrm>
              <a:off x="838200" y="1541463"/>
              <a:ext cx="4461769" cy="3886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350">
                      <a:extLst>
                        <a:ext uri="{9D8B030D-6E8A-4147-A177-3AD203B41FA5}">
                          <a16:colId xmlns:a16="http://schemas.microsoft.com/office/drawing/2014/main" val="2370000758"/>
                        </a:ext>
                      </a:extLst>
                    </a:gridCol>
                    <a:gridCol w="3781419">
                      <a:extLst>
                        <a:ext uri="{9D8B030D-6E8A-4147-A177-3AD203B41FA5}">
                          <a16:colId xmlns:a16="http://schemas.microsoft.com/office/drawing/2014/main" val="1793577323"/>
                        </a:ext>
                      </a:extLst>
                    </a:gridCol>
                  </a:tblGrid>
                  <a:tr h="1822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noProof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100" noProof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noProof="0"/>
                            <a:t>Technology area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541896"/>
                      </a:ext>
                    </a:extLst>
                  </a:tr>
                  <a:tr h="182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AI &amp; Machine Learning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847142"/>
                      </a:ext>
                    </a:extLst>
                  </a:tr>
                  <a:tr h="182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Collaborative systems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624067"/>
                      </a:ext>
                    </a:extLst>
                  </a:tr>
                  <a:tr h="182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Communications &amp; Networking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1068"/>
                      </a:ext>
                    </a:extLst>
                  </a:tr>
                  <a:tr h="182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Control systems &amp; Algorithms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5307178"/>
                      </a:ext>
                    </a:extLst>
                  </a:tr>
                  <a:tr h="182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Cyber security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037347"/>
                      </a:ext>
                    </a:extLst>
                  </a:tr>
                  <a:tr h="182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Edge computing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747595"/>
                      </a:ext>
                    </a:extLst>
                  </a:tr>
                  <a:tr h="182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Energy Management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431225"/>
                      </a:ext>
                    </a:extLst>
                  </a:tr>
                  <a:tr h="182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Ethics &amp; Regulations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3862548"/>
                      </a:ext>
                    </a:extLst>
                  </a:tr>
                  <a:tr h="182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Human Machine Interaction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091976"/>
                      </a:ext>
                    </a:extLst>
                  </a:tr>
                  <a:tr h="182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Localization &amp; Mapping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87630"/>
                      </a:ext>
                    </a:extLst>
                  </a:tr>
                  <a:tr h="182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Sensor Fusion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734582"/>
                      </a:ext>
                    </a:extLst>
                  </a:tr>
                  <a:tr h="182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Sensor Technologies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2561505"/>
                      </a:ext>
                    </a:extLst>
                  </a:tr>
                  <a:tr h="182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Simulation &amp; Modeling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6044627"/>
                      </a:ext>
                    </a:extLst>
                  </a:tr>
                  <a:tr h="182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Technologies enabling mobility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4450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9EEF017-312E-3CD9-2BEE-1BAD20C59E4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43350201"/>
                  </p:ext>
                </p:extLst>
              </p:nvPr>
            </p:nvGraphicFramePr>
            <p:xfrm>
              <a:off x="838200" y="1541463"/>
              <a:ext cx="4461769" cy="3886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350">
                      <a:extLst>
                        <a:ext uri="{9D8B030D-6E8A-4147-A177-3AD203B41FA5}">
                          <a16:colId xmlns:a16="http://schemas.microsoft.com/office/drawing/2014/main" val="2370000758"/>
                        </a:ext>
                      </a:extLst>
                    </a:gridCol>
                    <a:gridCol w="3781419">
                      <a:extLst>
                        <a:ext uri="{9D8B030D-6E8A-4147-A177-3AD203B41FA5}">
                          <a16:colId xmlns:a16="http://schemas.microsoft.com/office/drawing/2014/main" val="179357732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" t="-2326" r="-558036" b="-1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noProof="0"/>
                            <a:t>Technology area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54189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AI &amp; Machine Learning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84714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Collaborative systems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6240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Communications &amp; Networking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106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Control systems &amp; Algorithms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530717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Cyber security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03734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Edge computing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74759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Energy Management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4312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Ethics &amp; Regulations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386254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Human Machine Interaction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09197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Localization &amp; Mapping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8763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Sensor Fusion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73458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Sensor Technologies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256150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Simulation &amp; Modeling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604462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noProof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kern="1200" noProof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Technologies enabling mobility</a:t>
                          </a:r>
                          <a:endParaRPr lang="en-US" sz="11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4450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37DF-B29C-80AD-A897-49F6261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05A994-EF15-784B-6891-6B893B57F8D4}"/>
              </a:ext>
            </a:extLst>
          </p:cNvPr>
          <p:cNvSpPr txBox="1">
            <a:spLocks/>
          </p:cNvSpPr>
          <p:nvPr/>
        </p:nvSpPr>
        <p:spPr>
          <a:xfrm>
            <a:off x="838200" y="1530653"/>
            <a:ext cx="5772807" cy="433869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3" name="Graphic 2" descr="Briefcase with solid fill">
            <a:extLst>
              <a:ext uri="{FF2B5EF4-FFF2-40B4-BE49-F238E27FC236}">
                <a16:creationId xmlns:a16="http://schemas.microsoft.com/office/drawing/2014/main" id="{5047E7F5-2F0E-E16D-40D1-6054C4A56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0039" y="1799507"/>
            <a:ext cx="2900435" cy="3258985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C5306F7D-DE01-4036-92AC-286710CC61C0}"/>
              </a:ext>
            </a:extLst>
          </p:cNvPr>
          <p:cNvSpPr/>
          <p:nvPr/>
        </p:nvSpPr>
        <p:spPr>
          <a:xfrm rot="18900000">
            <a:off x="5358294" y="2855577"/>
            <a:ext cx="3370389" cy="3370389"/>
          </a:xfrm>
          <a:prstGeom prst="arc">
            <a:avLst/>
          </a:prstGeom>
          <a:ln w="76200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92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3041-3545-8FB5-FEEB-6B674AB4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Modelling technological development: </a:t>
            </a:r>
            <a:r>
              <a:rPr lang="en-US"/>
              <a:t>A series of sigmoid-functions to model technology readiness with multiple paradigms</a:t>
            </a:r>
          </a:p>
        </p:txBody>
      </p:sp>
      <p:pic>
        <p:nvPicPr>
          <p:cNvPr id="12" name="Content Placeholder 11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D919DD11-9C9C-DC33-1157-1974459A3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564" y="2095027"/>
            <a:ext cx="5157989" cy="386849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37DF-B29C-80AD-A897-49F6261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59F8D9-7A1A-5A16-E995-301CF45BE724}"/>
              </a:ext>
            </a:extLst>
          </p:cNvPr>
          <p:cNvSpPr/>
          <p:nvPr/>
        </p:nvSpPr>
        <p:spPr>
          <a:xfrm>
            <a:off x="7889900" y="5006786"/>
            <a:ext cx="132567" cy="1325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D9949-B495-8EB6-A1D4-AFEE1812C2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6" b="6897"/>
          <a:stretch/>
        </p:blipFill>
        <p:spPr>
          <a:xfrm>
            <a:off x="905077" y="2467096"/>
            <a:ext cx="3866096" cy="2938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2CD22A-5A13-6653-0C1D-467D443055F1}"/>
              </a:ext>
            </a:extLst>
          </p:cNvPr>
          <p:cNvSpPr txBox="1"/>
          <p:nvPr/>
        </p:nvSpPr>
        <p:spPr>
          <a:xfrm>
            <a:off x="1098102" y="1825498"/>
            <a:ext cx="3480046" cy="40661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000" b="1"/>
              <a:t>Sigmoid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3F29F-09B9-3EC1-648D-F9C07F094F19}"/>
              </a:ext>
            </a:extLst>
          </p:cNvPr>
          <p:cNvSpPr txBox="1"/>
          <p:nvPr/>
        </p:nvSpPr>
        <p:spPr>
          <a:xfrm>
            <a:off x="7153535" y="1825498"/>
            <a:ext cx="3480046" cy="40661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000" b="1"/>
              <a:t>TRL-curve in Game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94E7E82D-A9B2-ABAC-038C-F1C916F6CF3D}"/>
              </a:ext>
            </a:extLst>
          </p:cNvPr>
          <p:cNvSpPr/>
          <p:nvPr/>
        </p:nvSpPr>
        <p:spPr>
          <a:xfrm>
            <a:off x="5509302" y="2467096"/>
            <a:ext cx="368135" cy="2938227"/>
          </a:xfrm>
          <a:prstGeom prst="chevron">
            <a:avLst>
              <a:gd name="adj" fmla="val 4677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7C4456-075C-CB54-D5DD-08929843305D}"/>
              </a:ext>
            </a:extLst>
          </p:cNvPr>
          <p:cNvSpPr/>
          <p:nvPr/>
        </p:nvSpPr>
        <p:spPr>
          <a:xfrm rot="7019806" flipV="1">
            <a:off x="7429849" y="3867854"/>
            <a:ext cx="1052667" cy="1114763"/>
          </a:xfrm>
          <a:prstGeom prst="arc">
            <a:avLst/>
          </a:prstGeom>
          <a:ln w="28575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A06B0A-3C31-41E1-E9E7-ECBB215EF6E6}"/>
              </a:ext>
            </a:extLst>
          </p:cNvPr>
          <p:cNvSpPr txBox="1"/>
          <p:nvPr/>
        </p:nvSpPr>
        <p:spPr>
          <a:xfrm>
            <a:off x="6979782" y="3691199"/>
            <a:ext cx="2085369" cy="40661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E" sz="1400">
                <a:solidFill>
                  <a:schemeClr val="accent6"/>
                </a:solidFill>
              </a:rPr>
              <a:t>Readiness for a technology</a:t>
            </a:r>
          </a:p>
        </p:txBody>
      </p:sp>
    </p:spTree>
    <p:extLst>
      <p:ext uri="{BB962C8B-B14F-4D97-AF65-F5344CB8AC3E}">
        <p14:creationId xmlns:p14="http://schemas.microsoft.com/office/powerpoint/2010/main" val="8455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3" grpId="0" animBg="1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2533-C7C6-4D6C-A59A-B4960DD4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Determining the starting state of each technology: </a:t>
            </a:r>
            <a:r>
              <a:rPr lang="en-US"/>
              <a:t>Representing the current maturity of each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A7D67-4C3A-450F-BC78-95456A33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E54B86-9E65-47FE-A55C-407335FF7C21}"/>
              </a:ext>
            </a:extLst>
          </p:cNvPr>
          <p:cNvGrpSpPr/>
          <p:nvPr/>
        </p:nvGrpSpPr>
        <p:grpSpPr>
          <a:xfrm>
            <a:off x="6600497" y="1635738"/>
            <a:ext cx="5334346" cy="4144895"/>
            <a:chOff x="5982536" y="1009159"/>
            <a:chExt cx="6144394" cy="47743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391E58-804B-4E88-9E33-CD4AE2459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76" b="6897"/>
            <a:stretch/>
          </p:blipFill>
          <p:spPr>
            <a:xfrm>
              <a:off x="7154922" y="1481539"/>
              <a:ext cx="4972008" cy="377871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A5D8F5-CBC8-481E-BD41-C5B247EF6E25}"/>
                </a:ext>
              </a:extLst>
            </p:cNvPr>
            <p:cNvGrpSpPr/>
            <p:nvPr/>
          </p:nvGrpSpPr>
          <p:grpSpPr>
            <a:xfrm>
              <a:off x="7538837" y="4561844"/>
              <a:ext cx="307068" cy="538899"/>
              <a:chOff x="2595174" y="4562748"/>
              <a:chExt cx="307068" cy="53889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2B95AEF-3D9F-4974-97A6-E0396BF72214}"/>
                  </a:ext>
                </a:extLst>
              </p:cNvPr>
              <p:cNvSpPr/>
              <p:nvPr/>
            </p:nvSpPr>
            <p:spPr>
              <a:xfrm>
                <a:off x="2722875" y="4961694"/>
                <a:ext cx="139953" cy="1399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sz="1200"/>
              </a:p>
            </p:txBody>
          </p:sp>
          <p:sp>
            <p:nvSpPr>
              <p:cNvPr id="26" name="Rectangular Callout 10">
                <a:extLst>
                  <a:ext uri="{FF2B5EF4-FFF2-40B4-BE49-F238E27FC236}">
                    <a16:creationId xmlns:a16="http://schemas.microsoft.com/office/drawing/2014/main" id="{51D911E4-49AE-4687-BFC0-ABBD2A1979D9}"/>
                  </a:ext>
                </a:extLst>
              </p:cNvPr>
              <p:cNvSpPr/>
              <p:nvPr/>
            </p:nvSpPr>
            <p:spPr>
              <a:xfrm flipH="1">
                <a:off x="2595174" y="4562748"/>
                <a:ext cx="307068" cy="272264"/>
              </a:xfrm>
              <a:prstGeom prst="wedgeRect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1600">
                    <a:solidFill>
                      <a:schemeClr val="tx1"/>
                    </a:solidFill>
                    <a:latin typeface="Georgia" panose="02040502050405020303" pitchFamily="18" charset="0"/>
                  </a:rPr>
                  <a:t>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E80A26-0385-4ED3-8ABB-B2DFD361BFBF}"/>
                </a:ext>
              </a:extLst>
            </p:cNvPr>
            <p:cNvGrpSpPr/>
            <p:nvPr/>
          </p:nvGrpSpPr>
          <p:grpSpPr>
            <a:xfrm>
              <a:off x="8735934" y="4128437"/>
              <a:ext cx="307068" cy="569539"/>
              <a:chOff x="4755141" y="4133162"/>
              <a:chExt cx="307068" cy="56953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66E8A4D-BEA2-4677-A497-1D5DAC59FF55}"/>
                  </a:ext>
                </a:extLst>
              </p:cNvPr>
              <p:cNvSpPr/>
              <p:nvPr/>
            </p:nvSpPr>
            <p:spPr>
              <a:xfrm>
                <a:off x="4897127" y="4562748"/>
                <a:ext cx="139953" cy="1399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sz="1200"/>
              </a:p>
            </p:txBody>
          </p:sp>
          <p:sp>
            <p:nvSpPr>
              <p:cNvPr id="24" name="Rectangular Callout 11">
                <a:extLst>
                  <a:ext uri="{FF2B5EF4-FFF2-40B4-BE49-F238E27FC236}">
                    <a16:creationId xmlns:a16="http://schemas.microsoft.com/office/drawing/2014/main" id="{44A5B64C-E800-4412-B260-541342E9A68A}"/>
                  </a:ext>
                </a:extLst>
              </p:cNvPr>
              <p:cNvSpPr/>
              <p:nvPr/>
            </p:nvSpPr>
            <p:spPr>
              <a:xfrm flipH="1">
                <a:off x="4755141" y="4133162"/>
                <a:ext cx="307068" cy="272264"/>
              </a:xfrm>
              <a:prstGeom prst="wedgeRect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1600">
                    <a:solidFill>
                      <a:schemeClr val="tx1"/>
                    </a:solidFill>
                    <a:latin typeface="Georgia" panose="02040502050405020303" pitchFamily="18" charset="0"/>
                  </a:rPr>
                  <a:t>2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9702D4B-3E4C-4AE0-9D8F-D1EBAE1AC5A9}"/>
                </a:ext>
              </a:extLst>
            </p:cNvPr>
            <p:cNvGrpSpPr/>
            <p:nvPr/>
          </p:nvGrpSpPr>
          <p:grpSpPr>
            <a:xfrm>
              <a:off x="9325973" y="2977832"/>
              <a:ext cx="307070" cy="554417"/>
              <a:chOff x="6133799" y="2946300"/>
              <a:chExt cx="307070" cy="55441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14DFD83-7A82-42B1-9F41-CA254C0E791D}"/>
                  </a:ext>
                </a:extLst>
              </p:cNvPr>
              <p:cNvSpPr/>
              <p:nvPr/>
            </p:nvSpPr>
            <p:spPr>
              <a:xfrm>
                <a:off x="6300916" y="3360764"/>
                <a:ext cx="139953" cy="1399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sz="1200"/>
              </a:p>
            </p:txBody>
          </p:sp>
          <p:sp>
            <p:nvSpPr>
              <p:cNvPr id="22" name="Rectangular Callout 12">
                <a:extLst>
                  <a:ext uri="{FF2B5EF4-FFF2-40B4-BE49-F238E27FC236}">
                    <a16:creationId xmlns:a16="http://schemas.microsoft.com/office/drawing/2014/main" id="{1614BD97-F85D-4279-8F2C-BEC3024D79D2}"/>
                  </a:ext>
                </a:extLst>
              </p:cNvPr>
              <p:cNvSpPr/>
              <p:nvPr/>
            </p:nvSpPr>
            <p:spPr>
              <a:xfrm flipH="1">
                <a:off x="6133799" y="2946300"/>
                <a:ext cx="307068" cy="272264"/>
              </a:xfrm>
              <a:prstGeom prst="wedgeRect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1600">
                    <a:solidFill>
                      <a:schemeClr val="tx1"/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BBEDD9-6A45-4E09-BD60-3C5A511EE4D7}"/>
                </a:ext>
              </a:extLst>
            </p:cNvPr>
            <p:cNvGrpSpPr/>
            <p:nvPr/>
          </p:nvGrpSpPr>
          <p:grpSpPr>
            <a:xfrm>
              <a:off x="9843652" y="1912098"/>
              <a:ext cx="307068" cy="511796"/>
              <a:chOff x="7534003" y="1762326"/>
              <a:chExt cx="307068" cy="51179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605B3D2-173E-486B-BD7F-CCC61C4ABF9B}"/>
                  </a:ext>
                </a:extLst>
              </p:cNvPr>
              <p:cNvSpPr/>
              <p:nvPr/>
            </p:nvSpPr>
            <p:spPr>
              <a:xfrm>
                <a:off x="7697224" y="2134169"/>
                <a:ext cx="139953" cy="1399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sz="1200"/>
              </a:p>
            </p:txBody>
          </p:sp>
          <p:sp>
            <p:nvSpPr>
              <p:cNvPr id="20" name="Rectangular Callout 13">
                <a:extLst>
                  <a:ext uri="{FF2B5EF4-FFF2-40B4-BE49-F238E27FC236}">
                    <a16:creationId xmlns:a16="http://schemas.microsoft.com/office/drawing/2014/main" id="{0AE96D5E-25CC-4445-88C0-D4603E74E34F}"/>
                  </a:ext>
                </a:extLst>
              </p:cNvPr>
              <p:cNvSpPr/>
              <p:nvPr/>
            </p:nvSpPr>
            <p:spPr>
              <a:xfrm flipH="1">
                <a:off x="7534003" y="1762326"/>
                <a:ext cx="307068" cy="272264"/>
              </a:xfrm>
              <a:prstGeom prst="wedgeRect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1600">
                    <a:solidFill>
                      <a:schemeClr val="tx1"/>
                    </a:solidFill>
                    <a:latin typeface="Georgia" panose="02040502050405020303" pitchFamily="18" charset="0"/>
                  </a:rPr>
                  <a:t>4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F0C142-A032-4952-BFE2-1737252CD514}"/>
                </a:ext>
              </a:extLst>
            </p:cNvPr>
            <p:cNvGrpSpPr/>
            <p:nvPr/>
          </p:nvGrpSpPr>
          <p:grpSpPr>
            <a:xfrm>
              <a:off x="11427086" y="1271672"/>
              <a:ext cx="307068" cy="529648"/>
              <a:chOff x="9929360" y="1295174"/>
              <a:chExt cx="307068" cy="52964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3AAB274-31AF-4A94-BFC5-CC6D216549EF}"/>
                  </a:ext>
                </a:extLst>
              </p:cNvPr>
              <p:cNvSpPr/>
              <p:nvPr/>
            </p:nvSpPr>
            <p:spPr>
              <a:xfrm>
                <a:off x="10063464" y="1684869"/>
                <a:ext cx="139953" cy="1399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sz="1200"/>
              </a:p>
            </p:txBody>
          </p:sp>
          <p:sp>
            <p:nvSpPr>
              <p:cNvPr id="18" name="Rectangular Callout 14">
                <a:extLst>
                  <a:ext uri="{FF2B5EF4-FFF2-40B4-BE49-F238E27FC236}">
                    <a16:creationId xmlns:a16="http://schemas.microsoft.com/office/drawing/2014/main" id="{8A86EE57-EE4E-405D-935B-99D841C6596D}"/>
                  </a:ext>
                </a:extLst>
              </p:cNvPr>
              <p:cNvSpPr/>
              <p:nvPr/>
            </p:nvSpPr>
            <p:spPr>
              <a:xfrm flipH="1">
                <a:off x="9929360" y="1295174"/>
                <a:ext cx="307068" cy="272264"/>
              </a:xfrm>
              <a:prstGeom prst="wedgeRect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1600">
                    <a:solidFill>
                      <a:schemeClr val="tx1"/>
                    </a:solidFill>
                    <a:latin typeface="Georgia" panose="02040502050405020303" pitchFamily="18" charset="0"/>
                  </a:rPr>
                  <a:t>5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14D104D-6858-4BDC-9662-6DC2A5DA7768}"/>
                </a:ext>
              </a:extLst>
            </p:cNvPr>
            <p:cNvGrpSpPr/>
            <p:nvPr/>
          </p:nvGrpSpPr>
          <p:grpSpPr>
            <a:xfrm>
              <a:off x="5982536" y="1009159"/>
              <a:ext cx="1234633" cy="4774319"/>
              <a:chOff x="16980" y="1009159"/>
              <a:chExt cx="1234633" cy="4774319"/>
            </a:xfrm>
          </p:grpSpPr>
          <p:sp>
            <p:nvSpPr>
              <p:cNvPr id="14" name="Up-down Arrow 16">
                <a:extLst>
                  <a:ext uri="{FF2B5EF4-FFF2-40B4-BE49-F238E27FC236}">
                    <a16:creationId xmlns:a16="http://schemas.microsoft.com/office/drawing/2014/main" id="{BA5F638A-C42C-466F-84E5-D70650B14BAE}"/>
                  </a:ext>
                </a:extLst>
              </p:cNvPr>
              <p:cNvSpPr/>
              <p:nvPr/>
            </p:nvSpPr>
            <p:spPr>
              <a:xfrm>
                <a:off x="548938" y="1583218"/>
                <a:ext cx="131834" cy="3677040"/>
              </a:xfrm>
              <a:prstGeom prst="upDownArrow">
                <a:avLst/>
              </a:prstGeom>
              <a:gradFill flip="none" rotWithShape="1">
                <a:gsLst>
                  <a:gs pos="50000">
                    <a:srgbClr val="00D10B"/>
                  </a:gs>
                  <a:gs pos="0">
                    <a:srgbClr val="00D10B"/>
                  </a:gs>
                  <a:gs pos="100000">
                    <a:srgbClr val="FF0000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F6A5DA-5C3C-4BD5-BE60-F7BE0980EF71}"/>
                  </a:ext>
                </a:extLst>
              </p:cNvPr>
              <p:cNvSpPr txBox="1"/>
              <p:nvPr/>
            </p:nvSpPr>
            <p:spPr>
              <a:xfrm>
                <a:off x="161250" y="1009159"/>
                <a:ext cx="9460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E" sz="1400">
                    <a:latin typeface="Georgia" panose="02040502050405020303" pitchFamily="18" charset="0"/>
                  </a:rPr>
                  <a:t>End of </a:t>
                </a:r>
              </a:p>
              <a:p>
                <a:pPr algn="ctr"/>
                <a:r>
                  <a:rPr lang="en-SE" sz="1400">
                    <a:latin typeface="Georgia" panose="02040502050405020303" pitchFamily="18" charset="0"/>
                  </a:rPr>
                  <a:t>paradigm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4B463C-4636-4B7B-8D99-5B69C8880986}"/>
                  </a:ext>
                </a:extLst>
              </p:cNvPr>
              <p:cNvSpPr txBox="1"/>
              <p:nvPr/>
            </p:nvSpPr>
            <p:spPr>
              <a:xfrm>
                <a:off x="16980" y="5260258"/>
                <a:ext cx="12346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E" sz="1400">
                    <a:latin typeface="Georgia" panose="02040502050405020303" pitchFamily="18" charset="0"/>
                  </a:rPr>
                  <a:t>Beginning of </a:t>
                </a:r>
              </a:p>
              <a:p>
                <a:pPr algn="ctr"/>
                <a:r>
                  <a:rPr lang="en-SE" sz="1400">
                    <a:latin typeface="Georgia" panose="02040502050405020303" pitchFamily="18" charset="0"/>
                  </a:rPr>
                  <a:t>paradigm</a:t>
                </a: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9000218-1F1C-4D0E-8255-ED769A685D0E}"/>
              </a:ext>
            </a:extLst>
          </p:cNvPr>
          <p:cNvSpPr txBox="1"/>
          <p:nvPr/>
        </p:nvSpPr>
        <p:spPr>
          <a:xfrm>
            <a:off x="617838" y="3342769"/>
            <a:ext cx="1916877" cy="120193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100">
                <a:solidFill>
                  <a:schemeClr val="accent1"/>
                </a:solidFill>
              </a:rPr>
              <a:t>Ask industry experts to assess where in its </a:t>
            </a:r>
            <a:r>
              <a:rPr lang="en-US" sz="1100" b="1">
                <a:solidFill>
                  <a:schemeClr val="accent1"/>
                </a:solidFill>
              </a:rPr>
              <a:t>current paradigm </a:t>
            </a:r>
            <a:r>
              <a:rPr lang="en-US" sz="1100">
                <a:solidFill>
                  <a:schemeClr val="accent1"/>
                </a:solidFill>
              </a:rPr>
              <a:t>each technology is located (1-5)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CA1112-7AF6-4DD2-AF5E-87936C21176E}"/>
              </a:ext>
            </a:extLst>
          </p:cNvPr>
          <p:cNvSpPr txBox="1"/>
          <p:nvPr/>
        </p:nvSpPr>
        <p:spPr>
          <a:xfrm>
            <a:off x="4340898" y="3340856"/>
            <a:ext cx="1916877" cy="95202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100" b="1">
                <a:solidFill>
                  <a:schemeClr val="accent1"/>
                </a:solidFill>
              </a:rPr>
              <a:t>3. </a:t>
            </a:r>
            <a:r>
              <a:rPr lang="en-US" sz="1100">
                <a:solidFill>
                  <a:schemeClr val="accent1"/>
                </a:solidFill>
              </a:rPr>
              <a:t>The staring state represents the current maturity of each technology and will be the </a:t>
            </a:r>
            <a:r>
              <a:rPr lang="en-US" sz="1100" b="1">
                <a:solidFill>
                  <a:schemeClr val="accent1"/>
                </a:solidFill>
              </a:rPr>
              <a:t>initial position </a:t>
            </a:r>
            <a:r>
              <a:rPr lang="en-US" sz="1100">
                <a:solidFill>
                  <a:schemeClr val="accent1"/>
                </a:solidFill>
              </a:rPr>
              <a:t>in the players technology portfolio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426DCE9-AB58-4F73-B067-020749A99C65}"/>
              </a:ext>
            </a:extLst>
          </p:cNvPr>
          <p:cNvSpPr/>
          <p:nvPr/>
        </p:nvSpPr>
        <p:spPr>
          <a:xfrm rot="18900000">
            <a:off x="1797236" y="2783625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08431809-FAA5-4565-8EB8-55DB8998C4CF}"/>
              </a:ext>
            </a:extLst>
          </p:cNvPr>
          <p:cNvSpPr/>
          <p:nvPr/>
        </p:nvSpPr>
        <p:spPr>
          <a:xfrm rot="18900000">
            <a:off x="3709862" y="2783625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7" name="Graphic 46" descr="Clipboard with solid fill">
            <a:extLst>
              <a:ext uri="{FF2B5EF4-FFF2-40B4-BE49-F238E27FC236}">
                <a16:creationId xmlns:a16="http://schemas.microsoft.com/office/drawing/2014/main" id="{5204EDFA-A1CC-4403-8D1A-10C93154F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894" y="2871089"/>
            <a:ext cx="477845" cy="47784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46E2562-CFA8-4175-8FA6-09A26A1A5D75}"/>
              </a:ext>
            </a:extLst>
          </p:cNvPr>
          <p:cNvSpPr txBox="1"/>
          <p:nvPr/>
        </p:nvSpPr>
        <p:spPr>
          <a:xfrm>
            <a:off x="2422262" y="3350180"/>
            <a:ext cx="1916877" cy="95202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100" b="1">
                <a:solidFill>
                  <a:schemeClr val="accent1"/>
                </a:solidFill>
              </a:rPr>
              <a:t>2. </a:t>
            </a:r>
            <a:r>
              <a:rPr lang="en-US" sz="1100">
                <a:solidFill>
                  <a:schemeClr val="accent1"/>
                </a:solidFill>
              </a:rPr>
              <a:t>Assign the starting state of each technology with the </a:t>
            </a:r>
            <a:r>
              <a:rPr lang="en-US" sz="1100" b="1">
                <a:solidFill>
                  <a:schemeClr val="accent1"/>
                </a:solidFill>
              </a:rPr>
              <a:t>most common </a:t>
            </a:r>
            <a:r>
              <a:rPr lang="en-US" sz="1100">
                <a:solidFill>
                  <a:schemeClr val="accent1"/>
                </a:solidFill>
              </a:rPr>
              <a:t>answer from the survey</a:t>
            </a:r>
          </a:p>
        </p:txBody>
      </p:sp>
      <p:pic>
        <p:nvPicPr>
          <p:cNvPr id="49" name="Graphic 48" descr="Normal Distribution with solid fill">
            <a:extLst>
              <a:ext uri="{FF2B5EF4-FFF2-40B4-BE49-F238E27FC236}">
                <a16:creationId xmlns:a16="http://schemas.microsoft.com/office/drawing/2014/main" id="{DCE4B0B3-0C64-4624-9ADA-4DEEE3F106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4073" y="2880413"/>
            <a:ext cx="477845" cy="477845"/>
          </a:xfrm>
          <a:prstGeom prst="rect">
            <a:avLst/>
          </a:prstGeom>
        </p:spPr>
      </p:pic>
      <p:pic>
        <p:nvPicPr>
          <p:cNvPr id="51" name="Graphic 50" descr="Play">
            <a:extLst>
              <a:ext uri="{FF2B5EF4-FFF2-40B4-BE49-F238E27FC236}">
                <a16:creationId xmlns:a16="http://schemas.microsoft.com/office/drawing/2014/main" id="{05527816-71AB-4E35-BDBE-A116F40DA7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2709" y="2880413"/>
            <a:ext cx="471835" cy="4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1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1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96F7988F-7E65-054C-BFBA-04C267D1C0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5702" r="5744" b="1492"/>
          <a:stretch/>
        </p:blipFill>
        <p:spPr>
          <a:xfrm>
            <a:off x="9277674" y="2697868"/>
            <a:ext cx="2076126" cy="15985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93041-3545-8FB5-FEEB-6B674AB4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Each technology is assigned a TRL-curve with corresponding starting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37DF-B29C-80AD-A897-49F6261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2" name="Content Placeholder 11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D919DD11-9C9C-DC33-1157-1974459A3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5702" r="5744" b="1492"/>
          <a:stretch/>
        </p:blipFill>
        <p:spPr>
          <a:xfrm>
            <a:off x="9111658" y="2880651"/>
            <a:ext cx="2076126" cy="1598583"/>
          </a:xfrm>
          <a:ln w="28575">
            <a:solidFill>
              <a:schemeClr val="accent1"/>
            </a:solidFill>
          </a:ln>
        </p:spPr>
      </p:pic>
      <p:pic>
        <p:nvPicPr>
          <p:cNvPr id="7" name="Content Placeholder 11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BDA33678-8792-46E0-6265-489E885B89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5702" r="5744" b="1492"/>
          <a:stretch/>
        </p:blipFill>
        <p:spPr>
          <a:xfrm>
            <a:off x="8945642" y="3063434"/>
            <a:ext cx="2076126" cy="15985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Content Placeholder 11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9CDCC5B9-ECC8-9584-9096-1A086CEC12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5702" r="5744" b="1492"/>
          <a:stretch/>
        </p:blipFill>
        <p:spPr>
          <a:xfrm>
            <a:off x="8779626" y="3246217"/>
            <a:ext cx="2076126" cy="15985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390032D-6560-7D59-5888-283B959CA858}"/>
              </a:ext>
            </a:extLst>
          </p:cNvPr>
          <p:cNvGrpSpPr/>
          <p:nvPr/>
        </p:nvGrpSpPr>
        <p:grpSpPr>
          <a:xfrm>
            <a:off x="944561" y="1405246"/>
            <a:ext cx="2786412" cy="4046102"/>
            <a:chOff x="4487068" y="1780766"/>
            <a:chExt cx="2786412" cy="4046102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3" name="Table 6">
                  <a:extLst>
                    <a:ext uri="{FF2B5EF4-FFF2-40B4-BE49-F238E27FC236}">
                      <a16:creationId xmlns:a16="http://schemas.microsoft.com/office/drawing/2014/main" id="{748B259B-97A2-4B5E-68AF-EEED2C1C001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41362617"/>
                    </p:ext>
                  </p:extLst>
                </p:nvPr>
              </p:nvGraphicFramePr>
              <p:xfrm>
                <a:off x="4487068" y="2626468"/>
                <a:ext cx="2786412" cy="32004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8197">
                        <a:extLst>
                          <a:ext uri="{9D8B030D-6E8A-4147-A177-3AD203B41FA5}">
                            <a16:colId xmlns:a16="http://schemas.microsoft.com/office/drawing/2014/main" val="2370000758"/>
                          </a:ext>
                        </a:extLst>
                      </a:gridCol>
                      <a:gridCol w="1558861">
                        <a:extLst>
                          <a:ext uri="{9D8B030D-6E8A-4147-A177-3AD203B41FA5}">
                            <a16:colId xmlns:a16="http://schemas.microsoft.com/office/drawing/2014/main" val="1793577323"/>
                          </a:ext>
                        </a:extLst>
                      </a:gridCol>
                      <a:gridCol w="789354">
                        <a:extLst>
                          <a:ext uri="{9D8B030D-6E8A-4147-A177-3AD203B41FA5}">
                            <a16:colId xmlns:a16="http://schemas.microsoft.com/office/drawing/2014/main" val="2007409394"/>
                          </a:ext>
                        </a:extLst>
                      </a:gridCol>
                    </a:tblGrid>
                    <a:tr h="15043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800" b="1" i="1" noProof="0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oMath>
                              </m:oMathPara>
                            </a14:m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Technology area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Starting state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813541896"/>
                        </a:ext>
                      </a:extLst>
                    </a:tr>
                    <a:tr h="15043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AI &amp; Machine Learning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2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2187847142"/>
                        </a:ext>
                      </a:extLst>
                    </a:tr>
                    <a:tr h="15043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Collaborative systems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2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970624067"/>
                        </a:ext>
                      </a:extLst>
                    </a:tr>
                    <a:tr h="15043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3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Communications &amp; Networking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4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8771068"/>
                        </a:ext>
                      </a:extLst>
                    </a:tr>
                    <a:tr h="15043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4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Control systems &amp; Algorithms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5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1385307178"/>
                        </a:ext>
                      </a:extLst>
                    </a:tr>
                    <a:tr h="15043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Cyber security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3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328037347"/>
                        </a:ext>
                      </a:extLst>
                    </a:tr>
                    <a:tr h="15043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6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Edge computing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2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305747595"/>
                        </a:ext>
                      </a:extLst>
                    </a:tr>
                    <a:tr h="15043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7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Energy Management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4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576431225"/>
                        </a:ext>
                      </a:extLst>
                    </a:tr>
                    <a:tr h="15043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Ethics &amp; Regulations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2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3083862548"/>
                        </a:ext>
                      </a:extLst>
                    </a:tr>
                    <a:tr h="15043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9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Human Machine Interaction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3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356091976"/>
                        </a:ext>
                      </a:extLst>
                    </a:tr>
                    <a:tr h="15043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10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Localization &amp; Mapping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3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346887630"/>
                        </a:ext>
                      </a:extLst>
                    </a:tr>
                    <a:tr h="15043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11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Sensor Fusion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3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2850734582"/>
                        </a:ext>
                      </a:extLst>
                    </a:tr>
                    <a:tr h="15043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12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Sensor Technologies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4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2542561505"/>
                        </a:ext>
                      </a:extLst>
                    </a:tr>
                    <a:tr h="15043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13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Simulation &amp; Modeling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2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3336044627"/>
                        </a:ext>
                      </a:extLst>
                    </a:tr>
                    <a:tr h="15043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14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Tech. enabling mobility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3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1504445033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13" name="Table 6">
                  <a:extLst>
                    <a:ext uri="{FF2B5EF4-FFF2-40B4-BE49-F238E27FC236}">
                      <a16:creationId xmlns:a16="http://schemas.microsoft.com/office/drawing/2014/main" id="{748B259B-97A2-4B5E-68AF-EEED2C1C001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41362617"/>
                    </p:ext>
                  </p:extLst>
                </p:nvPr>
              </p:nvGraphicFramePr>
              <p:xfrm>
                <a:off x="4487068" y="2626468"/>
                <a:ext cx="2786412" cy="32004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8197">
                        <a:extLst>
                          <a:ext uri="{9D8B030D-6E8A-4147-A177-3AD203B41FA5}">
                            <a16:colId xmlns:a16="http://schemas.microsoft.com/office/drawing/2014/main" val="2370000758"/>
                          </a:ext>
                        </a:extLst>
                      </a:gridCol>
                      <a:gridCol w="1558861">
                        <a:extLst>
                          <a:ext uri="{9D8B030D-6E8A-4147-A177-3AD203B41FA5}">
                            <a16:colId xmlns:a16="http://schemas.microsoft.com/office/drawing/2014/main" val="1793577323"/>
                          </a:ext>
                        </a:extLst>
                      </a:gridCol>
                      <a:gridCol w="789354">
                        <a:extLst>
                          <a:ext uri="{9D8B030D-6E8A-4147-A177-3AD203B41FA5}">
                            <a16:colId xmlns:a16="http://schemas.microsoft.com/office/drawing/2014/main" val="2007409394"/>
                          </a:ext>
                        </a:extLst>
                      </a:gridCol>
                    </a:tblGrid>
                    <a:tr h="2133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1389" t="-2857" r="-543056" b="-1411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Technology area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Starting state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813541896"/>
                        </a:ext>
                      </a:extLst>
                    </a:tr>
                    <a:tr h="2133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AI &amp; Machine Learning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2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2187847142"/>
                        </a:ext>
                      </a:extLst>
                    </a:tr>
                    <a:tr h="2133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Collaborative systems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2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970624067"/>
                        </a:ext>
                      </a:extLst>
                    </a:tr>
                    <a:tr h="2133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3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Communications &amp; Networking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4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8771068"/>
                        </a:ext>
                      </a:extLst>
                    </a:tr>
                    <a:tr h="2133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4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Control systems &amp; Algorithms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5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1385307178"/>
                        </a:ext>
                      </a:extLst>
                    </a:tr>
                    <a:tr h="2133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Cyber security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3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328037347"/>
                        </a:ext>
                      </a:extLst>
                    </a:tr>
                    <a:tr h="2133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6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Edge computing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2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305747595"/>
                        </a:ext>
                      </a:extLst>
                    </a:tr>
                    <a:tr h="2133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7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Energy Management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4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576431225"/>
                        </a:ext>
                      </a:extLst>
                    </a:tr>
                    <a:tr h="2133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Ethics &amp; Regulations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2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3083862548"/>
                        </a:ext>
                      </a:extLst>
                    </a:tr>
                    <a:tr h="2133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9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Human Machine Interaction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3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356091976"/>
                        </a:ext>
                      </a:extLst>
                    </a:tr>
                    <a:tr h="2133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10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Localization &amp; Mapping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3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346887630"/>
                        </a:ext>
                      </a:extLst>
                    </a:tr>
                    <a:tr h="2133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11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Sensor Fusion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3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2850734582"/>
                        </a:ext>
                      </a:extLst>
                    </a:tr>
                    <a:tr h="2133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12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Sensor Technologies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4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2542561505"/>
                        </a:ext>
                      </a:extLst>
                    </a:tr>
                    <a:tr h="2133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13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Simulation &amp; Modeling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2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3336044627"/>
                        </a:ext>
                      </a:extLst>
                    </a:tr>
                    <a:tr h="2133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noProof="0"/>
                              <a:t>14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800" b="0" i="0" kern="1200" noProof="0">
                                <a:solidFill>
                                  <a:schemeClr val="dk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a:t>Tech. enabling mobility</a:t>
                            </a:r>
                            <a:endParaRPr lang="en-US" sz="800" noProof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sv-SE" sz="800" kern="1200">
                                <a:solidFill>
                                  <a:schemeClr val="dk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3</a:t>
                            </a:r>
                          </a:p>
                        </a:txBody>
                        <a:tcPr marL="9525" marR="9525" marT="9525" anchor="b"/>
                      </a:tc>
                      <a:extLst>
                        <a:ext uri="{0D108BD9-81ED-4DB2-BD59-A6C34878D82A}">
                          <a16:rowId xmlns:a16="http://schemas.microsoft.com/office/drawing/2014/main" val="150444503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A8A999-8C5C-9EBE-FF1C-9262D5ECF2E5}"/>
                </a:ext>
              </a:extLst>
            </p:cNvPr>
            <p:cNvGrpSpPr/>
            <p:nvPr/>
          </p:nvGrpSpPr>
          <p:grpSpPr>
            <a:xfrm>
              <a:off x="4912046" y="1780766"/>
              <a:ext cx="1958932" cy="847109"/>
              <a:chOff x="8594509" y="1008998"/>
              <a:chExt cx="1958932" cy="847109"/>
            </a:xfrm>
          </p:grpSpPr>
          <p:pic>
            <p:nvPicPr>
              <p:cNvPr id="15" name="Graphic 14" descr="Briefcase with solid fill">
                <a:extLst>
                  <a:ext uri="{FF2B5EF4-FFF2-40B4-BE49-F238E27FC236}">
                    <a16:creationId xmlns:a16="http://schemas.microsoft.com/office/drawing/2014/main" id="{B4312B39-AFCC-062D-393B-25208DD02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322655" y="1008998"/>
                <a:ext cx="502640" cy="564776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693E23-DE6F-1BAA-6F98-35592A33ECD6}"/>
                  </a:ext>
                </a:extLst>
              </p:cNvPr>
              <p:cNvSpPr txBox="1"/>
              <p:nvPr/>
            </p:nvSpPr>
            <p:spPr>
              <a:xfrm>
                <a:off x="8594509" y="1530653"/>
                <a:ext cx="1958932" cy="32545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b="1">
                    <a:solidFill>
                      <a:schemeClr val="accent1"/>
                    </a:solidFill>
                  </a:rPr>
                  <a:t>Technology Portfolio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endParaRPr lang="en-US" sz="14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767F0638-E800-CB61-1115-E9EB5FD23795}"/>
              </a:ext>
            </a:extLst>
          </p:cNvPr>
          <p:cNvSpPr/>
          <p:nvPr/>
        </p:nvSpPr>
        <p:spPr>
          <a:xfrm rot="18900000">
            <a:off x="3133197" y="3025030"/>
            <a:ext cx="5925606" cy="5925606"/>
          </a:xfrm>
          <a:prstGeom prst="arc">
            <a:avLst/>
          </a:prstGeom>
          <a:ln w="76200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0" name="Content Placeholder 11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69DBC602-8B46-CD46-43D7-0A2C6C3DCC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5702" r="5744" b="1492"/>
          <a:stretch/>
        </p:blipFill>
        <p:spPr>
          <a:xfrm>
            <a:off x="8612720" y="3429000"/>
            <a:ext cx="2076126" cy="15985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6976090-89DC-4087-BE80-74E21A77C247}"/>
              </a:ext>
            </a:extLst>
          </p:cNvPr>
          <p:cNvSpPr/>
          <p:nvPr/>
        </p:nvSpPr>
        <p:spPr>
          <a:xfrm>
            <a:off x="9210425" y="4658223"/>
            <a:ext cx="67249" cy="67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8935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382BC1-3839-3071-8FCD-A5EA8F59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The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7E201-A28C-72E7-561E-2F84E5D1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18</a:t>
            </a:fld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63DAE-4B71-54AC-A359-693A5F598A7E}"/>
              </a:ext>
            </a:extLst>
          </p:cNvPr>
          <p:cNvSpPr txBox="1"/>
          <p:nvPr/>
        </p:nvSpPr>
        <p:spPr>
          <a:xfrm>
            <a:off x="3039762" y="654908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SE" sz="140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F50DB5-BD7F-E3DF-761B-C499BAAB36F4}"/>
              </a:ext>
            </a:extLst>
          </p:cNvPr>
          <p:cNvGrpSpPr/>
          <p:nvPr/>
        </p:nvGrpSpPr>
        <p:grpSpPr>
          <a:xfrm>
            <a:off x="1362571" y="1910465"/>
            <a:ext cx="9454347" cy="3892868"/>
            <a:chOff x="349716" y="1006679"/>
            <a:chExt cx="11384930" cy="46877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191BF7-ED57-F130-FA00-728C6773E6FA}"/>
                </a:ext>
              </a:extLst>
            </p:cNvPr>
            <p:cNvSpPr/>
            <p:nvPr/>
          </p:nvSpPr>
          <p:spPr>
            <a:xfrm>
              <a:off x="3678187" y="2717994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accent1"/>
                  </a:solidFill>
                  <a:latin typeface="Georgia" panose="02040502050405020303" pitchFamily="18" charset="0"/>
                </a:rPr>
                <a:t>TRL to capability conversion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2E0B47-CDFD-4496-2DE5-51ECAF4F7A37}"/>
                </a:ext>
              </a:extLst>
            </p:cNvPr>
            <p:cNvSpPr/>
            <p:nvPr/>
          </p:nvSpPr>
          <p:spPr>
            <a:xfrm>
              <a:off x="1911531" y="2717995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TRL-</a:t>
              </a:r>
              <a:r>
                <a:rPr lang="sv-SE" sz="1100" err="1">
                  <a:solidFill>
                    <a:schemeClr val="accent1"/>
                  </a:solidFill>
                  <a:latin typeface="Georgia" panose="02040502050405020303" pitchFamily="18" charset="0"/>
                </a:rPr>
                <a:t>curve</a:t>
              </a:r>
              <a:endParaRPr lang="en-SE" sz="11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50ADE7-4F05-5F10-7BFF-8008C97738B6}"/>
                </a:ext>
              </a:extLst>
            </p:cNvPr>
            <p:cNvSpPr/>
            <p:nvPr/>
          </p:nvSpPr>
          <p:spPr>
            <a:xfrm>
              <a:off x="349716" y="1006679"/>
              <a:ext cx="1084992" cy="27512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200">
                  <a:solidFill>
                    <a:schemeClr val="accent1"/>
                  </a:solidFill>
                  <a:latin typeface="Georgia" panose="02040502050405020303" pitchFamily="18" charset="0"/>
                </a:rPr>
                <a:t>Data collection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10912C-86EE-87CF-E12B-08F8C70DE4A8}"/>
                </a:ext>
              </a:extLst>
            </p:cNvPr>
            <p:cNvSpPr/>
            <p:nvPr/>
          </p:nvSpPr>
          <p:spPr>
            <a:xfrm>
              <a:off x="5451084" y="2717991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Combat Model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165167-42CE-AB56-4919-CB5A65307FE8}"/>
                </a:ext>
              </a:extLst>
            </p:cNvPr>
            <p:cNvCxnSpPr>
              <a:cxnSpLocks/>
            </p:cNvCxnSpPr>
            <p:nvPr/>
          </p:nvCxnSpPr>
          <p:spPr>
            <a:xfrm>
              <a:off x="1434708" y="3237946"/>
              <a:ext cx="489746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51455B-848A-2C0A-593D-8082FD67ABB3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 flipV="1">
              <a:off x="3201363" y="3237947"/>
              <a:ext cx="476824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36AF0F-81B1-5F02-0943-3C18B8402430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4968019" y="3237944"/>
              <a:ext cx="483065" cy="3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F976DA-ECC8-8EFA-45FC-2CB91A4AA916}"/>
                </a:ext>
              </a:extLst>
            </p:cNvPr>
            <p:cNvSpPr/>
            <p:nvPr/>
          </p:nvSpPr>
          <p:spPr>
            <a:xfrm>
              <a:off x="5451084" y="3993366"/>
              <a:ext cx="1288310" cy="7257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Salvo Combat model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4336E4-A37E-A3BA-0E7F-B7CA290DAF68}"/>
                </a:ext>
              </a:extLst>
            </p:cNvPr>
            <p:cNvSpPr/>
            <p:nvPr/>
          </p:nvSpPr>
          <p:spPr>
            <a:xfrm>
              <a:off x="10444814" y="2717989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Model evaluation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6D086F-C9E2-0264-DFAF-AE4BC6C0C424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 flipV="1">
              <a:off x="6740916" y="3237943"/>
              <a:ext cx="1207033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AAFFD72-B39F-C26D-79D1-604EAA04A9AD}"/>
                </a:ext>
              </a:extLst>
            </p:cNvPr>
            <p:cNvCxnSpPr>
              <a:stCxn id="19" idx="3"/>
              <a:endCxn id="16" idx="1"/>
            </p:cNvCxnSpPr>
            <p:nvPr/>
          </p:nvCxnSpPr>
          <p:spPr>
            <a:xfrm flipV="1">
              <a:off x="9237781" y="3237942"/>
              <a:ext cx="1207033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179644-AB33-6D63-49A1-2038A510ACE4}"/>
                </a:ext>
              </a:extLst>
            </p:cNvPr>
            <p:cNvSpPr/>
            <p:nvPr/>
          </p:nvSpPr>
          <p:spPr>
            <a:xfrm>
              <a:off x="7947949" y="2717990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Simulation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71FCD0-6DEF-F478-B5A5-394B7453663B}"/>
                </a:ext>
              </a:extLst>
            </p:cNvPr>
            <p:cNvSpPr/>
            <p:nvPr/>
          </p:nvSpPr>
          <p:spPr>
            <a:xfrm>
              <a:off x="7133986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Choose</a:t>
              </a:r>
              <a:r>
                <a:rPr lang="sv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 o</a:t>
              </a:r>
              <a:r>
                <a:rPr lang="en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ptimal action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B871BD-6C88-71AB-BF3F-2EB596DF620D}"/>
                </a:ext>
              </a:extLst>
            </p:cNvPr>
            <p:cNvSpPr/>
            <p:nvPr/>
          </p:nvSpPr>
          <p:spPr>
            <a:xfrm>
              <a:off x="8186360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Update state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A5E5CC-C743-24EF-64DC-D700A63FA85F}"/>
                </a:ext>
              </a:extLst>
            </p:cNvPr>
            <p:cNvSpPr/>
            <p:nvPr/>
          </p:nvSpPr>
          <p:spPr>
            <a:xfrm>
              <a:off x="9238734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Evaluate state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03FD74-C010-3499-279D-A8E777A302A7}"/>
                </a:ext>
              </a:extLst>
            </p:cNvPr>
            <p:cNvSpPr/>
            <p:nvPr/>
          </p:nvSpPr>
          <p:spPr>
            <a:xfrm>
              <a:off x="7133985" y="4954589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Nash equilibr</a:t>
              </a:r>
              <a:r>
                <a:rPr lang="sv-SE" sz="900" err="1">
                  <a:solidFill>
                    <a:schemeClr val="accent1"/>
                  </a:solidFill>
                  <a:latin typeface="Georgia" panose="02040502050405020303" pitchFamily="18" charset="0"/>
                </a:rPr>
                <a:t>ia</a:t>
              </a: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59EEE2-BB25-94A1-42F5-0B2084CCCC1B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7538967" y="4719117"/>
              <a:ext cx="1524" cy="23547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865159-AFD6-8083-0880-8827ED4C91C2}"/>
                </a:ext>
              </a:extLst>
            </p:cNvPr>
            <p:cNvSpPr/>
            <p:nvPr/>
          </p:nvSpPr>
          <p:spPr>
            <a:xfrm>
              <a:off x="1911531" y="1006679"/>
              <a:ext cx="1289832" cy="10399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Estimate research-progress distribution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7ECDDBF-2180-80B4-AB32-856FAF7CDE08}"/>
                </a:ext>
              </a:extLst>
            </p:cNvPr>
            <p:cNvCxnSpPr>
              <a:stCxn id="9" idx="3"/>
              <a:endCxn id="7" idx="0"/>
            </p:cNvCxnSpPr>
            <p:nvPr/>
          </p:nvCxnSpPr>
          <p:spPr>
            <a:xfrm>
              <a:off x="1434708" y="2382287"/>
              <a:ext cx="2888395" cy="335707"/>
            </a:xfrm>
            <a:prstGeom prst="bentConnector2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B9AC2A-1898-26B4-DAEC-3EE8AF1D2F88}"/>
                </a:ext>
              </a:extLst>
            </p:cNvPr>
            <p:cNvCxnSpPr>
              <a:cxnSpLocks/>
            </p:cNvCxnSpPr>
            <p:nvPr/>
          </p:nvCxnSpPr>
          <p:spPr>
            <a:xfrm>
              <a:off x="1434708" y="1533697"/>
              <a:ext cx="489746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0872745-2400-4350-DDDF-FCE5383C217D}"/>
                </a:ext>
              </a:extLst>
            </p:cNvPr>
            <p:cNvCxnSpPr>
              <a:stCxn id="25" idx="3"/>
              <a:endCxn id="19" idx="0"/>
            </p:cNvCxnSpPr>
            <p:nvPr/>
          </p:nvCxnSpPr>
          <p:spPr>
            <a:xfrm>
              <a:off x="3201363" y="1526632"/>
              <a:ext cx="5391502" cy="1191358"/>
            </a:xfrm>
            <a:prstGeom prst="bentConnector2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52AA0FF-C665-5D79-F1CD-0EA3CEE00E88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rot="5400000">
              <a:off x="7948942" y="3349444"/>
              <a:ext cx="235472" cy="1052374"/>
            </a:xfrm>
            <a:prstGeom prst="bentConnector3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2BE54B0A-D7E3-40E5-358C-53ED52CF8B9C}"/>
                </a:ext>
              </a:extLst>
            </p:cNvPr>
            <p:cNvCxnSpPr>
              <a:stCxn id="19" idx="2"/>
              <a:endCxn id="22" idx="0"/>
            </p:cNvCxnSpPr>
            <p:nvPr/>
          </p:nvCxnSpPr>
          <p:spPr>
            <a:xfrm rot="16200000" flipH="1">
              <a:off x="9001316" y="3349444"/>
              <a:ext cx="235472" cy="1052374"/>
            </a:xfrm>
            <a:prstGeom prst="bentConnector3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7AAEC2-AE3A-1AF0-FE52-A373A452FA43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>
              <a:off x="8592865" y="3757895"/>
              <a:ext cx="0" cy="23547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A719DC-BB69-F64D-F5DB-108BEC7A595D}"/>
                </a:ext>
              </a:extLst>
            </p:cNvPr>
            <p:cNvSpPr/>
            <p:nvPr/>
          </p:nvSpPr>
          <p:spPr>
            <a:xfrm>
              <a:off x="8186360" y="4968263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Sample research-progress</a:t>
              </a: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3770CB-949C-C600-772B-9F1D27567580}"/>
                </a:ext>
              </a:extLst>
            </p:cNvPr>
            <p:cNvSpPr/>
            <p:nvPr/>
          </p:nvSpPr>
          <p:spPr>
            <a:xfrm>
              <a:off x="9238734" y="4965321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accent1"/>
                  </a:solidFill>
                  <a:latin typeface="Georgia" panose="02040502050405020303" pitchFamily="18" charset="0"/>
                </a:rPr>
                <a:t>Prob. to win combat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EE8EAE-8F32-C15B-CE8D-A7A9B6C39F91}"/>
                </a:ext>
              </a:extLst>
            </p:cNvPr>
            <p:cNvCxnSpPr>
              <a:stCxn id="21" idx="2"/>
              <a:endCxn id="32" idx="0"/>
            </p:cNvCxnSpPr>
            <p:nvPr/>
          </p:nvCxnSpPr>
          <p:spPr>
            <a:xfrm>
              <a:off x="8592865" y="4719117"/>
              <a:ext cx="0" cy="24914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3A00C9-8504-EA67-A175-18BA15CD566F}"/>
                </a:ext>
              </a:extLst>
            </p:cNvPr>
            <p:cNvCxnSpPr>
              <a:stCxn id="22" idx="2"/>
              <a:endCxn id="33" idx="0"/>
            </p:cNvCxnSpPr>
            <p:nvPr/>
          </p:nvCxnSpPr>
          <p:spPr>
            <a:xfrm>
              <a:off x="9645239" y="4719117"/>
              <a:ext cx="0" cy="246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831BE8B-2837-A24F-27DB-484C8F18E552}"/>
                </a:ext>
              </a:extLst>
            </p:cNvPr>
            <p:cNvCxnSpPr>
              <a:cxnSpLocks/>
              <a:stCxn id="15" idx="0"/>
              <a:endCxn id="11" idx="2"/>
            </p:cNvCxnSpPr>
            <p:nvPr/>
          </p:nvCxnSpPr>
          <p:spPr>
            <a:xfrm flipV="1">
              <a:off x="6095239" y="3757896"/>
              <a:ext cx="761" cy="23547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922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3041-3545-8FB5-FEEB-6B674AB4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Citation data for each technology was fitted to a log-normal PDF</a:t>
            </a:r>
          </a:p>
        </p:txBody>
      </p:sp>
      <p:pic>
        <p:nvPicPr>
          <p:cNvPr id="11" name="Content Placeholder 10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9DC67026-0E1B-D433-FDD0-8DB77CB3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11" y="2299863"/>
            <a:ext cx="4922100" cy="256736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37DF-B29C-80AD-A897-49F6261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67F3E4E-2767-FF77-3B81-D3F9E71614C1}"/>
              </a:ext>
            </a:extLst>
          </p:cNvPr>
          <p:cNvSpPr txBox="1">
            <a:spLocks/>
          </p:cNvSpPr>
          <p:nvPr/>
        </p:nvSpPr>
        <p:spPr>
          <a:xfrm>
            <a:off x="838200" y="1541089"/>
            <a:ext cx="5762297" cy="433419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3934A4-72C1-EFBD-69DA-EBD71533C63B}"/>
              </a:ext>
            </a:extLst>
          </p:cNvPr>
          <p:cNvGrpSpPr/>
          <p:nvPr/>
        </p:nvGrpSpPr>
        <p:grpSpPr>
          <a:xfrm>
            <a:off x="617838" y="2864924"/>
            <a:ext cx="1916877" cy="929132"/>
            <a:chOff x="257247" y="1991754"/>
            <a:chExt cx="1916877" cy="929132"/>
          </a:xfrm>
        </p:grpSpPr>
        <p:pic>
          <p:nvPicPr>
            <p:cNvPr id="16" name="Graphic 15" descr="Document with solid fill">
              <a:extLst>
                <a:ext uri="{FF2B5EF4-FFF2-40B4-BE49-F238E27FC236}">
                  <a16:creationId xmlns:a16="http://schemas.microsoft.com/office/drawing/2014/main" id="{A9117941-D24B-48F6-0EA2-38722FFEF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1383" y="1991754"/>
              <a:ext cx="477845" cy="47784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5BC347-C9AA-F610-4865-B51E4674CB60}"/>
                </a:ext>
              </a:extLst>
            </p:cNvPr>
            <p:cNvSpPr txBox="1"/>
            <p:nvPr/>
          </p:nvSpPr>
          <p:spPr>
            <a:xfrm>
              <a:off x="257247" y="2469599"/>
              <a:ext cx="1916877" cy="45128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b="1">
                  <a:solidFill>
                    <a:schemeClr val="accent1"/>
                  </a:solidFill>
                </a:rPr>
                <a:t>1.</a:t>
              </a:r>
              <a:r>
                <a:rPr lang="en-US" sz="1100">
                  <a:solidFill>
                    <a:schemeClr val="accent1"/>
                  </a:solidFill>
                </a:rPr>
                <a:t> Based on work by 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100">
                  <a:solidFill>
                    <a:schemeClr val="accent1"/>
                  </a:solidFill>
                </a:rPr>
                <a:t>Radicchi et al. (2008)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BDA2B5-4651-81A7-F8CE-C09179B58258}"/>
              </a:ext>
            </a:extLst>
          </p:cNvPr>
          <p:cNvGrpSpPr/>
          <p:nvPr/>
        </p:nvGrpSpPr>
        <p:grpSpPr>
          <a:xfrm>
            <a:off x="2494281" y="2864923"/>
            <a:ext cx="1916877" cy="1437247"/>
            <a:chOff x="2133690" y="1991753"/>
            <a:chExt cx="1916877" cy="1437247"/>
          </a:xfrm>
        </p:grpSpPr>
        <p:pic>
          <p:nvPicPr>
            <p:cNvPr id="9" name="Graphic 8" descr="Folder Search with solid fill">
              <a:extLst>
                <a:ext uri="{FF2B5EF4-FFF2-40B4-BE49-F238E27FC236}">
                  <a16:creationId xmlns:a16="http://schemas.microsoft.com/office/drawing/2014/main" id="{F09A1E68-9319-010D-05D6-B0AA899E0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18326" y="1991753"/>
              <a:ext cx="477845" cy="47784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A25F7F-68CE-58C2-964F-34F099971831}"/>
                </a:ext>
              </a:extLst>
            </p:cNvPr>
            <p:cNvSpPr txBox="1"/>
            <p:nvPr/>
          </p:nvSpPr>
          <p:spPr>
            <a:xfrm>
              <a:off x="2133690" y="2471765"/>
              <a:ext cx="1916877" cy="95723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b="1">
                  <a:solidFill>
                    <a:schemeClr val="accent1"/>
                  </a:solidFill>
                </a:rPr>
                <a:t>2. </a:t>
              </a:r>
              <a:r>
                <a:rPr lang="en-US" sz="1100">
                  <a:solidFill>
                    <a:schemeClr val="accent1"/>
                  </a:solidFill>
                </a:rPr>
                <a:t>Collect citation data for every research-area in the technology portfolio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8CEC5C-7348-E0BD-3573-07A6D6BDB754}"/>
              </a:ext>
            </a:extLst>
          </p:cNvPr>
          <p:cNvGrpSpPr/>
          <p:nvPr/>
        </p:nvGrpSpPr>
        <p:grpSpPr>
          <a:xfrm>
            <a:off x="4340898" y="2864923"/>
            <a:ext cx="1916877" cy="1427962"/>
            <a:chOff x="3980307" y="1991753"/>
            <a:chExt cx="1916877" cy="1427962"/>
          </a:xfrm>
        </p:grpSpPr>
        <p:pic>
          <p:nvPicPr>
            <p:cNvPr id="12" name="Graphic 11" descr="Bar chart with solid fill">
              <a:extLst>
                <a:ext uri="{FF2B5EF4-FFF2-40B4-BE49-F238E27FC236}">
                  <a16:creationId xmlns:a16="http://schemas.microsoft.com/office/drawing/2014/main" id="{8AF5179A-4A81-2B01-433C-518FDF78C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94769" y="1991753"/>
              <a:ext cx="477845" cy="47784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7368A9-204D-DEC0-925D-EE1340A2919A}"/>
                </a:ext>
              </a:extLst>
            </p:cNvPr>
            <p:cNvSpPr txBox="1"/>
            <p:nvPr/>
          </p:nvSpPr>
          <p:spPr>
            <a:xfrm>
              <a:off x="3980307" y="2467686"/>
              <a:ext cx="1916877" cy="952029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b="1">
                  <a:solidFill>
                    <a:schemeClr val="accent1"/>
                  </a:solidFill>
                </a:rPr>
                <a:t>3. </a:t>
              </a:r>
              <a:r>
                <a:rPr lang="en-US" sz="1100">
                  <a:solidFill>
                    <a:schemeClr val="accent1"/>
                  </a:solidFill>
                </a:rPr>
                <a:t>Estimate parameters for a log-normal PDF with Maximum-Likelihood Estimation </a:t>
              </a:r>
            </a:p>
          </p:txBody>
        </p:sp>
      </p:grpSp>
      <p:sp>
        <p:nvSpPr>
          <p:cNvPr id="23" name="Arc 22">
            <a:extLst>
              <a:ext uri="{FF2B5EF4-FFF2-40B4-BE49-F238E27FC236}">
                <a16:creationId xmlns:a16="http://schemas.microsoft.com/office/drawing/2014/main" id="{C70E8C5E-3A94-7DD8-7526-E6C89F03C08D}"/>
              </a:ext>
            </a:extLst>
          </p:cNvPr>
          <p:cNvSpPr/>
          <p:nvPr/>
        </p:nvSpPr>
        <p:spPr>
          <a:xfrm rot="18900000">
            <a:off x="1797236" y="2783625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97404C5E-4022-3473-C834-7C0C0E69131A}"/>
              </a:ext>
            </a:extLst>
          </p:cNvPr>
          <p:cNvSpPr/>
          <p:nvPr/>
        </p:nvSpPr>
        <p:spPr>
          <a:xfrm rot="18900000">
            <a:off x="3709862" y="2783625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CC0565FE-FD24-2D24-0BBC-A05B292B8238}"/>
              </a:ext>
            </a:extLst>
          </p:cNvPr>
          <p:cNvSpPr/>
          <p:nvPr/>
        </p:nvSpPr>
        <p:spPr>
          <a:xfrm rot="18900000">
            <a:off x="5690567" y="2783625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404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3041-3545-8FB5-FEEB-6B674AB4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37DF-B29C-80AD-A897-49F6261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D13E91-5DCC-407C-8BC9-85B4EAAE46B8}"/>
              </a:ext>
            </a:extLst>
          </p:cNvPr>
          <p:cNvGrpSpPr>
            <a:grpSpLocks noChangeAspect="1"/>
          </p:cNvGrpSpPr>
          <p:nvPr/>
        </p:nvGrpSpPr>
        <p:grpSpPr>
          <a:xfrm>
            <a:off x="463398" y="2526612"/>
            <a:ext cx="11265205" cy="1626466"/>
            <a:chOff x="617838" y="2783624"/>
            <a:chExt cx="9478590" cy="13685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6ECE3B-C4F9-48B9-86D4-BF1F3B4E618E}"/>
                </a:ext>
              </a:extLst>
            </p:cNvPr>
            <p:cNvSpPr txBox="1"/>
            <p:nvPr/>
          </p:nvSpPr>
          <p:spPr>
            <a:xfrm>
              <a:off x="617838" y="3342769"/>
              <a:ext cx="1916877" cy="45128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400" b="1">
                  <a:solidFill>
                    <a:schemeClr val="accent1"/>
                  </a:solidFill>
                </a:rPr>
                <a:t>1.</a:t>
              </a:r>
              <a:r>
                <a:rPr lang="en-US" sz="1400">
                  <a:solidFill>
                    <a:schemeClr val="accent1"/>
                  </a:solidFill>
                </a:rPr>
                <a:t> Introduction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0F2897-186C-4F78-97B4-9B0957D227B5}"/>
                </a:ext>
              </a:extLst>
            </p:cNvPr>
            <p:cNvSpPr txBox="1"/>
            <p:nvPr/>
          </p:nvSpPr>
          <p:spPr>
            <a:xfrm>
              <a:off x="2494281" y="3344935"/>
              <a:ext cx="1916877" cy="47376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400" b="1">
                  <a:solidFill>
                    <a:schemeClr val="accent1"/>
                  </a:solidFill>
                </a:rPr>
                <a:t>2. </a:t>
              </a:r>
              <a:r>
                <a:rPr lang="en-US" sz="1400">
                  <a:solidFill>
                    <a:schemeClr val="accent1"/>
                  </a:solidFill>
                </a:rPr>
                <a:t>General Approach to the Problem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735533-90CA-476B-9D35-F22396A48173}"/>
                </a:ext>
              </a:extLst>
            </p:cNvPr>
            <p:cNvSpPr txBox="1"/>
            <p:nvPr/>
          </p:nvSpPr>
          <p:spPr>
            <a:xfrm>
              <a:off x="4430205" y="3340856"/>
              <a:ext cx="1916877" cy="47784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400" b="1">
                  <a:solidFill>
                    <a:schemeClr val="accent1"/>
                  </a:solidFill>
                </a:rPr>
                <a:t>3. </a:t>
              </a:r>
              <a:r>
                <a:rPr lang="en-US" sz="1400">
                  <a:solidFill>
                    <a:schemeClr val="accent1"/>
                  </a:solidFill>
                </a:rPr>
                <a:t>Constructing the Game</a:t>
              </a: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01300678-47EF-45A3-ACA6-FC134F816DB0}"/>
                </a:ext>
              </a:extLst>
            </p:cNvPr>
            <p:cNvSpPr/>
            <p:nvPr/>
          </p:nvSpPr>
          <p:spPr>
            <a:xfrm rot="18900000">
              <a:off x="1797236" y="2783625"/>
              <a:ext cx="1368514" cy="1368514"/>
            </a:xfrm>
            <a:prstGeom prst="arc">
              <a:avLst/>
            </a:prstGeom>
            <a:ln w="28575">
              <a:solidFill>
                <a:schemeClr val="accent4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DEA2764-0786-4FF8-8BDB-CC16382CB71C}"/>
                </a:ext>
              </a:extLst>
            </p:cNvPr>
            <p:cNvSpPr/>
            <p:nvPr/>
          </p:nvSpPr>
          <p:spPr>
            <a:xfrm rot="18900000">
              <a:off x="3709862" y="2783625"/>
              <a:ext cx="1368514" cy="1368514"/>
            </a:xfrm>
            <a:prstGeom prst="arc">
              <a:avLst/>
            </a:prstGeom>
            <a:ln w="28575">
              <a:solidFill>
                <a:schemeClr val="accent4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EA14201C-44ED-4D0D-97C1-44B01005C89B}"/>
                </a:ext>
              </a:extLst>
            </p:cNvPr>
            <p:cNvSpPr/>
            <p:nvPr/>
          </p:nvSpPr>
          <p:spPr>
            <a:xfrm rot="18900000">
              <a:off x="5690567" y="2783625"/>
              <a:ext cx="1368514" cy="1368514"/>
            </a:xfrm>
            <a:prstGeom prst="arc">
              <a:avLst/>
            </a:prstGeom>
            <a:ln w="28575">
              <a:solidFill>
                <a:schemeClr val="accent4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ACE72E-7862-4BD0-94E8-10BAC47A19D1}"/>
                </a:ext>
              </a:extLst>
            </p:cNvPr>
            <p:cNvSpPr txBox="1"/>
            <p:nvPr/>
          </p:nvSpPr>
          <p:spPr>
            <a:xfrm>
              <a:off x="6303108" y="3342768"/>
              <a:ext cx="1916877" cy="45128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400" b="1">
                  <a:solidFill>
                    <a:schemeClr val="accent1"/>
                  </a:solidFill>
                </a:rPr>
                <a:t>4.</a:t>
              </a:r>
              <a:r>
                <a:rPr lang="en-US" sz="1400">
                  <a:solidFill>
                    <a:schemeClr val="accent1"/>
                  </a:solidFill>
                </a:rPr>
                <a:t> Results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A22E5B-25EF-44F2-8784-1125C482F7E1}"/>
                </a:ext>
              </a:extLst>
            </p:cNvPr>
            <p:cNvSpPr txBox="1"/>
            <p:nvPr/>
          </p:nvSpPr>
          <p:spPr>
            <a:xfrm>
              <a:off x="8179551" y="3344935"/>
              <a:ext cx="1916877" cy="47376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400" b="1">
                  <a:solidFill>
                    <a:schemeClr val="accent1"/>
                  </a:solidFill>
                </a:rPr>
                <a:t>5. </a:t>
              </a:r>
              <a:r>
                <a:rPr lang="en-US" sz="1400">
                  <a:solidFill>
                    <a:schemeClr val="accent1"/>
                  </a:solidFill>
                </a:rPr>
                <a:t>Conclusions</a:t>
              </a: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C08AB3DC-2DFE-429E-A4B5-72E164DDBE3A}"/>
                </a:ext>
              </a:extLst>
            </p:cNvPr>
            <p:cNvSpPr/>
            <p:nvPr/>
          </p:nvSpPr>
          <p:spPr>
            <a:xfrm rot="18900000">
              <a:off x="7482506" y="2783624"/>
              <a:ext cx="1368514" cy="1368514"/>
            </a:xfrm>
            <a:prstGeom prst="arc">
              <a:avLst/>
            </a:prstGeom>
            <a:ln w="28575">
              <a:solidFill>
                <a:schemeClr val="accent4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28" name="Graphic 27" descr="List">
            <a:extLst>
              <a:ext uri="{FF2B5EF4-FFF2-40B4-BE49-F238E27FC236}">
                <a16:creationId xmlns:a16="http://schemas.microsoft.com/office/drawing/2014/main" id="{76306F75-8355-4861-BE48-F5C75FB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0217" y="2630501"/>
            <a:ext cx="564433" cy="564433"/>
          </a:xfrm>
          <a:prstGeom prst="rect">
            <a:avLst/>
          </a:prstGeom>
        </p:spPr>
      </p:pic>
      <p:pic>
        <p:nvPicPr>
          <p:cNvPr id="32" name="Graphic 31" descr="Workflow">
            <a:extLst>
              <a:ext uri="{FF2B5EF4-FFF2-40B4-BE49-F238E27FC236}">
                <a16:creationId xmlns:a16="http://schemas.microsoft.com/office/drawing/2014/main" id="{BD3FB209-3F94-41C5-836C-D3E684512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0466" y="2630501"/>
            <a:ext cx="564433" cy="564433"/>
          </a:xfrm>
          <a:prstGeom prst="rect">
            <a:avLst/>
          </a:prstGeom>
        </p:spPr>
      </p:pic>
      <p:pic>
        <p:nvPicPr>
          <p:cNvPr id="36" name="Graphic 35" descr="Chess pieces">
            <a:extLst>
              <a:ext uri="{FF2B5EF4-FFF2-40B4-BE49-F238E27FC236}">
                <a16:creationId xmlns:a16="http://schemas.microsoft.com/office/drawing/2014/main" id="{3D0013ED-E471-4BCE-BCFC-EA2D3BB74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3783" y="2622326"/>
            <a:ext cx="564433" cy="564433"/>
          </a:xfrm>
          <a:prstGeom prst="rect">
            <a:avLst/>
          </a:prstGeom>
        </p:spPr>
      </p:pic>
      <p:pic>
        <p:nvPicPr>
          <p:cNvPr id="38" name="Graphic 37" descr="Presentation with pie chart">
            <a:extLst>
              <a:ext uri="{FF2B5EF4-FFF2-40B4-BE49-F238E27FC236}">
                <a16:creationId xmlns:a16="http://schemas.microsoft.com/office/drawing/2014/main" id="{FB37F354-610A-4505-A9A2-31D70C6315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71340" y="2628528"/>
            <a:ext cx="564433" cy="564433"/>
          </a:xfrm>
          <a:prstGeom prst="rect">
            <a:avLst/>
          </a:prstGeom>
        </p:spPr>
      </p:pic>
      <p:pic>
        <p:nvPicPr>
          <p:cNvPr id="40" name="Graphic 39" descr="Lightbulb">
            <a:extLst>
              <a:ext uri="{FF2B5EF4-FFF2-40B4-BE49-F238E27FC236}">
                <a16:creationId xmlns:a16="http://schemas.microsoft.com/office/drawing/2014/main" id="{7AE9AC1D-A9D4-4C0C-B0CA-69131A9A42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7350" y="2624975"/>
            <a:ext cx="564433" cy="5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81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382BC1-3839-3071-8FCD-A5EA8F59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The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7E201-A28C-72E7-561E-2F84E5D1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20</a:t>
            </a:fld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63DAE-4B71-54AC-A359-693A5F598A7E}"/>
              </a:ext>
            </a:extLst>
          </p:cNvPr>
          <p:cNvSpPr txBox="1"/>
          <p:nvPr/>
        </p:nvSpPr>
        <p:spPr>
          <a:xfrm>
            <a:off x="3039762" y="654908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SE" sz="140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F50DB5-BD7F-E3DF-761B-C499BAAB36F4}"/>
              </a:ext>
            </a:extLst>
          </p:cNvPr>
          <p:cNvGrpSpPr/>
          <p:nvPr/>
        </p:nvGrpSpPr>
        <p:grpSpPr>
          <a:xfrm>
            <a:off x="1362571" y="1910465"/>
            <a:ext cx="9454347" cy="3892868"/>
            <a:chOff x="349716" y="1006679"/>
            <a:chExt cx="11384930" cy="46877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191BF7-ED57-F130-FA00-728C6773E6FA}"/>
                </a:ext>
              </a:extLst>
            </p:cNvPr>
            <p:cNvSpPr/>
            <p:nvPr/>
          </p:nvSpPr>
          <p:spPr>
            <a:xfrm>
              <a:off x="3678187" y="2717994"/>
              <a:ext cx="1289832" cy="10399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accent1"/>
                  </a:solidFill>
                  <a:latin typeface="Georgia" panose="02040502050405020303" pitchFamily="18" charset="0"/>
                </a:rPr>
                <a:t>TRL to capability conversion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2E0B47-CDFD-4496-2DE5-51ECAF4F7A37}"/>
                </a:ext>
              </a:extLst>
            </p:cNvPr>
            <p:cNvSpPr/>
            <p:nvPr/>
          </p:nvSpPr>
          <p:spPr>
            <a:xfrm>
              <a:off x="1911531" y="2717995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TRL-</a:t>
              </a:r>
              <a:r>
                <a:rPr lang="sv-SE" sz="1100" err="1">
                  <a:solidFill>
                    <a:schemeClr val="accent1"/>
                  </a:solidFill>
                  <a:latin typeface="Georgia" panose="02040502050405020303" pitchFamily="18" charset="0"/>
                </a:rPr>
                <a:t>curve</a:t>
              </a:r>
              <a:endParaRPr lang="en-SE" sz="11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50ADE7-4F05-5F10-7BFF-8008C97738B6}"/>
                </a:ext>
              </a:extLst>
            </p:cNvPr>
            <p:cNvSpPr/>
            <p:nvPr/>
          </p:nvSpPr>
          <p:spPr>
            <a:xfrm>
              <a:off x="349716" y="1006679"/>
              <a:ext cx="1084992" cy="27512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200">
                  <a:solidFill>
                    <a:schemeClr val="accent1"/>
                  </a:solidFill>
                  <a:latin typeface="Georgia" panose="02040502050405020303" pitchFamily="18" charset="0"/>
                </a:rPr>
                <a:t>Data collection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10912C-86EE-87CF-E12B-08F8C70DE4A8}"/>
                </a:ext>
              </a:extLst>
            </p:cNvPr>
            <p:cNvSpPr/>
            <p:nvPr/>
          </p:nvSpPr>
          <p:spPr>
            <a:xfrm>
              <a:off x="5451084" y="2717991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Combat Model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165167-42CE-AB56-4919-CB5A65307FE8}"/>
                </a:ext>
              </a:extLst>
            </p:cNvPr>
            <p:cNvCxnSpPr>
              <a:cxnSpLocks/>
            </p:cNvCxnSpPr>
            <p:nvPr/>
          </p:nvCxnSpPr>
          <p:spPr>
            <a:xfrm>
              <a:off x="1434708" y="3237946"/>
              <a:ext cx="489746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51455B-848A-2C0A-593D-8082FD67ABB3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 flipV="1">
              <a:off x="3201363" y="3237947"/>
              <a:ext cx="476824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36AF0F-81B1-5F02-0943-3C18B8402430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4968019" y="3237944"/>
              <a:ext cx="483065" cy="3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F976DA-ECC8-8EFA-45FC-2CB91A4AA916}"/>
                </a:ext>
              </a:extLst>
            </p:cNvPr>
            <p:cNvSpPr/>
            <p:nvPr/>
          </p:nvSpPr>
          <p:spPr>
            <a:xfrm>
              <a:off x="5451084" y="3993366"/>
              <a:ext cx="1288310" cy="7257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Salvo Combat model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4336E4-A37E-A3BA-0E7F-B7CA290DAF68}"/>
                </a:ext>
              </a:extLst>
            </p:cNvPr>
            <p:cNvSpPr/>
            <p:nvPr/>
          </p:nvSpPr>
          <p:spPr>
            <a:xfrm>
              <a:off x="10444814" y="2717989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Model evaluation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6D086F-C9E2-0264-DFAF-AE4BC6C0C424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 flipV="1">
              <a:off x="6740916" y="3237943"/>
              <a:ext cx="1207033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AAFFD72-B39F-C26D-79D1-604EAA04A9AD}"/>
                </a:ext>
              </a:extLst>
            </p:cNvPr>
            <p:cNvCxnSpPr>
              <a:stCxn id="19" idx="3"/>
              <a:endCxn id="16" idx="1"/>
            </p:cNvCxnSpPr>
            <p:nvPr/>
          </p:nvCxnSpPr>
          <p:spPr>
            <a:xfrm flipV="1">
              <a:off x="9237781" y="3237942"/>
              <a:ext cx="1207033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179644-AB33-6D63-49A1-2038A510ACE4}"/>
                </a:ext>
              </a:extLst>
            </p:cNvPr>
            <p:cNvSpPr/>
            <p:nvPr/>
          </p:nvSpPr>
          <p:spPr>
            <a:xfrm>
              <a:off x="7947949" y="2717990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Simulation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71FCD0-6DEF-F478-B5A5-394B7453663B}"/>
                </a:ext>
              </a:extLst>
            </p:cNvPr>
            <p:cNvSpPr/>
            <p:nvPr/>
          </p:nvSpPr>
          <p:spPr>
            <a:xfrm>
              <a:off x="7133986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Choose</a:t>
              </a:r>
              <a:r>
                <a:rPr lang="sv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 o</a:t>
              </a:r>
              <a:r>
                <a:rPr lang="en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ptimal action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B871BD-6C88-71AB-BF3F-2EB596DF620D}"/>
                </a:ext>
              </a:extLst>
            </p:cNvPr>
            <p:cNvSpPr/>
            <p:nvPr/>
          </p:nvSpPr>
          <p:spPr>
            <a:xfrm>
              <a:off x="8186360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Update state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A5E5CC-C743-24EF-64DC-D700A63FA85F}"/>
                </a:ext>
              </a:extLst>
            </p:cNvPr>
            <p:cNvSpPr/>
            <p:nvPr/>
          </p:nvSpPr>
          <p:spPr>
            <a:xfrm>
              <a:off x="9238734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Evaluate state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03FD74-C010-3499-279D-A8E777A302A7}"/>
                </a:ext>
              </a:extLst>
            </p:cNvPr>
            <p:cNvSpPr/>
            <p:nvPr/>
          </p:nvSpPr>
          <p:spPr>
            <a:xfrm>
              <a:off x="7133985" y="4954589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Nash equilibr</a:t>
              </a:r>
              <a:r>
                <a:rPr lang="sv-SE" sz="900" err="1">
                  <a:solidFill>
                    <a:schemeClr val="accent1"/>
                  </a:solidFill>
                  <a:latin typeface="Georgia" panose="02040502050405020303" pitchFamily="18" charset="0"/>
                </a:rPr>
                <a:t>ia</a:t>
              </a: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59EEE2-BB25-94A1-42F5-0B2084CCCC1B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7538967" y="4719117"/>
              <a:ext cx="1524" cy="23547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865159-AFD6-8083-0880-8827ED4C91C2}"/>
                </a:ext>
              </a:extLst>
            </p:cNvPr>
            <p:cNvSpPr/>
            <p:nvPr/>
          </p:nvSpPr>
          <p:spPr>
            <a:xfrm>
              <a:off x="1911531" y="1006679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Estimate research-progress distribution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7ECDDBF-2180-80B4-AB32-856FAF7CDE08}"/>
                </a:ext>
              </a:extLst>
            </p:cNvPr>
            <p:cNvCxnSpPr>
              <a:stCxn id="9" idx="3"/>
              <a:endCxn id="7" idx="0"/>
            </p:cNvCxnSpPr>
            <p:nvPr/>
          </p:nvCxnSpPr>
          <p:spPr>
            <a:xfrm>
              <a:off x="1434708" y="2382287"/>
              <a:ext cx="2888395" cy="335707"/>
            </a:xfrm>
            <a:prstGeom prst="bentConnector2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B9AC2A-1898-26B4-DAEC-3EE8AF1D2F88}"/>
                </a:ext>
              </a:extLst>
            </p:cNvPr>
            <p:cNvCxnSpPr>
              <a:cxnSpLocks/>
            </p:cNvCxnSpPr>
            <p:nvPr/>
          </p:nvCxnSpPr>
          <p:spPr>
            <a:xfrm>
              <a:off x="1434708" y="1533697"/>
              <a:ext cx="489746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0872745-2400-4350-DDDF-FCE5383C217D}"/>
                </a:ext>
              </a:extLst>
            </p:cNvPr>
            <p:cNvCxnSpPr>
              <a:stCxn id="25" idx="3"/>
              <a:endCxn id="19" idx="0"/>
            </p:cNvCxnSpPr>
            <p:nvPr/>
          </p:nvCxnSpPr>
          <p:spPr>
            <a:xfrm>
              <a:off x="3201363" y="1526632"/>
              <a:ext cx="5391502" cy="1191358"/>
            </a:xfrm>
            <a:prstGeom prst="bentConnector2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52AA0FF-C665-5D79-F1CD-0EA3CEE00E88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rot="5400000">
              <a:off x="7948942" y="3349444"/>
              <a:ext cx="235472" cy="1052374"/>
            </a:xfrm>
            <a:prstGeom prst="bentConnector3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2BE54B0A-D7E3-40E5-358C-53ED52CF8B9C}"/>
                </a:ext>
              </a:extLst>
            </p:cNvPr>
            <p:cNvCxnSpPr>
              <a:stCxn id="19" idx="2"/>
              <a:endCxn id="22" idx="0"/>
            </p:cNvCxnSpPr>
            <p:nvPr/>
          </p:nvCxnSpPr>
          <p:spPr>
            <a:xfrm rot="16200000" flipH="1">
              <a:off x="9001316" y="3349444"/>
              <a:ext cx="235472" cy="1052374"/>
            </a:xfrm>
            <a:prstGeom prst="bentConnector3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7AAEC2-AE3A-1AF0-FE52-A373A452FA43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>
              <a:off x="8592865" y="3757895"/>
              <a:ext cx="0" cy="23547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A719DC-BB69-F64D-F5DB-108BEC7A595D}"/>
                </a:ext>
              </a:extLst>
            </p:cNvPr>
            <p:cNvSpPr/>
            <p:nvPr/>
          </p:nvSpPr>
          <p:spPr>
            <a:xfrm>
              <a:off x="8186360" y="4968263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Sample research-progress</a:t>
              </a: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3770CB-949C-C600-772B-9F1D27567580}"/>
                </a:ext>
              </a:extLst>
            </p:cNvPr>
            <p:cNvSpPr/>
            <p:nvPr/>
          </p:nvSpPr>
          <p:spPr>
            <a:xfrm>
              <a:off x="9238734" y="4965321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accent1"/>
                  </a:solidFill>
                  <a:latin typeface="Georgia" panose="02040502050405020303" pitchFamily="18" charset="0"/>
                </a:rPr>
                <a:t>Prob. to win combat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EE8EAE-8F32-C15B-CE8D-A7A9B6C39F91}"/>
                </a:ext>
              </a:extLst>
            </p:cNvPr>
            <p:cNvCxnSpPr>
              <a:stCxn id="21" idx="2"/>
              <a:endCxn id="32" idx="0"/>
            </p:cNvCxnSpPr>
            <p:nvPr/>
          </p:nvCxnSpPr>
          <p:spPr>
            <a:xfrm>
              <a:off x="8592865" y="4719117"/>
              <a:ext cx="0" cy="24914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3A00C9-8504-EA67-A175-18BA15CD566F}"/>
                </a:ext>
              </a:extLst>
            </p:cNvPr>
            <p:cNvCxnSpPr>
              <a:stCxn id="22" idx="2"/>
              <a:endCxn id="33" idx="0"/>
            </p:cNvCxnSpPr>
            <p:nvPr/>
          </p:nvCxnSpPr>
          <p:spPr>
            <a:xfrm>
              <a:off x="9645239" y="4719117"/>
              <a:ext cx="0" cy="246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831BE8B-2837-A24F-27DB-484C8F18E552}"/>
                </a:ext>
              </a:extLst>
            </p:cNvPr>
            <p:cNvCxnSpPr>
              <a:cxnSpLocks/>
              <a:stCxn id="15" idx="0"/>
              <a:endCxn id="11" idx="2"/>
            </p:cNvCxnSpPr>
            <p:nvPr/>
          </p:nvCxnSpPr>
          <p:spPr>
            <a:xfrm flipV="1">
              <a:off x="6095239" y="3757896"/>
              <a:ext cx="761" cy="23547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548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3041-3545-8FB5-FEEB-6B674AB4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conversion matrix translates the set of technologies to military capabilities</a:t>
            </a:r>
          </a:p>
        </p:txBody>
      </p:sp>
      <p:pic>
        <p:nvPicPr>
          <p:cNvPr id="9" name="Content Placeholder 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17C4581-565F-6FC0-02DF-A47DF5DFC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73" y="2559345"/>
            <a:ext cx="3697427" cy="180516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37DF-B29C-80AD-A897-49F6261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B2BB6-CD01-526F-A4CF-EA012EDE61C4}"/>
              </a:ext>
            </a:extLst>
          </p:cNvPr>
          <p:cNvSpPr txBox="1"/>
          <p:nvPr/>
        </p:nvSpPr>
        <p:spPr>
          <a:xfrm>
            <a:off x="7656373" y="2250886"/>
            <a:ext cx="3697427" cy="30845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200" i="1">
                <a:solidFill>
                  <a:schemeClr val="accent1"/>
                </a:solidFill>
                <a:latin typeface="Georgia" panose="02040502050405020303" pitchFamily="18" charset="0"/>
              </a:rPr>
              <a:t>Technologies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B4B95-C619-BED8-816A-6F8C729E58DC}"/>
              </a:ext>
            </a:extLst>
          </p:cNvPr>
          <p:cNvSpPr txBox="1"/>
          <p:nvPr/>
        </p:nvSpPr>
        <p:spPr>
          <a:xfrm rot="16200000">
            <a:off x="6564935" y="3307699"/>
            <a:ext cx="1805168" cy="30845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defPPr>
              <a:defRPr lang="sv-SE"/>
            </a:defPPr>
            <a:lvl1pPr algn="ctr">
              <a:lnSpc>
                <a:spcPct val="100000"/>
              </a:lnSpc>
              <a:spcBef>
                <a:spcPts val="0"/>
              </a:spcBef>
              <a:defRPr sz="1600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z="1200"/>
              <a:t>Military capabilities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B37695-EC19-60B2-34F3-FDDFC441031A}"/>
              </a:ext>
            </a:extLst>
          </p:cNvPr>
          <p:cNvSpPr txBox="1"/>
          <p:nvPr/>
        </p:nvSpPr>
        <p:spPr>
          <a:xfrm>
            <a:off x="617838" y="3342769"/>
            <a:ext cx="1916877" cy="120193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100" b="1">
                <a:solidFill>
                  <a:schemeClr val="accent1"/>
                </a:solidFill>
              </a:rPr>
              <a:t>1.</a:t>
            </a:r>
            <a:r>
              <a:rPr lang="en-US" sz="1100">
                <a:solidFill>
                  <a:schemeClr val="accent1"/>
                </a:solidFill>
              </a:rPr>
              <a:t> Ask industry experts to assess each </a:t>
            </a:r>
            <a:r>
              <a:rPr lang="en-US" sz="1100" b="1">
                <a:solidFill>
                  <a:schemeClr val="accent1"/>
                </a:solidFill>
              </a:rPr>
              <a:t>technology’s</a:t>
            </a:r>
            <a:r>
              <a:rPr lang="en-US" sz="1100">
                <a:solidFill>
                  <a:schemeClr val="accent1"/>
                </a:solidFill>
              </a:rPr>
              <a:t> </a:t>
            </a:r>
            <a:r>
              <a:rPr lang="en-US" sz="1100" b="1">
                <a:solidFill>
                  <a:schemeClr val="accent1"/>
                </a:solidFill>
              </a:rPr>
              <a:t>impact</a:t>
            </a:r>
            <a:r>
              <a:rPr lang="en-US" sz="1100">
                <a:solidFill>
                  <a:schemeClr val="accent1"/>
                </a:solidFill>
              </a:rPr>
              <a:t> on every military capability: </a:t>
            </a:r>
            <a:r>
              <a:rPr lang="en-US" sz="1100" i="1">
                <a:solidFill>
                  <a:schemeClr val="accent1"/>
                </a:solidFill>
              </a:rPr>
              <a:t>N/A</a:t>
            </a:r>
            <a:r>
              <a:rPr lang="en-US" sz="1100">
                <a:solidFill>
                  <a:schemeClr val="accent1"/>
                </a:solidFill>
              </a:rPr>
              <a:t>, </a:t>
            </a:r>
            <a:r>
              <a:rPr lang="en-US" sz="1100" i="1">
                <a:solidFill>
                  <a:schemeClr val="accent1"/>
                </a:solidFill>
              </a:rPr>
              <a:t>Minor, Major or Critical</a:t>
            </a:r>
            <a:r>
              <a:rPr lang="en-US" sz="11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C8A0D7-C585-E33F-0BFB-78DC0BD265F4}"/>
              </a:ext>
            </a:extLst>
          </p:cNvPr>
          <p:cNvSpPr txBox="1"/>
          <p:nvPr/>
        </p:nvSpPr>
        <p:spPr>
          <a:xfrm>
            <a:off x="2494281" y="3344935"/>
            <a:ext cx="1916877" cy="126800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100" b="1">
                <a:solidFill>
                  <a:schemeClr val="accent1"/>
                </a:solidFill>
              </a:rPr>
              <a:t>2. </a:t>
            </a:r>
            <a:r>
              <a:rPr lang="en-US" sz="1100">
                <a:solidFill>
                  <a:schemeClr val="accent1"/>
                </a:solidFill>
              </a:rPr>
              <a:t>Assign numerical values: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100">
                <a:solidFill>
                  <a:schemeClr val="accent1"/>
                </a:solidFill>
              </a:rPr>
              <a:t>N/A – 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100">
                <a:solidFill>
                  <a:schemeClr val="accent1"/>
                </a:solidFill>
              </a:rPr>
              <a:t>Minor – 1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100">
                <a:solidFill>
                  <a:schemeClr val="accent1"/>
                </a:solidFill>
              </a:rPr>
              <a:t>Major – 3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100">
                <a:solidFill>
                  <a:schemeClr val="accent1"/>
                </a:solidFill>
              </a:rPr>
              <a:t>Critical – 9   </a:t>
            </a:r>
            <a:r>
              <a:rPr lang="en-US" sz="1100" b="1">
                <a:solidFill>
                  <a:schemeClr val="accent1"/>
                </a:solidFill>
              </a:rPr>
              <a:t> </a:t>
            </a:r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060780-85BF-8F93-7EA7-D5B418E5866E}"/>
              </a:ext>
            </a:extLst>
          </p:cNvPr>
          <p:cNvSpPr txBox="1"/>
          <p:nvPr/>
        </p:nvSpPr>
        <p:spPr>
          <a:xfrm>
            <a:off x="4340898" y="3340856"/>
            <a:ext cx="1916877" cy="95202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100" b="1">
                <a:solidFill>
                  <a:schemeClr val="accent1"/>
                </a:solidFill>
              </a:rPr>
              <a:t>3. </a:t>
            </a:r>
            <a:r>
              <a:rPr lang="en-US" sz="1100">
                <a:solidFill>
                  <a:schemeClr val="accent1"/>
                </a:solidFill>
              </a:rPr>
              <a:t>Assign each element in the conversion matrix with the </a:t>
            </a:r>
            <a:r>
              <a:rPr lang="en-US" sz="1100" b="1">
                <a:solidFill>
                  <a:schemeClr val="accent1"/>
                </a:solidFill>
              </a:rPr>
              <a:t>most common </a:t>
            </a:r>
            <a:r>
              <a:rPr lang="en-US" sz="1100">
                <a:solidFill>
                  <a:schemeClr val="accent1"/>
                </a:solidFill>
              </a:rPr>
              <a:t>answer from the survey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E0CB383-C72E-7D53-9170-FB53DDFEA263}"/>
              </a:ext>
            </a:extLst>
          </p:cNvPr>
          <p:cNvSpPr/>
          <p:nvPr/>
        </p:nvSpPr>
        <p:spPr>
          <a:xfrm rot="18900000">
            <a:off x="1797236" y="2783625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F4536EFB-AFD0-DDAB-2AB9-DEBB6099325B}"/>
              </a:ext>
            </a:extLst>
          </p:cNvPr>
          <p:cNvSpPr/>
          <p:nvPr/>
        </p:nvSpPr>
        <p:spPr>
          <a:xfrm rot="18900000">
            <a:off x="3709862" y="2783625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71A2668C-7D82-E3B8-EAC4-D3BAC7A7C063}"/>
              </a:ext>
            </a:extLst>
          </p:cNvPr>
          <p:cNvSpPr/>
          <p:nvPr/>
        </p:nvSpPr>
        <p:spPr>
          <a:xfrm rot="18900000">
            <a:off x="5690567" y="2783625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7" name="Graphic 36" descr="Normal Distribution with solid fill">
            <a:extLst>
              <a:ext uri="{FF2B5EF4-FFF2-40B4-BE49-F238E27FC236}">
                <a16:creationId xmlns:a16="http://schemas.microsoft.com/office/drawing/2014/main" id="{934BD3D7-2D03-BAFB-78EE-2DD4EEF84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709" y="2871089"/>
            <a:ext cx="477845" cy="477845"/>
          </a:xfrm>
          <a:prstGeom prst="rect">
            <a:avLst/>
          </a:prstGeom>
        </p:spPr>
      </p:pic>
      <p:pic>
        <p:nvPicPr>
          <p:cNvPr id="39" name="Graphic 38" descr="Abacus with solid fill">
            <a:extLst>
              <a:ext uri="{FF2B5EF4-FFF2-40B4-BE49-F238E27FC236}">
                <a16:creationId xmlns:a16="http://schemas.microsoft.com/office/drawing/2014/main" id="{665CFCC9-CD52-32CF-4219-6D4DFA7A1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5997" y="2871089"/>
            <a:ext cx="477845" cy="477845"/>
          </a:xfrm>
          <a:prstGeom prst="rect">
            <a:avLst/>
          </a:prstGeom>
        </p:spPr>
      </p:pic>
      <p:pic>
        <p:nvPicPr>
          <p:cNvPr id="43" name="Graphic 42" descr="Clipboard with solid fill">
            <a:extLst>
              <a:ext uri="{FF2B5EF4-FFF2-40B4-BE49-F238E27FC236}">
                <a16:creationId xmlns:a16="http://schemas.microsoft.com/office/drawing/2014/main" id="{CA9E8EFA-1173-3C47-359A-DF2244BFE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0894" y="2871089"/>
            <a:ext cx="477845" cy="477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0386E9-381C-C2C0-C254-4C54937C9286}"/>
                  </a:ext>
                </a:extLst>
              </p:cNvPr>
              <p:cNvSpPr txBox="1"/>
              <p:nvPr/>
            </p:nvSpPr>
            <p:spPr>
              <a:xfrm>
                <a:off x="7656372" y="1727180"/>
                <a:ext cx="3697427" cy="45817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600" b="1">
                    <a:solidFill>
                      <a:schemeClr val="accent1"/>
                    </a:solidFill>
                  </a:rPr>
                  <a:t>Conversion matrix, </a:t>
                </a:r>
                <a14:m>
                  <m:oMath xmlns:m="http://schemas.openxmlformats.org/officeDocument/2006/math">
                    <m:r>
                      <a:rPr lang="sv-SE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6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0386E9-381C-C2C0-C254-4C54937C9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372" y="1727180"/>
                <a:ext cx="3697427" cy="458176"/>
              </a:xfrm>
              <a:prstGeom prst="rect">
                <a:avLst/>
              </a:prstGeom>
              <a:blipFill>
                <a:blip r:embed="rId10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63F5B0D-91B9-387D-0D79-7D08B7A4511D}"/>
              </a:ext>
            </a:extLst>
          </p:cNvPr>
          <p:cNvGrpSpPr/>
          <p:nvPr/>
        </p:nvGrpSpPr>
        <p:grpSpPr>
          <a:xfrm>
            <a:off x="7296300" y="4956111"/>
            <a:ext cx="4417572" cy="961731"/>
            <a:chOff x="7296300" y="4956111"/>
            <a:chExt cx="4417572" cy="9617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620B61E-13E1-7EF2-9A55-029F6D2D8CC0}"/>
                    </a:ext>
                  </a:extLst>
                </p:cNvPr>
                <p:cNvSpPr txBox="1"/>
                <p:nvPr/>
              </p:nvSpPr>
              <p:spPr>
                <a:xfrm>
                  <a:off x="7296300" y="4956111"/>
                  <a:ext cx="4417572" cy="961731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sv-SE" sz="1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𝐶𝑜𝑛𝑣𝑒𝑟𝑠𝑖𝑜𝑛</m:t>
                            </m:r>
                            <m:r>
                              <a:rPr lang="sv-S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𝑚𝑎𝑡𝑟𝑖𝑥</m:t>
                            </m:r>
                          </m:e>
                        </m:d>
                        <m:r>
                          <a:rPr lang="sv-SE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v-SE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𝑇𝑒𝑐h𝑛𝑜𝑙𝑜𝑔𝑖𝑒𝑠</m:t>
                            </m:r>
                          </m:e>
                        </m:d>
                        <m:r>
                          <a:rPr lang="sv-SE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v-SE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𝐶𝑎𝑝𝑎𝑏𝑖𝑙𝑖𝑡𝑖𝑒𝑠</m:t>
                            </m:r>
                          </m:e>
                        </m:d>
                      </m:oMath>
                    </m:oMathPara>
                  </a14:m>
                  <a:endParaRPr lang="sv-SE" sz="105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620B61E-13E1-7EF2-9A55-029F6D2D8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300" y="4956111"/>
                  <a:ext cx="4417572" cy="9617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FE39B19-BE74-B489-4D4B-EF3DA69F530F}"/>
                    </a:ext>
                  </a:extLst>
                </p:cNvPr>
                <p:cNvSpPr txBox="1"/>
                <p:nvPr/>
              </p:nvSpPr>
              <p:spPr>
                <a:xfrm>
                  <a:off x="7824331" y="5243060"/>
                  <a:ext cx="673575" cy="196769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1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sv-SE" sz="11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×14</m:t>
                        </m:r>
                      </m:oMath>
                    </m:oMathPara>
                  </a14:m>
                  <a:endParaRPr lang="sv-SE" sz="110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FE39B19-BE74-B489-4D4B-EF3DA69F53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331" y="5243060"/>
                  <a:ext cx="673575" cy="19676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4ED0CB5-3361-19B4-52A1-531DD4E5CB40}"/>
                    </a:ext>
                  </a:extLst>
                </p:cNvPr>
                <p:cNvSpPr txBox="1"/>
                <p:nvPr/>
              </p:nvSpPr>
              <p:spPr>
                <a:xfrm>
                  <a:off x="9432314" y="5243060"/>
                  <a:ext cx="673575" cy="196769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sv-SE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sv-SE" sz="11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4ED0CB5-3361-19B4-52A1-531DD4E5C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2314" y="5243060"/>
                  <a:ext cx="673575" cy="19676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9629D79-270B-0866-E2B3-476D2349CA37}"/>
                    </a:ext>
                  </a:extLst>
                </p:cNvPr>
                <p:cNvSpPr txBox="1"/>
                <p:nvPr/>
              </p:nvSpPr>
              <p:spPr>
                <a:xfrm>
                  <a:off x="10854744" y="5240207"/>
                  <a:ext cx="673575" cy="196769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1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sv-SE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sv-SE" sz="11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9629D79-270B-0866-E2B3-476D2349C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744" y="5240207"/>
                  <a:ext cx="673575" cy="19676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2832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382BC1-3839-3071-8FCD-A5EA8F59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The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7E201-A28C-72E7-561E-2F84E5D1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22</a:t>
            </a:fld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63DAE-4B71-54AC-A359-693A5F598A7E}"/>
              </a:ext>
            </a:extLst>
          </p:cNvPr>
          <p:cNvSpPr txBox="1"/>
          <p:nvPr/>
        </p:nvSpPr>
        <p:spPr>
          <a:xfrm>
            <a:off x="3039762" y="654908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SE" sz="140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F50DB5-BD7F-E3DF-761B-C499BAAB36F4}"/>
              </a:ext>
            </a:extLst>
          </p:cNvPr>
          <p:cNvGrpSpPr/>
          <p:nvPr/>
        </p:nvGrpSpPr>
        <p:grpSpPr>
          <a:xfrm>
            <a:off x="1362571" y="1910465"/>
            <a:ext cx="9454347" cy="3892868"/>
            <a:chOff x="349716" y="1006679"/>
            <a:chExt cx="11384930" cy="46877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191BF7-ED57-F130-FA00-728C6773E6FA}"/>
                </a:ext>
              </a:extLst>
            </p:cNvPr>
            <p:cNvSpPr/>
            <p:nvPr/>
          </p:nvSpPr>
          <p:spPr>
            <a:xfrm>
              <a:off x="3678187" y="2717994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accent1"/>
                  </a:solidFill>
                  <a:latin typeface="Georgia" panose="02040502050405020303" pitchFamily="18" charset="0"/>
                </a:rPr>
                <a:t>TRL to capability conversion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2E0B47-CDFD-4496-2DE5-51ECAF4F7A37}"/>
                </a:ext>
              </a:extLst>
            </p:cNvPr>
            <p:cNvSpPr/>
            <p:nvPr/>
          </p:nvSpPr>
          <p:spPr>
            <a:xfrm>
              <a:off x="1911531" y="2717995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TRL-</a:t>
              </a:r>
              <a:r>
                <a:rPr lang="sv-SE" sz="1100" err="1">
                  <a:solidFill>
                    <a:schemeClr val="accent1"/>
                  </a:solidFill>
                  <a:latin typeface="Georgia" panose="02040502050405020303" pitchFamily="18" charset="0"/>
                </a:rPr>
                <a:t>curve</a:t>
              </a:r>
              <a:endParaRPr lang="en-SE" sz="11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50ADE7-4F05-5F10-7BFF-8008C97738B6}"/>
                </a:ext>
              </a:extLst>
            </p:cNvPr>
            <p:cNvSpPr/>
            <p:nvPr/>
          </p:nvSpPr>
          <p:spPr>
            <a:xfrm>
              <a:off x="349716" y="1006679"/>
              <a:ext cx="1084992" cy="27512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200">
                  <a:solidFill>
                    <a:schemeClr val="accent1"/>
                  </a:solidFill>
                  <a:latin typeface="Georgia" panose="02040502050405020303" pitchFamily="18" charset="0"/>
                </a:rPr>
                <a:t>Data collection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10912C-86EE-87CF-E12B-08F8C70DE4A8}"/>
                </a:ext>
              </a:extLst>
            </p:cNvPr>
            <p:cNvSpPr/>
            <p:nvPr/>
          </p:nvSpPr>
          <p:spPr>
            <a:xfrm>
              <a:off x="5451084" y="2717991"/>
              <a:ext cx="1289832" cy="10399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Combat Model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165167-42CE-AB56-4919-CB5A65307FE8}"/>
                </a:ext>
              </a:extLst>
            </p:cNvPr>
            <p:cNvCxnSpPr>
              <a:cxnSpLocks/>
            </p:cNvCxnSpPr>
            <p:nvPr/>
          </p:nvCxnSpPr>
          <p:spPr>
            <a:xfrm>
              <a:off x="1434708" y="3237946"/>
              <a:ext cx="489746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51455B-848A-2C0A-593D-8082FD67ABB3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 flipV="1">
              <a:off x="3201363" y="3237947"/>
              <a:ext cx="476824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36AF0F-81B1-5F02-0943-3C18B8402430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4968019" y="3237944"/>
              <a:ext cx="483065" cy="3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F976DA-ECC8-8EFA-45FC-2CB91A4AA916}"/>
                </a:ext>
              </a:extLst>
            </p:cNvPr>
            <p:cNvSpPr/>
            <p:nvPr/>
          </p:nvSpPr>
          <p:spPr>
            <a:xfrm>
              <a:off x="5451084" y="3993366"/>
              <a:ext cx="1288310" cy="7257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Salvo Combat model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4336E4-A37E-A3BA-0E7F-B7CA290DAF68}"/>
                </a:ext>
              </a:extLst>
            </p:cNvPr>
            <p:cNvSpPr/>
            <p:nvPr/>
          </p:nvSpPr>
          <p:spPr>
            <a:xfrm>
              <a:off x="10444814" y="2717989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Model evaluation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6D086F-C9E2-0264-DFAF-AE4BC6C0C424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 flipV="1">
              <a:off x="6740916" y="3237943"/>
              <a:ext cx="1207033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AAFFD72-B39F-C26D-79D1-604EAA04A9AD}"/>
                </a:ext>
              </a:extLst>
            </p:cNvPr>
            <p:cNvCxnSpPr>
              <a:stCxn id="19" idx="3"/>
              <a:endCxn id="16" idx="1"/>
            </p:cNvCxnSpPr>
            <p:nvPr/>
          </p:nvCxnSpPr>
          <p:spPr>
            <a:xfrm flipV="1">
              <a:off x="9237781" y="3237942"/>
              <a:ext cx="1207033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179644-AB33-6D63-49A1-2038A510ACE4}"/>
                </a:ext>
              </a:extLst>
            </p:cNvPr>
            <p:cNvSpPr/>
            <p:nvPr/>
          </p:nvSpPr>
          <p:spPr>
            <a:xfrm>
              <a:off x="7947949" y="2717990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Simulation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71FCD0-6DEF-F478-B5A5-394B7453663B}"/>
                </a:ext>
              </a:extLst>
            </p:cNvPr>
            <p:cNvSpPr/>
            <p:nvPr/>
          </p:nvSpPr>
          <p:spPr>
            <a:xfrm>
              <a:off x="7133986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Choose</a:t>
              </a:r>
              <a:r>
                <a:rPr lang="sv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 o</a:t>
              </a:r>
              <a:r>
                <a:rPr lang="en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ptimal action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B871BD-6C88-71AB-BF3F-2EB596DF620D}"/>
                </a:ext>
              </a:extLst>
            </p:cNvPr>
            <p:cNvSpPr/>
            <p:nvPr/>
          </p:nvSpPr>
          <p:spPr>
            <a:xfrm>
              <a:off x="8186360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Update state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A5E5CC-C743-24EF-64DC-D700A63FA85F}"/>
                </a:ext>
              </a:extLst>
            </p:cNvPr>
            <p:cNvSpPr/>
            <p:nvPr/>
          </p:nvSpPr>
          <p:spPr>
            <a:xfrm>
              <a:off x="9238734" y="3993367"/>
              <a:ext cx="813009" cy="72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Evaluate state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03FD74-C010-3499-279D-A8E777A302A7}"/>
                </a:ext>
              </a:extLst>
            </p:cNvPr>
            <p:cNvSpPr/>
            <p:nvPr/>
          </p:nvSpPr>
          <p:spPr>
            <a:xfrm>
              <a:off x="7133985" y="4954589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Nash equilibr</a:t>
              </a:r>
              <a:r>
                <a:rPr lang="sv-SE" sz="900" err="1">
                  <a:solidFill>
                    <a:schemeClr val="accent1"/>
                  </a:solidFill>
                  <a:latin typeface="Georgia" panose="02040502050405020303" pitchFamily="18" charset="0"/>
                </a:rPr>
                <a:t>ia</a:t>
              </a: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59EEE2-BB25-94A1-42F5-0B2084CCCC1B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7538967" y="4719117"/>
              <a:ext cx="1524" cy="23547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865159-AFD6-8083-0880-8827ED4C91C2}"/>
                </a:ext>
              </a:extLst>
            </p:cNvPr>
            <p:cNvSpPr/>
            <p:nvPr/>
          </p:nvSpPr>
          <p:spPr>
            <a:xfrm>
              <a:off x="1911531" y="1006679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Estimate research-progress distribution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7ECDDBF-2180-80B4-AB32-856FAF7CDE08}"/>
                </a:ext>
              </a:extLst>
            </p:cNvPr>
            <p:cNvCxnSpPr>
              <a:stCxn id="9" idx="3"/>
              <a:endCxn id="7" idx="0"/>
            </p:cNvCxnSpPr>
            <p:nvPr/>
          </p:nvCxnSpPr>
          <p:spPr>
            <a:xfrm>
              <a:off x="1434708" y="2382287"/>
              <a:ext cx="2888395" cy="335707"/>
            </a:xfrm>
            <a:prstGeom prst="bentConnector2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B9AC2A-1898-26B4-DAEC-3EE8AF1D2F88}"/>
                </a:ext>
              </a:extLst>
            </p:cNvPr>
            <p:cNvCxnSpPr>
              <a:cxnSpLocks/>
            </p:cNvCxnSpPr>
            <p:nvPr/>
          </p:nvCxnSpPr>
          <p:spPr>
            <a:xfrm>
              <a:off x="1434708" y="1533697"/>
              <a:ext cx="489746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0872745-2400-4350-DDDF-FCE5383C217D}"/>
                </a:ext>
              </a:extLst>
            </p:cNvPr>
            <p:cNvCxnSpPr>
              <a:stCxn id="25" idx="3"/>
              <a:endCxn id="19" idx="0"/>
            </p:cNvCxnSpPr>
            <p:nvPr/>
          </p:nvCxnSpPr>
          <p:spPr>
            <a:xfrm>
              <a:off x="3201363" y="1526632"/>
              <a:ext cx="5391502" cy="1191358"/>
            </a:xfrm>
            <a:prstGeom prst="bentConnector2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52AA0FF-C665-5D79-F1CD-0EA3CEE00E88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rot="5400000">
              <a:off x="7948942" y="3349444"/>
              <a:ext cx="235472" cy="1052374"/>
            </a:xfrm>
            <a:prstGeom prst="bentConnector3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2BE54B0A-D7E3-40E5-358C-53ED52CF8B9C}"/>
                </a:ext>
              </a:extLst>
            </p:cNvPr>
            <p:cNvCxnSpPr>
              <a:stCxn id="19" idx="2"/>
              <a:endCxn id="22" idx="0"/>
            </p:cNvCxnSpPr>
            <p:nvPr/>
          </p:nvCxnSpPr>
          <p:spPr>
            <a:xfrm rot="16200000" flipH="1">
              <a:off x="9001316" y="3349444"/>
              <a:ext cx="235472" cy="1052374"/>
            </a:xfrm>
            <a:prstGeom prst="bentConnector3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7AAEC2-AE3A-1AF0-FE52-A373A452FA43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>
              <a:off x="8592865" y="3757895"/>
              <a:ext cx="0" cy="23547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A719DC-BB69-F64D-F5DB-108BEC7A595D}"/>
                </a:ext>
              </a:extLst>
            </p:cNvPr>
            <p:cNvSpPr/>
            <p:nvPr/>
          </p:nvSpPr>
          <p:spPr>
            <a:xfrm>
              <a:off x="8186360" y="4968263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Sample research-progress</a:t>
              </a: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3770CB-949C-C600-772B-9F1D27567580}"/>
                </a:ext>
              </a:extLst>
            </p:cNvPr>
            <p:cNvSpPr/>
            <p:nvPr/>
          </p:nvSpPr>
          <p:spPr>
            <a:xfrm>
              <a:off x="9238734" y="4965321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accent1"/>
                  </a:solidFill>
                  <a:latin typeface="Georgia" panose="02040502050405020303" pitchFamily="18" charset="0"/>
                </a:rPr>
                <a:t>Prob. to win combat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EE8EAE-8F32-C15B-CE8D-A7A9B6C39F91}"/>
                </a:ext>
              </a:extLst>
            </p:cNvPr>
            <p:cNvCxnSpPr>
              <a:stCxn id="21" idx="2"/>
              <a:endCxn id="32" idx="0"/>
            </p:cNvCxnSpPr>
            <p:nvPr/>
          </p:nvCxnSpPr>
          <p:spPr>
            <a:xfrm>
              <a:off x="8592865" y="4719117"/>
              <a:ext cx="0" cy="24914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3A00C9-8504-EA67-A175-18BA15CD566F}"/>
                </a:ext>
              </a:extLst>
            </p:cNvPr>
            <p:cNvCxnSpPr>
              <a:stCxn id="22" idx="2"/>
              <a:endCxn id="33" idx="0"/>
            </p:cNvCxnSpPr>
            <p:nvPr/>
          </p:nvCxnSpPr>
          <p:spPr>
            <a:xfrm>
              <a:off x="9645239" y="4719117"/>
              <a:ext cx="0" cy="246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831BE8B-2837-A24F-27DB-484C8F18E552}"/>
                </a:ext>
              </a:extLst>
            </p:cNvPr>
            <p:cNvCxnSpPr>
              <a:cxnSpLocks/>
              <a:stCxn id="15" idx="0"/>
              <a:endCxn id="11" idx="2"/>
            </p:cNvCxnSpPr>
            <p:nvPr/>
          </p:nvCxnSpPr>
          <p:spPr>
            <a:xfrm flipV="1">
              <a:off x="6095239" y="3757896"/>
              <a:ext cx="761" cy="23547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344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3041-3545-8FB5-FEEB-6B674AB4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players’ military capabilities are simulated against each other in a combat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37DF-B29C-80AD-A897-49F6261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E81E91ED-F9E7-A216-0AC9-8F6E916AC1E5}"/>
              </a:ext>
            </a:extLst>
          </p:cNvPr>
          <p:cNvCxnSpPr/>
          <p:nvPr/>
        </p:nvCxnSpPr>
        <p:spPr>
          <a:xfrm>
            <a:off x="11749696" y="2172559"/>
            <a:ext cx="0" cy="320383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FD13295E-33E4-E2CC-8382-36A93959C33F}"/>
              </a:ext>
            </a:extLst>
          </p:cNvPr>
          <p:cNvGrpSpPr/>
          <p:nvPr/>
        </p:nvGrpSpPr>
        <p:grpSpPr>
          <a:xfrm>
            <a:off x="7315200" y="2000680"/>
            <a:ext cx="3639058" cy="3431330"/>
            <a:chOff x="7315200" y="2000680"/>
            <a:chExt cx="3639058" cy="3431330"/>
          </a:xfrm>
        </p:grpSpPr>
        <p:pic>
          <p:nvPicPr>
            <p:cNvPr id="9" name="Picture 8" descr="A picture containing silhouette, ship, watercraft, black and white&#10;&#10;Description automatically generated">
              <a:extLst>
                <a:ext uri="{FF2B5EF4-FFF2-40B4-BE49-F238E27FC236}">
                  <a16:creationId xmlns:a16="http://schemas.microsoft.com/office/drawing/2014/main" id="{9F27EE1E-1A85-1DB0-985E-FEBC6AC68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81" t="10890"/>
            <a:stretch/>
          </p:blipFill>
          <p:spPr>
            <a:xfrm>
              <a:off x="7315200" y="2082087"/>
              <a:ext cx="1149094" cy="365620"/>
            </a:xfrm>
            <a:prstGeom prst="rect">
              <a:avLst/>
            </a:prstGeom>
          </p:spPr>
        </p:pic>
        <p:pic>
          <p:nvPicPr>
            <p:cNvPr id="10" name="Picture 9" descr="A picture containing silhouette, ship, watercraft, black and white&#10;&#10;Description automatically generated">
              <a:extLst>
                <a:ext uri="{FF2B5EF4-FFF2-40B4-BE49-F238E27FC236}">
                  <a16:creationId xmlns:a16="http://schemas.microsoft.com/office/drawing/2014/main" id="{58D0122D-2C06-A869-07AB-7ABD8E736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81" t="10890"/>
            <a:stretch/>
          </p:blipFill>
          <p:spPr>
            <a:xfrm flipH="1">
              <a:off x="9805164" y="2082087"/>
              <a:ext cx="1149094" cy="365620"/>
            </a:xfrm>
            <a:prstGeom prst="rect">
              <a:avLst/>
            </a:prstGeom>
          </p:spPr>
        </p:pic>
        <p:pic>
          <p:nvPicPr>
            <p:cNvPr id="11" name="Picture 10" descr="A picture containing silhouette, ship, watercraft, black and white&#10;&#10;Description automatically generated">
              <a:extLst>
                <a:ext uri="{FF2B5EF4-FFF2-40B4-BE49-F238E27FC236}">
                  <a16:creationId xmlns:a16="http://schemas.microsoft.com/office/drawing/2014/main" id="{2EC44BD8-90C4-DE47-4CE6-CBAD43FB5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81" t="10890"/>
            <a:stretch/>
          </p:blipFill>
          <p:spPr>
            <a:xfrm>
              <a:off x="7315200" y="3429000"/>
              <a:ext cx="1149094" cy="365620"/>
            </a:xfrm>
            <a:prstGeom prst="rect">
              <a:avLst/>
            </a:prstGeom>
          </p:spPr>
        </p:pic>
        <p:pic>
          <p:nvPicPr>
            <p:cNvPr id="12" name="Picture 11" descr="A picture containing silhouette, ship, watercraft, black and white&#10;&#10;Description automatically generated">
              <a:extLst>
                <a:ext uri="{FF2B5EF4-FFF2-40B4-BE49-F238E27FC236}">
                  <a16:creationId xmlns:a16="http://schemas.microsoft.com/office/drawing/2014/main" id="{580F13C5-AC6B-D254-C767-EB53A0060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81" t="10890"/>
            <a:stretch/>
          </p:blipFill>
          <p:spPr>
            <a:xfrm flipH="1">
              <a:off x="9805164" y="3429000"/>
              <a:ext cx="1149094" cy="365620"/>
            </a:xfrm>
            <a:prstGeom prst="rect">
              <a:avLst/>
            </a:prstGeom>
          </p:spPr>
        </p:pic>
        <p:pic>
          <p:nvPicPr>
            <p:cNvPr id="13" name="Picture 12" descr="A picture containing silhouette, ship, watercraft, black and white&#10;&#10;Description automatically generated">
              <a:extLst>
                <a:ext uri="{FF2B5EF4-FFF2-40B4-BE49-F238E27FC236}">
                  <a16:creationId xmlns:a16="http://schemas.microsoft.com/office/drawing/2014/main" id="{26C1636B-CB14-A6AF-D8BA-B5408E815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81" t="10890"/>
            <a:stretch/>
          </p:blipFill>
          <p:spPr>
            <a:xfrm>
              <a:off x="7315200" y="4775913"/>
              <a:ext cx="1149094" cy="365620"/>
            </a:xfrm>
            <a:prstGeom prst="rect">
              <a:avLst/>
            </a:prstGeom>
          </p:spPr>
        </p:pic>
        <p:pic>
          <p:nvPicPr>
            <p:cNvPr id="14" name="Picture 13" descr="A picture containing silhouette, ship, watercraft, black and white&#10;&#10;Description automatically generated">
              <a:extLst>
                <a:ext uri="{FF2B5EF4-FFF2-40B4-BE49-F238E27FC236}">
                  <a16:creationId xmlns:a16="http://schemas.microsoft.com/office/drawing/2014/main" id="{C26B2689-A831-3595-4212-0DA5E30CC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81" t="10890"/>
            <a:stretch/>
          </p:blipFill>
          <p:spPr>
            <a:xfrm flipH="1">
              <a:off x="9805164" y="4775913"/>
              <a:ext cx="1149094" cy="36562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6D96200-D93A-09E5-2CF4-AADDE4F26B0F}"/>
                    </a:ext>
                  </a:extLst>
                </p:cNvPr>
                <p:cNvSpPr txBox="1"/>
                <p:nvPr/>
              </p:nvSpPr>
              <p:spPr>
                <a:xfrm>
                  <a:off x="7315200" y="2447707"/>
                  <a:ext cx="1149094" cy="290477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v-SE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sv-SE" sz="14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6D96200-D93A-09E5-2CF4-AADDE4F26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2447707"/>
                  <a:ext cx="1149094" cy="2904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9D7AA74-78E8-3F3B-26FE-CCB3BC70043D}"/>
                    </a:ext>
                  </a:extLst>
                </p:cNvPr>
                <p:cNvSpPr txBox="1"/>
                <p:nvPr/>
              </p:nvSpPr>
              <p:spPr>
                <a:xfrm>
                  <a:off x="7315200" y="3794620"/>
                  <a:ext cx="1149094" cy="290477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v-SE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sv-SE" sz="14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9D7AA74-78E8-3F3B-26FE-CCB3BC700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3794620"/>
                  <a:ext cx="1149094" cy="2904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148D887-6494-B340-1F5B-C49D96E6B856}"/>
                    </a:ext>
                  </a:extLst>
                </p:cNvPr>
                <p:cNvSpPr txBox="1"/>
                <p:nvPr/>
              </p:nvSpPr>
              <p:spPr>
                <a:xfrm>
                  <a:off x="7315200" y="5141533"/>
                  <a:ext cx="1149094" cy="290477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v-SE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sv-SE" sz="14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148D887-6494-B340-1F5B-C49D96E6B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141533"/>
                  <a:ext cx="1149094" cy="2904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736AB2B-ADB8-CB87-87FB-093A131D5BDB}"/>
                    </a:ext>
                  </a:extLst>
                </p:cNvPr>
                <p:cNvSpPr txBox="1"/>
                <p:nvPr/>
              </p:nvSpPr>
              <p:spPr>
                <a:xfrm>
                  <a:off x="9805164" y="2447706"/>
                  <a:ext cx="1149094" cy="290477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sv-S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sv-SE" sz="140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736AB2B-ADB8-CB87-87FB-093A131D5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5164" y="2447706"/>
                  <a:ext cx="1149094" cy="2904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AF9723-DF7A-3791-D0BC-2AF0A14BAC5A}"/>
                    </a:ext>
                  </a:extLst>
                </p:cNvPr>
                <p:cNvSpPr txBox="1"/>
                <p:nvPr/>
              </p:nvSpPr>
              <p:spPr>
                <a:xfrm>
                  <a:off x="9805164" y="3756500"/>
                  <a:ext cx="1149094" cy="290477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sv-S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sv-SE" sz="140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AF9723-DF7A-3791-D0BC-2AF0A14BAC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5164" y="3756500"/>
                  <a:ext cx="1149094" cy="2904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1D1FC38-52E4-5597-D78A-644FEFB29C92}"/>
                    </a:ext>
                  </a:extLst>
                </p:cNvPr>
                <p:cNvSpPr txBox="1"/>
                <p:nvPr/>
              </p:nvSpPr>
              <p:spPr>
                <a:xfrm>
                  <a:off x="9805164" y="5141532"/>
                  <a:ext cx="1149094" cy="290477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sv-SE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sv-SE" sz="140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1D1FC38-52E4-5597-D78A-644FEFB29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5164" y="5141532"/>
                  <a:ext cx="1149094" cy="2904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AC1A7F5-18AC-C3F9-C65B-7BDFF503098D}"/>
                </a:ext>
              </a:extLst>
            </p:cNvPr>
            <p:cNvCxnSpPr>
              <a:stCxn id="9" idx="3"/>
              <a:endCxn id="10" idx="3"/>
            </p:cNvCxnSpPr>
            <p:nvPr/>
          </p:nvCxnSpPr>
          <p:spPr>
            <a:xfrm>
              <a:off x="8464294" y="2264897"/>
              <a:ext cx="1340870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893F09E-DBDE-E6AE-E162-98537FB95EBD}"/>
                </a:ext>
              </a:extLst>
            </p:cNvPr>
            <p:cNvCxnSpPr>
              <a:stCxn id="18" idx="2"/>
              <a:endCxn id="12" idx="0"/>
            </p:cNvCxnSpPr>
            <p:nvPr/>
          </p:nvCxnSpPr>
          <p:spPr>
            <a:xfrm>
              <a:off x="10379711" y="2738183"/>
              <a:ext cx="0" cy="69081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5FC4C9-89E7-AD3C-9035-2BDBAB4A2167}"/>
                </a:ext>
              </a:extLst>
            </p:cNvPr>
            <p:cNvCxnSpPr>
              <a:stCxn id="12" idx="3"/>
              <a:endCxn id="11" idx="3"/>
            </p:cNvCxnSpPr>
            <p:nvPr/>
          </p:nvCxnSpPr>
          <p:spPr>
            <a:xfrm flipH="1">
              <a:off x="8464294" y="3611810"/>
              <a:ext cx="1340870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01F482-2E61-A51D-53E4-7B5FCE3D2628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>
              <a:off x="7889747" y="4085097"/>
              <a:ext cx="0" cy="69081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96E1A616-22C8-3F1D-B589-1070D8A54140}"/>
                </a:ext>
              </a:extLst>
            </p:cNvPr>
            <p:cNvCxnSpPr>
              <a:stCxn id="13" idx="3"/>
              <a:endCxn id="14" idx="3"/>
            </p:cNvCxnSpPr>
            <p:nvPr/>
          </p:nvCxnSpPr>
          <p:spPr>
            <a:xfrm>
              <a:off x="8464294" y="4958723"/>
              <a:ext cx="1340870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2406A22C-9095-CC4A-9783-9D02EA4F99EA}"/>
                </a:ext>
              </a:extLst>
            </p:cNvPr>
            <p:cNvSpPr txBox="1"/>
            <p:nvPr/>
          </p:nvSpPr>
          <p:spPr>
            <a:xfrm>
              <a:off x="8464294" y="2000680"/>
              <a:ext cx="1340870" cy="26421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fontScale="92500" lnSpcReduction="20000"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400" b="1">
                  <a:solidFill>
                    <a:schemeClr val="accent5"/>
                  </a:solidFill>
                </a:rPr>
                <a:t>Salvo</a:t>
              </a: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14F9FCE7-B862-10EB-9388-A9A3AF7A9354}"/>
                </a:ext>
              </a:extLst>
            </p:cNvPr>
            <p:cNvSpPr txBox="1"/>
            <p:nvPr/>
          </p:nvSpPr>
          <p:spPr>
            <a:xfrm>
              <a:off x="8435180" y="3385715"/>
              <a:ext cx="1340870" cy="26421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fontScale="92500" lnSpcReduction="20000"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400" b="1">
                  <a:solidFill>
                    <a:schemeClr val="accent6"/>
                  </a:solidFill>
                </a:rPr>
                <a:t>Salvo</a:t>
              </a: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B687C526-581B-E00C-99B3-D682D487CF5C}"/>
                </a:ext>
              </a:extLst>
            </p:cNvPr>
            <p:cNvSpPr txBox="1"/>
            <p:nvPr/>
          </p:nvSpPr>
          <p:spPr>
            <a:xfrm>
              <a:off x="8464294" y="4732627"/>
              <a:ext cx="1340870" cy="26421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fontScale="92500" lnSpcReduction="20000"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400" b="1">
                  <a:solidFill>
                    <a:schemeClr val="accent5"/>
                  </a:solidFill>
                </a:rPr>
                <a:t>Salvo</a:t>
              </a:r>
            </a:p>
          </p:txBody>
        </p:sp>
      </p:grpSp>
      <p:sp>
        <p:nvSpPr>
          <p:cNvPr id="1031" name="TextBox 1030">
            <a:extLst>
              <a:ext uri="{FF2B5EF4-FFF2-40B4-BE49-F238E27FC236}">
                <a16:creationId xmlns:a16="http://schemas.microsoft.com/office/drawing/2014/main" id="{E6DBF879-1562-2B43-91D0-E9BBA875F801}"/>
              </a:ext>
            </a:extLst>
          </p:cNvPr>
          <p:cNvSpPr txBox="1"/>
          <p:nvPr/>
        </p:nvSpPr>
        <p:spPr>
          <a:xfrm>
            <a:off x="10191008" y="2738184"/>
            <a:ext cx="1340870" cy="69081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b="1">
                <a:solidFill>
                  <a:schemeClr val="accent6"/>
                </a:solidFill>
              </a:rPr>
              <a:t>Calculate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b="1">
                <a:solidFill>
                  <a:schemeClr val="accent6"/>
                </a:solidFill>
              </a:rPr>
              <a:t>losses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746D4B2-DDFC-D286-9DF7-CA736F7274A9}"/>
              </a:ext>
            </a:extLst>
          </p:cNvPr>
          <p:cNvSpPr txBox="1"/>
          <p:nvPr/>
        </p:nvSpPr>
        <p:spPr>
          <a:xfrm>
            <a:off x="6725705" y="4085097"/>
            <a:ext cx="1340870" cy="69081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b="1">
                <a:solidFill>
                  <a:schemeClr val="accent5"/>
                </a:solidFill>
              </a:rPr>
              <a:t>Calculate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b="1">
                <a:solidFill>
                  <a:schemeClr val="accent5"/>
                </a:solidFill>
              </a:rPr>
              <a:t>losses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74239FAE-1719-E520-7AB6-736D491D50D2}"/>
              </a:ext>
            </a:extLst>
          </p:cNvPr>
          <p:cNvSpPr txBox="1"/>
          <p:nvPr/>
        </p:nvSpPr>
        <p:spPr>
          <a:xfrm>
            <a:off x="11079261" y="1908344"/>
            <a:ext cx="1340870" cy="26421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b="1">
                <a:solidFill>
                  <a:schemeClr val="accent3"/>
                </a:solidFill>
              </a:rPr>
              <a:t>Time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18C7048B-2DAF-504E-8854-7BFDA5F1DD7F}"/>
              </a:ext>
            </a:extLst>
          </p:cNvPr>
          <p:cNvSpPr txBox="1"/>
          <p:nvPr/>
        </p:nvSpPr>
        <p:spPr>
          <a:xfrm>
            <a:off x="7315200" y="1501801"/>
            <a:ext cx="3639057" cy="45817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>
                <a:solidFill>
                  <a:schemeClr val="accent1"/>
                </a:solidFill>
              </a:rPr>
              <a:t>Stochastic, Sequential Salvo combat model –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>
                <a:solidFill>
                  <a:schemeClr val="accent1"/>
                </a:solidFill>
              </a:rPr>
              <a:t>A has initiative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b="1">
              <a:solidFill>
                <a:schemeClr val="accent1"/>
              </a:solidFill>
            </a:endParaRP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BB4E7C9B-1768-CB31-6261-FEB0150B5C57}"/>
              </a:ext>
            </a:extLst>
          </p:cNvPr>
          <p:cNvGrpSpPr/>
          <p:nvPr/>
        </p:nvGrpSpPr>
        <p:grpSpPr>
          <a:xfrm>
            <a:off x="496530" y="1572251"/>
            <a:ext cx="1603824" cy="1750909"/>
            <a:chOff x="95791" y="1989172"/>
            <a:chExt cx="1603824" cy="1750909"/>
          </a:xfrm>
        </p:grpSpPr>
        <p:pic>
          <p:nvPicPr>
            <p:cNvPr id="1043" name="Graphic 1042" descr="Document with solid fill">
              <a:extLst>
                <a:ext uri="{FF2B5EF4-FFF2-40B4-BE49-F238E27FC236}">
                  <a16:creationId xmlns:a16="http://schemas.microsoft.com/office/drawing/2014/main" id="{4B49D815-03E5-F1DE-7D0D-2628D233B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1275" y="1989172"/>
              <a:ext cx="477845" cy="477845"/>
            </a:xfrm>
            <a:prstGeom prst="rect">
              <a:avLst/>
            </a:prstGeom>
          </p:spPr>
        </p:pic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2F618B0B-C26F-3941-958F-2F803E43A4D7}"/>
                </a:ext>
              </a:extLst>
            </p:cNvPr>
            <p:cNvSpPr txBox="1"/>
            <p:nvPr/>
          </p:nvSpPr>
          <p:spPr>
            <a:xfrm>
              <a:off x="95791" y="2469599"/>
              <a:ext cx="1603824" cy="127048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b="1">
                  <a:solidFill>
                    <a:schemeClr val="accent1"/>
                  </a:solidFill>
                </a:rPr>
                <a:t>1.</a:t>
              </a:r>
              <a:r>
                <a:rPr lang="en-US" sz="1100">
                  <a:solidFill>
                    <a:schemeClr val="accent1"/>
                  </a:solidFill>
                </a:rPr>
                <a:t> Implementation of a </a:t>
              </a:r>
              <a:r>
                <a:rPr lang="en-US" sz="1100" b="1" i="1">
                  <a:solidFill>
                    <a:schemeClr val="accent1"/>
                  </a:solidFill>
                </a:rPr>
                <a:t>Stochastic, Sequential Salvo Combat Model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100">
                  <a:solidFill>
                    <a:schemeClr val="accent1"/>
                  </a:solidFill>
                </a:rPr>
                <a:t>Armstrong (2005)</a:t>
              </a:r>
            </a:p>
          </p:txBody>
        </p:sp>
      </p:grp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4444CFC-2247-F6E0-B35D-3B5C0D04BCA7}"/>
              </a:ext>
            </a:extLst>
          </p:cNvPr>
          <p:cNvSpPr txBox="1"/>
          <p:nvPr/>
        </p:nvSpPr>
        <p:spPr>
          <a:xfrm>
            <a:off x="1539635" y="3599421"/>
            <a:ext cx="1916877" cy="95723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100" b="1">
                <a:solidFill>
                  <a:schemeClr val="accent1"/>
                </a:solidFill>
              </a:rPr>
              <a:t>2. </a:t>
            </a:r>
            <a:r>
              <a:rPr lang="en-US" sz="1100">
                <a:solidFill>
                  <a:schemeClr val="accent1"/>
                </a:solidFill>
              </a:rPr>
              <a:t>The military capabilities represents the </a:t>
            </a:r>
            <a:r>
              <a:rPr lang="en-US" sz="1100" b="1">
                <a:solidFill>
                  <a:schemeClr val="accent1"/>
                </a:solidFill>
              </a:rPr>
              <a:t>parameters</a:t>
            </a:r>
            <a:r>
              <a:rPr lang="en-US" sz="1100">
                <a:solidFill>
                  <a:schemeClr val="accent1"/>
                </a:solidFill>
              </a:rPr>
              <a:t> in the Salvo Combat Model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A367EEE-8019-3BD2-D332-2059113614EC}"/>
              </a:ext>
            </a:extLst>
          </p:cNvPr>
          <p:cNvSpPr txBox="1"/>
          <p:nvPr/>
        </p:nvSpPr>
        <p:spPr>
          <a:xfrm>
            <a:off x="3335612" y="2845543"/>
            <a:ext cx="1916877" cy="95202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100" b="1">
                <a:solidFill>
                  <a:schemeClr val="accent1"/>
                </a:solidFill>
              </a:rPr>
              <a:t>3. </a:t>
            </a:r>
            <a:r>
              <a:rPr lang="en-US" sz="1100">
                <a:solidFill>
                  <a:schemeClr val="accent1"/>
                </a:solidFill>
              </a:rPr>
              <a:t>The </a:t>
            </a:r>
            <a:r>
              <a:rPr lang="en-US" sz="1100" b="1">
                <a:solidFill>
                  <a:schemeClr val="accent1"/>
                </a:solidFill>
              </a:rPr>
              <a:t>battle initiative </a:t>
            </a:r>
            <a:r>
              <a:rPr lang="en-US" sz="1100">
                <a:solidFill>
                  <a:schemeClr val="accent1"/>
                </a:solidFill>
              </a:rPr>
              <a:t>is assigned to a player stochastically, conditioned by an </a:t>
            </a:r>
            <a:r>
              <a:rPr lang="en-US" sz="1100" b="1">
                <a:solidFill>
                  <a:schemeClr val="accent1"/>
                </a:solidFill>
              </a:rPr>
              <a:t>intelligence parameter </a:t>
            </a:r>
          </a:p>
        </p:txBody>
      </p:sp>
      <p:sp>
        <p:nvSpPr>
          <p:cNvPr id="1052" name="Arc 1051">
            <a:extLst>
              <a:ext uri="{FF2B5EF4-FFF2-40B4-BE49-F238E27FC236}">
                <a16:creationId xmlns:a16="http://schemas.microsoft.com/office/drawing/2014/main" id="{BEC47EB8-3E91-862A-56C8-F47B5C7E52B4}"/>
              </a:ext>
            </a:extLst>
          </p:cNvPr>
          <p:cNvSpPr/>
          <p:nvPr/>
        </p:nvSpPr>
        <p:spPr>
          <a:xfrm rot="17582411">
            <a:off x="2368046" y="2582624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A1C41F3-30D5-C0C1-CDBF-16CAD96FCE31}"/>
              </a:ext>
            </a:extLst>
          </p:cNvPr>
          <p:cNvSpPr/>
          <p:nvPr/>
        </p:nvSpPr>
        <p:spPr>
          <a:xfrm rot="16644677" flipH="1">
            <a:off x="896503" y="2399334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CF6DDD08-51A0-D2A6-74E4-1584113D7B58}"/>
              </a:ext>
            </a:extLst>
          </p:cNvPr>
          <p:cNvSpPr/>
          <p:nvPr/>
        </p:nvSpPr>
        <p:spPr>
          <a:xfrm rot="16644677" flipH="1">
            <a:off x="4052480" y="3201955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A67951-4BD6-CD4C-971D-74B62D87F85B}"/>
              </a:ext>
            </a:extLst>
          </p:cNvPr>
          <p:cNvGrpSpPr/>
          <p:nvPr/>
        </p:nvGrpSpPr>
        <p:grpSpPr>
          <a:xfrm>
            <a:off x="4650748" y="3794620"/>
            <a:ext cx="1916877" cy="1788719"/>
            <a:chOff x="4318030" y="3794620"/>
            <a:chExt cx="1916877" cy="1788719"/>
          </a:xfrm>
        </p:grpSpPr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02C90350-1F18-0FBF-7365-5364B0C9FB5B}"/>
                </a:ext>
              </a:extLst>
            </p:cNvPr>
            <p:cNvSpPr txBox="1"/>
            <p:nvPr/>
          </p:nvSpPr>
          <p:spPr>
            <a:xfrm>
              <a:off x="4318030" y="4250304"/>
              <a:ext cx="1916877" cy="133303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b="1">
                  <a:solidFill>
                    <a:schemeClr val="accent1"/>
                  </a:solidFill>
                </a:rPr>
                <a:t>4. </a:t>
              </a:r>
              <a:r>
                <a:rPr lang="en-US" sz="1100">
                  <a:solidFill>
                    <a:schemeClr val="accent1"/>
                  </a:solidFill>
                </a:rPr>
                <a:t>The battle is simulated multiple times to gain an estimate of the </a:t>
              </a:r>
              <a:r>
                <a:rPr lang="en-US" sz="1100" b="1">
                  <a:solidFill>
                    <a:schemeClr val="accent1"/>
                  </a:solidFill>
                </a:rPr>
                <a:t>win-probability 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100">
                  <a:solidFill>
                    <a:schemeClr val="accent1"/>
                  </a:solidFill>
                </a:rPr>
                <a:t>(Monte-Carlo simulation)</a:t>
              </a:r>
            </a:p>
          </p:txBody>
        </p:sp>
        <p:pic>
          <p:nvPicPr>
            <p:cNvPr id="7" name="Graphic 6" descr="Gambling Chips with solid fill">
              <a:extLst>
                <a:ext uri="{FF2B5EF4-FFF2-40B4-BE49-F238E27FC236}">
                  <a16:creationId xmlns:a16="http://schemas.microsoft.com/office/drawing/2014/main" id="{8E43A701-18A0-FC1A-8DFC-0BA5D7C44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37545" y="3794620"/>
              <a:ext cx="477845" cy="477845"/>
            </a:xfrm>
            <a:prstGeom prst="rect">
              <a:avLst/>
            </a:prstGeom>
          </p:spPr>
        </p:pic>
      </p:grpSp>
      <p:sp>
        <p:nvSpPr>
          <p:cNvPr id="25" name="Arc 24">
            <a:extLst>
              <a:ext uri="{FF2B5EF4-FFF2-40B4-BE49-F238E27FC236}">
                <a16:creationId xmlns:a16="http://schemas.microsoft.com/office/drawing/2014/main" id="{08D255D2-B4DE-9ED4-0BB7-C9D602F0C1D1}"/>
              </a:ext>
            </a:extLst>
          </p:cNvPr>
          <p:cNvSpPr/>
          <p:nvPr/>
        </p:nvSpPr>
        <p:spPr>
          <a:xfrm rot="18900000">
            <a:off x="5666373" y="3489590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 descr="bullet icon vector logo template 10727083 Vector Art at Vecteezy">
            <a:extLst>
              <a:ext uri="{FF2B5EF4-FFF2-40B4-BE49-F238E27FC236}">
                <a16:creationId xmlns:a16="http://schemas.microsoft.com/office/drawing/2014/main" id="{D3217515-79E3-38D5-3550-AD4779B9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62969" y1="31458" x2="62969" y2="31458"/>
                        <a14:foregroundMark x1="65625" y1="23438" x2="65104" y2="30938"/>
                        <a14:foregroundMark x1="31406" y1="79115" x2="31406" y2="79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278" y="2285388"/>
            <a:ext cx="606178" cy="60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Clipboard Checked with solid fill">
            <a:extLst>
              <a:ext uri="{FF2B5EF4-FFF2-40B4-BE49-F238E27FC236}">
                <a16:creationId xmlns:a16="http://schemas.microsoft.com/office/drawing/2014/main" id="{E21384B2-1020-EAC6-D79B-0A7A2DE874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85812" y="3145965"/>
            <a:ext cx="430428" cy="4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382BC1-3839-3071-8FCD-A5EA8F59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The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7E201-A28C-72E7-561E-2F84E5D1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24</a:t>
            </a:fld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63DAE-4B71-54AC-A359-693A5F598A7E}"/>
              </a:ext>
            </a:extLst>
          </p:cNvPr>
          <p:cNvSpPr txBox="1"/>
          <p:nvPr/>
        </p:nvSpPr>
        <p:spPr>
          <a:xfrm>
            <a:off x="3039762" y="654908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SE" sz="140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F50DB5-BD7F-E3DF-761B-C499BAAB36F4}"/>
              </a:ext>
            </a:extLst>
          </p:cNvPr>
          <p:cNvGrpSpPr/>
          <p:nvPr/>
        </p:nvGrpSpPr>
        <p:grpSpPr>
          <a:xfrm>
            <a:off x="1362571" y="1910465"/>
            <a:ext cx="9454347" cy="3892868"/>
            <a:chOff x="349716" y="1006679"/>
            <a:chExt cx="11384930" cy="46877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191BF7-ED57-F130-FA00-728C6773E6FA}"/>
                </a:ext>
              </a:extLst>
            </p:cNvPr>
            <p:cNvSpPr/>
            <p:nvPr/>
          </p:nvSpPr>
          <p:spPr>
            <a:xfrm>
              <a:off x="3678187" y="2717994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accent1"/>
                  </a:solidFill>
                  <a:latin typeface="Georgia" panose="02040502050405020303" pitchFamily="18" charset="0"/>
                </a:rPr>
                <a:t>TRL to capability conversion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2E0B47-CDFD-4496-2DE5-51ECAF4F7A37}"/>
                </a:ext>
              </a:extLst>
            </p:cNvPr>
            <p:cNvSpPr/>
            <p:nvPr/>
          </p:nvSpPr>
          <p:spPr>
            <a:xfrm>
              <a:off x="1911531" y="2717995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TRL-</a:t>
              </a:r>
              <a:r>
                <a:rPr lang="sv-SE" sz="1100" err="1">
                  <a:solidFill>
                    <a:schemeClr val="accent1"/>
                  </a:solidFill>
                  <a:latin typeface="Georgia" panose="02040502050405020303" pitchFamily="18" charset="0"/>
                </a:rPr>
                <a:t>curve</a:t>
              </a:r>
              <a:endParaRPr lang="en-SE" sz="11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50ADE7-4F05-5F10-7BFF-8008C97738B6}"/>
                </a:ext>
              </a:extLst>
            </p:cNvPr>
            <p:cNvSpPr/>
            <p:nvPr/>
          </p:nvSpPr>
          <p:spPr>
            <a:xfrm>
              <a:off x="349716" y="1006679"/>
              <a:ext cx="1084992" cy="27512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200">
                  <a:solidFill>
                    <a:schemeClr val="accent1"/>
                  </a:solidFill>
                  <a:latin typeface="Georgia" panose="02040502050405020303" pitchFamily="18" charset="0"/>
                </a:rPr>
                <a:t>Data collection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10912C-86EE-87CF-E12B-08F8C70DE4A8}"/>
                </a:ext>
              </a:extLst>
            </p:cNvPr>
            <p:cNvSpPr/>
            <p:nvPr/>
          </p:nvSpPr>
          <p:spPr>
            <a:xfrm>
              <a:off x="5451084" y="2717991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Combat Model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165167-42CE-AB56-4919-CB5A65307FE8}"/>
                </a:ext>
              </a:extLst>
            </p:cNvPr>
            <p:cNvCxnSpPr>
              <a:cxnSpLocks/>
            </p:cNvCxnSpPr>
            <p:nvPr/>
          </p:nvCxnSpPr>
          <p:spPr>
            <a:xfrm>
              <a:off x="1434708" y="3237946"/>
              <a:ext cx="489746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51455B-848A-2C0A-593D-8082FD67ABB3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 flipV="1">
              <a:off x="3201363" y="3237947"/>
              <a:ext cx="476824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36AF0F-81B1-5F02-0943-3C18B8402430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4968019" y="3237944"/>
              <a:ext cx="483065" cy="3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F976DA-ECC8-8EFA-45FC-2CB91A4AA916}"/>
                </a:ext>
              </a:extLst>
            </p:cNvPr>
            <p:cNvSpPr/>
            <p:nvPr/>
          </p:nvSpPr>
          <p:spPr>
            <a:xfrm>
              <a:off x="5451084" y="3993366"/>
              <a:ext cx="1288310" cy="7257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Salvo Combat model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4336E4-A37E-A3BA-0E7F-B7CA290DAF68}"/>
                </a:ext>
              </a:extLst>
            </p:cNvPr>
            <p:cNvSpPr/>
            <p:nvPr/>
          </p:nvSpPr>
          <p:spPr>
            <a:xfrm>
              <a:off x="10444814" y="2717989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Model evaluation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6D086F-C9E2-0264-DFAF-AE4BC6C0C424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 flipV="1">
              <a:off x="6740916" y="3237943"/>
              <a:ext cx="1207033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AAFFD72-B39F-C26D-79D1-604EAA04A9AD}"/>
                </a:ext>
              </a:extLst>
            </p:cNvPr>
            <p:cNvCxnSpPr>
              <a:stCxn id="19" idx="3"/>
              <a:endCxn id="16" idx="1"/>
            </p:cNvCxnSpPr>
            <p:nvPr/>
          </p:nvCxnSpPr>
          <p:spPr>
            <a:xfrm flipV="1">
              <a:off x="9237781" y="3237942"/>
              <a:ext cx="1207033" cy="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179644-AB33-6D63-49A1-2038A510ACE4}"/>
                </a:ext>
              </a:extLst>
            </p:cNvPr>
            <p:cNvSpPr/>
            <p:nvPr/>
          </p:nvSpPr>
          <p:spPr>
            <a:xfrm>
              <a:off x="7947949" y="2717990"/>
              <a:ext cx="1289832" cy="10399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Simulation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71FCD0-6DEF-F478-B5A5-394B7453663B}"/>
                </a:ext>
              </a:extLst>
            </p:cNvPr>
            <p:cNvSpPr/>
            <p:nvPr/>
          </p:nvSpPr>
          <p:spPr>
            <a:xfrm>
              <a:off x="7133986" y="3993367"/>
              <a:ext cx="813009" cy="7257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Choose</a:t>
              </a:r>
              <a:r>
                <a:rPr lang="sv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 o</a:t>
              </a:r>
              <a:r>
                <a:rPr lang="en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ptimal action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B871BD-6C88-71AB-BF3F-2EB596DF620D}"/>
                </a:ext>
              </a:extLst>
            </p:cNvPr>
            <p:cNvSpPr/>
            <p:nvPr/>
          </p:nvSpPr>
          <p:spPr>
            <a:xfrm>
              <a:off x="8186360" y="3993367"/>
              <a:ext cx="813009" cy="7257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Update state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A5E5CC-C743-24EF-64DC-D700A63FA85F}"/>
                </a:ext>
              </a:extLst>
            </p:cNvPr>
            <p:cNvSpPr/>
            <p:nvPr/>
          </p:nvSpPr>
          <p:spPr>
            <a:xfrm>
              <a:off x="9238734" y="3993367"/>
              <a:ext cx="813009" cy="7257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Georgia" panose="02040502050405020303" pitchFamily="18" charset="0"/>
                </a:rPr>
                <a:t>Evaluate state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03FD74-C010-3499-279D-A8E777A302A7}"/>
                </a:ext>
              </a:extLst>
            </p:cNvPr>
            <p:cNvSpPr/>
            <p:nvPr/>
          </p:nvSpPr>
          <p:spPr>
            <a:xfrm>
              <a:off x="7133985" y="4954589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Nash equilibr</a:t>
              </a:r>
              <a:r>
                <a:rPr lang="sv-SE" sz="900" err="1">
                  <a:solidFill>
                    <a:schemeClr val="accent1"/>
                  </a:solidFill>
                  <a:latin typeface="Georgia" panose="02040502050405020303" pitchFamily="18" charset="0"/>
                </a:rPr>
                <a:t>ia</a:t>
              </a: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59EEE2-BB25-94A1-42F5-0B2084CCCC1B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7538967" y="4719117"/>
              <a:ext cx="1524" cy="23547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865159-AFD6-8083-0880-8827ED4C91C2}"/>
                </a:ext>
              </a:extLst>
            </p:cNvPr>
            <p:cNvSpPr/>
            <p:nvPr/>
          </p:nvSpPr>
          <p:spPr>
            <a:xfrm>
              <a:off x="1911531" y="1006679"/>
              <a:ext cx="1289832" cy="1039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Georgia" panose="02040502050405020303" pitchFamily="18" charset="0"/>
                </a:rPr>
                <a:t>Estimate research-progress distribution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7ECDDBF-2180-80B4-AB32-856FAF7CDE08}"/>
                </a:ext>
              </a:extLst>
            </p:cNvPr>
            <p:cNvCxnSpPr>
              <a:stCxn id="9" idx="3"/>
              <a:endCxn id="7" idx="0"/>
            </p:cNvCxnSpPr>
            <p:nvPr/>
          </p:nvCxnSpPr>
          <p:spPr>
            <a:xfrm>
              <a:off x="1434708" y="2382287"/>
              <a:ext cx="2888395" cy="335707"/>
            </a:xfrm>
            <a:prstGeom prst="bentConnector2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B9AC2A-1898-26B4-DAEC-3EE8AF1D2F88}"/>
                </a:ext>
              </a:extLst>
            </p:cNvPr>
            <p:cNvCxnSpPr>
              <a:cxnSpLocks/>
            </p:cNvCxnSpPr>
            <p:nvPr/>
          </p:nvCxnSpPr>
          <p:spPr>
            <a:xfrm>
              <a:off x="1434708" y="1533697"/>
              <a:ext cx="489746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0872745-2400-4350-DDDF-FCE5383C217D}"/>
                </a:ext>
              </a:extLst>
            </p:cNvPr>
            <p:cNvCxnSpPr>
              <a:stCxn id="25" idx="3"/>
              <a:endCxn id="19" idx="0"/>
            </p:cNvCxnSpPr>
            <p:nvPr/>
          </p:nvCxnSpPr>
          <p:spPr>
            <a:xfrm>
              <a:off x="3201363" y="1526632"/>
              <a:ext cx="5391502" cy="1191358"/>
            </a:xfrm>
            <a:prstGeom prst="bentConnector2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52AA0FF-C665-5D79-F1CD-0EA3CEE00E88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rot="5400000">
              <a:off x="7948942" y="3349444"/>
              <a:ext cx="235472" cy="1052374"/>
            </a:xfrm>
            <a:prstGeom prst="bentConnector3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2BE54B0A-D7E3-40E5-358C-53ED52CF8B9C}"/>
                </a:ext>
              </a:extLst>
            </p:cNvPr>
            <p:cNvCxnSpPr>
              <a:stCxn id="19" idx="2"/>
              <a:endCxn id="22" idx="0"/>
            </p:cNvCxnSpPr>
            <p:nvPr/>
          </p:nvCxnSpPr>
          <p:spPr>
            <a:xfrm rot="16200000" flipH="1">
              <a:off x="9001316" y="3349444"/>
              <a:ext cx="235472" cy="1052374"/>
            </a:xfrm>
            <a:prstGeom prst="bentConnector3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7AAEC2-AE3A-1AF0-FE52-A373A452FA43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>
              <a:off x="8592865" y="3757895"/>
              <a:ext cx="0" cy="23547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A719DC-BB69-F64D-F5DB-108BEC7A595D}"/>
                </a:ext>
              </a:extLst>
            </p:cNvPr>
            <p:cNvSpPr/>
            <p:nvPr/>
          </p:nvSpPr>
          <p:spPr>
            <a:xfrm>
              <a:off x="8186360" y="4968263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>
                  <a:solidFill>
                    <a:schemeClr val="accent1"/>
                  </a:solidFill>
                  <a:latin typeface="Georgia" panose="02040502050405020303" pitchFamily="18" charset="0"/>
                </a:rPr>
                <a:t>Sample research-progress</a:t>
              </a: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SE" sz="90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3770CB-949C-C600-772B-9F1D27567580}"/>
                </a:ext>
              </a:extLst>
            </p:cNvPr>
            <p:cNvSpPr/>
            <p:nvPr/>
          </p:nvSpPr>
          <p:spPr>
            <a:xfrm>
              <a:off x="9238734" y="4965321"/>
              <a:ext cx="813009" cy="7262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accent1"/>
                  </a:solidFill>
                  <a:latin typeface="Georgia" panose="02040502050405020303" pitchFamily="18" charset="0"/>
                </a:rPr>
                <a:t>Prob. to win combat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EE8EAE-8F32-C15B-CE8D-A7A9B6C39F91}"/>
                </a:ext>
              </a:extLst>
            </p:cNvPr>
            <p:cNvCxnSpPr>
              <a:stCxn id="21" idx="2"/>
              <a:endCxn id="32" idx="0"/>
            </p:cNvCxnSpPr>
            <p:nvPr/>
          </p:nvCxnSpPr>
          <p:spPr>
            <a:xfrm>
              <a:off x="8592865" y="4719117"/>
              <a:ext cx="0" cy="24914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3A00C9-8504-EA67-A175-18BA15CD566F}"/>
                </a:ext>
              </a:extLst>
            </p:cNvPr>
            <p:cNvCxnSpPr>
              <a:stCxn id="22" idx="2"/>
              <a:endCxn id="33" idx="0"/>
            </p:cNvCxnSpPr>
            <p:nvPr/>
          </p:nvCxnSpPr>
          <p:spPr>
            <a:xfrm>
              <a:off x="9645239" y="4719117"/>
              <a:ext cx="0" cy="246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831BE8B-2837-A24F-27DB-484C8F18E552}"/>
                </a:ext>
              </a:extLst>
            </p:cNvPr>
            <p:cNvCxnSpPr>
              <a:cxnSpLocks/>
              <a:stCxn id="15" idx="0"/>
              <a:endCxn id="11" idx="2"/>
            </p:cNvCxnSpPr>
            <p:nvPr/>
          </p:nvCxnSpPr>
          <p:spPr>
            <a:xfrm flipV="1">
              <a:off x="6095239" y="3757896"/>
              <a:ext cx="761" cy="23547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260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2E2-7EDD-4EE4-BF9F-BB4A0DBA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infinite number of portfolios can be constructed with </a:t>
            </a:r>
            <a:br>
              <a:rPr lang="en-US"/>
            </a:br>
            <a:r>
              <a:rPr lang="en-US"/>
              <a:t>14 technologies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1DB52-C4C9-4BD5-8343-50BB8E59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25</a:t>
            </a:fld>
            <a:endParaRPr lang="sv-S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D963B4-DCAC-3E0D-A069-B4E0BFAE9306}"/>
              </a:ext>
            </a:extLst>
          </p:cNvPr>
          <p:cNvGrpSpPr/>
          <p:nvPr/>
        </p:nvGrpSpPr>
        <p:grpSpPr>
          <a:xfrm>
            <a:off x="7099731" y="1420394"/>
            <a:ext cx="3830901" cy="4449831"/>
            <a:chOff x="7099731" y="1420394"/>
            <a:chExt cx="3830901" cy="44498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ontent Placeholder 3">
                  <a:extLst>
                    <a:ext uri="{FF2B5EF4-FFF2-40B4-BE49-F238E27FC236}">
                      <a16:creationId xmlns:a16="http://schemas.microsoft.com/office/drawing/2014/main" id="{16E3CFE8-AAA8-4574-B626-6EC9F6B78F7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99731" y="1420394"/>
                  <a:ext cx="3830901" cy="4257499"/>
                </a:xfrm>
                <a:prstGeom prst="rect">
                  <a:avLst/>
                </a:prstGeom>
              </p:spPr>
              <p:txBody>
                <a:bodyPr vert="horz" lIns="91440" tIns="0" rIns="91440" bIns="45720" rtlCol="0">
                  <a:normAutofit/>
                </a:bodyPr>
                <a:lstStyle>
                  <a:lvl1pPr marL="342900" indent="-342900" algn="l" defTabSz="914400" rtl="0" eaLnBrk="1" latinLnBrk="0" hangingPunct="1">
                    <a:lnSpc>
                      <a:spcPct val="10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800100" indent="-342900" algn="l" defTabSz="914400" rtl="0" eaLnBrk="1" latinLnBrk="0" hangingPunct="1">
                    <a:lnSpc>
                      <a:spcPct val="10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57300" indent="-342900" algn="l" defTabSz="914400" rtl="0" eaLnBrk="1" latinLnBrk="0" hangingPunct="1">
                    <a:lnSpc>
                      <a:spcPct val="10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14500" indent="-342900" algn="l" defTabSz="914400" rtl="0" eaLnBrk="1" latinLnBrk="0" hangingPunct="1">
                    <a:lnSpc>
                      <a:spcPct val="10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71700" indent="-342900" algn="l" defTabSz="914400" rtl="0" eaLnBrk="1" latinLnBrk="0" hangingPunct="1">
                    <a:lnSpc>
                      <a:spcPct val="10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b="1"/>
                    <a:t>Conclusion</a:t>
                  </a:r>
                  <a:endParaRPr lang="en-US" sz="1500" i="1"/>
                </a:p>
                <a:p>
                  <a:pPr>
                    <a:buFont typeface="Wingdings" panose="05000000000000000000" pitchFamily="2" charset="2"/>
                    <a:buChar char="§"/>
                  </a:pPr>
                  <a:r>
                    <a:rPr lang="en-US" sz="1500" i="1"/>
                    <a:t>We need a better (smarter) way to generate scenarios of investment!</a:t>
                  </a:r>
                </a:p>
                <a:p>
                  <a:pPr>
                    <a:buFont typeface="Wingdings" panose="05000000000000000000" pitchFamily="2" charset="2"/>
                    <a:buChar char="§"/>
                  </a:pPr>
                  <a:r>
                    <a:rPr lang="en-US" sz="1500" i="1"/>
                    <a:t>Only investigate </a:t>
                  </a:r>
                  <a:r>
                    <a:rPr lang="en-US" sz="1500" b="1" i="1"/>
                    <a:t>realistic</a:t>
                  </a:r>
                  <a:r>
                    <a:rPr lang="en-US" sz="1500" i="1"/>
                    <a:t> scenarios </a:t>
                  </a:r>
                  <a14:m>
                    <m:oMath xmlns:m="http://schemas.openxmlformats.org/officeDocument/2006/math"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500" i="1"/>
                    <a:t>         a </a:t>
                  </a:r>
                  <a:r>
                    <a:rPr lang="en-US" sz="1500" b="1" i="1"/>
                    <a:t>Nash equilibria </a:t>
                  </a:r>
                  <a:r>
                    <a:rPr lang="en-US" sz="1500" i="1"/>
                    <a:t>between the players represents a possible scenario of investment </a:t>
                  </a:r>
                </a:p>
              </p:txBody>
            </p:sp>
          </mc:Choice>
          <mc:Fallback>
            <p:sp>
              <p:nvSpPr>
                <p:cNvPr id="10" name="Content Placeholder 3">
                  <a:extLst>
                    <a:ext uri="{FF2B5EF4-FFF2-40B4-BE49-F238E27FC236}">
                      <a16:creationId xmlns:a16="http://schemas.microsoft.com/office/drawing/2014/main" id="{16E3CFE8-AAA8-4574-B626-6EC9F6B78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9731" y="1420394"/>
                  <a:ext cx="3830901" cy="4257499"/>
                </a:xfrm>
                <a:prstGeom prst="rect">
                  <a:avLst/>
                </a:prstGeom>
                <a:blipFill>
                  <a:blip r:embed="rId3"/>
                  <a:stretch>
                    <a:fillRect l="-478" t="-18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5810141-E5F3-41A3-AB74-268D3CA414E6}"/>
                </a:ext>
              </a:extLst>
            </p:cNvPr>
            <p:cNvGrpSpPr/>
            <p:nvPr/>
          </p:nvGrpSpPr>
          <p:grpSpPr>
            <a:xfrm>
              <a:off x="7290040" y="3690130"/>
              <a:ext cx="3450282" cy="2180095"/>
              <a:chOff x="7276712" y="3257511"/>
              <a:chExt cx="3450282" cy="218009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ECCFD9-22DD-41DB-AAD5-D297EAD3CA85}"/>
                  </a:ext>
                </a:extLst>
              </p:cNvPr>
              <p:cNvSpPr/>
              <p:nvPr/>
            </p:nvSpPr>
            <p:spPr>
              <a:xfrm>
                <a:off x="7276712" y="3943102"/>
                <a:ext cx="3450282" cy="149450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b="1" i="1">
                    <a:solidFill>
                      <a:schemeClr val="accent1"/>
                    </a:solidFill>
                  </a:rPr>
                  <a:t>Definition</a:t>
                </a:r>
                <a:r>
                  <a:rPr lang="en-US" sz="1600">
                    <a:solidFill>
                      <a:schemeClr val="accent1"/>
                    </a:solidFill>
                  </a:rPr>
                  <a:t>: </a:t>
                </a:r>
                <a:r>
                  <a:rPr lang="en-US" sz="1600" i="1">
                    <a:solidFill>
                      <a:schemeClr val="accent1"/>
                    </a:solidFill>
                  </a:rPr>
                  <a:t>Nash Equilibrium</a:t>
                </a:r>
              </a:p>
              <a:p>
                <a:endParaRPr lang="en-US" sz="160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sz="1600" i="1">
                    <a:solidFill>
                      <a:schemeClr val="accent1"/>
                    </a:solidFill>
                  </a:rPr>
                  <a:t>“A contract between players such that neither player is benefited by changing their current position”</a:t>
                </a:r>
              </a:p>
            </p:txBody>
          </p:sp>
          <p:pic>
            <p:nvPicPr>
              <p:cNvPr id="9" name="Graphic 8" descr="Handshake with solid fill">
                <a:extLst>
                  <a:ext uri="{FF2B5EF4-FFF2-40B4-BE49-F238E27FC236}">
                    <a16:creationId xmlns:a16="http://schemas.microsoft.com/office/drawing/2014/main" id="{B8B6CE50-9FCB-4C6D-9341-F4673A957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29421" y="3257511"/>
                <a:ext cx="744864" cy="744864"/>
              </a:xfrm>
              <a:prstGeom prst="rect">
                <a:avLst/>
              </a:prstGeom>
            </p:spPr>
          </p:pic>
        </p:grpSp>
      </p:grp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885F4E5-F6E2-4AD6-B239-3FBB6CCEC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288956"/>
              </p:ext>
            </p:extLst>
          </p:nvPr>
        </p:nvGraphicFramePr>
        <p:xfrm>
          <a:off x="2304932" y="1827469"/>
          <a:ext cx="1834418" cy="1675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0CA7286-83F4-54E3-2D22-528D76C9FD64}"/>
              </a:ext>
            </a:extLst>
          </p:cNvPr>
          <p:cNvSpPr txBox="1"/>
          <p:nvPr/>
        </p:nvSpPr>
        <p:spPr>
          <a:xfrm>
            <a:off x="891208" y="3503210"/>
            <a:ext cx="4661866" cy="51638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E" sz="1600" b="1">
                <a:solidFill>
                  <a:schemeClr val="accent1"/>
                </a:solidFill>
              </a:rPr>
              <a:t>Discretization is infeasible due to high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296789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3041-3545-8FB5-FEEB-6B674AB4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The optimization of actions aims to achieve equilibrium between the players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ontent Placeholder 7">
                <a:extLst>
                  <a:ext uri="{FF2B5EF4-FFF2-40B4-BE49-F238E27FC236}">
                    <a16:creationId xmlns:a16="http://schemas.microsoft.com/office/drawing/2014/main" id="{737682E3-31F1-C06F-904F-2FC25C778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0008" y="4464304"/>
                <a:ext cx="2674477" cy="2032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/>
                    </m:sSub>
                  </m:oMath>
                </a14:m>
                <a:r>
                  <a:rPr lang="en-GB" sz="1100" i="1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1100"/>
                  <a:t>–</a:t>
                </a:r>
                <a:r>
                  <a:rPr lang="en-GB" sz="1100" i="1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110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State of cumulative research-progress</a:t>
                </a:r>
                <a:endParaRPr lang="sv-SE" sz="1100" b="0" i="1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/>
                      <m:sup>
                        <m:r>
                          <a:rPr lang="en-GB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p>
                    </m:sSubSup>
                  </m:oMath>
                </a14:m>
                <a:r>
                  <a:rPr lang="en-GB" sz="1100">
                    <a:solidFill>
                      <a:schemeClr val="accent1"/>
                    </a:solidFill>
                  </a:rPr>
                  <a:t> </a:t>
                </a:r>
                <a:r>
                  <a:rPr lang="en-GB" sz="1100"/>
                  <a:t>–</a:t>
                </a:r>
                <a:r>
                  <a:rPr lang="en-GB" sz="1100">
                    <a:solidFill>
                      <a:schemeClr val="accent1"/>
                    </a:solidFill>
                  </a:rPr>
                  <a:t> Set of random actions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/>
                      <m:sup>
                        <m:r>
                          <a:rPr lang="en-GB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sup>
                    </m:sSubSup>
                  </m:oMath>
                </a14:m>
                <a:r>
                  <a:rPr lang="en-GB" sz="1100">
                    <a:solidFill>
                      <a:schemeClr val="accent1"/>
                    </a:solidFill>
                  </a:rPr>
                  <a:t> </a:t>
                </a:r>
                <a:r>
                  <a:rPr lang="en-GB" sz="1100"/>
                  <a:t>–</a:t>
                </a:r>
                <a:r>
                  <a:rPr lang="en-GB" sz="1100">
                    <a:solidFill>
                      <a:schemeClr val="accent1"/>
                    </a:solidFill>
                  </a:rPr>
                  <a:t> Set of actions constituting NE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/>
                      <m:sup>
                        <m:r>
                          <a:rPr lang="en-GB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z="1100"/>
                  <a:t> –</a:t>
                </a:r>
                <a:r>
                  <a:rPr lang="en-GB" sz="1100">
                    <a:solidFill>
                      <a:schemeClr val="accent1"/>
                    </a:solidFill>
                  </a:rPr>
                  <a:t> Set of filtered NE actions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GB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100"/>
                  <a:t>– Random sample scaling the action</a:t>
                </a:r>
                <a:endParaRPr lang="en-GB" sz="110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1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𝐿𝑆𝑆</m:t>
                    </m:r>
                  </m:oMath>
                </a14:m>
                <a:r>
                  <a:rPr lang="en-GB" sz="1100">
                    <a:solidFill>
                      <a:schemeClr val="accent1"/>
                    </a:solidFill>
                  </a:rPr>
                  <a:t> – Optimization algorithm that finds NE</a:t>
                </a:r>
              </a:p>
              <a:p>
                <a:endParaRPr lang="en-GB" sz="11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2" name="Content Placeholder 7">
                <a:extLst>
                  <a:ext uri="{FF2B5EF4-FFF2-40B4-BE49-F238E27FC236}">
                    <a16:creationId xmlns:a16="http://schemas.microsoft.com/office/drawing/2014/main" id="{737682E3-31F1-C06F-904F-2FC25C778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0008" y="4464304"/>
                <a:ext cx="2674477" cy="2032120"/>
              </a:xfrm>
              <a:blipFill>
                <a:blip r:embed="rId3"/>
                <a:stretch>
                  <a:fillRect t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37DF-B29C-80AD-A897-49F6261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AC30DC-E768-BE09-93C4-23E888E85048}"/>
                  </a:ext>
                </a:extLst>
              </p:cNvPr>
              <p:cNvSpPr txBox="1"/>
              <p:nvPr/>
            </p:nvSpPr>
            <p:spPr>
              <a:xfrm>
                <a:off x="386021" y="3342769"/>
                <a:ext cx="1916877" cy="120193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100" b="1">
                    <a:solidFill>
                      <a:schemeClr val="accent1"/>
                    </a:solidFill>
                  </a:rPr>
                  <a:t>1.</a:t>
                </a:r>
                <a:r>
                  <a:rPr lang="en-US" sz="1100">
                    <a:solidFill>
                      <a:schemeClr val="accent1"/>
                    </a:solidFill>
                  </a:rPr>
                  <a:t> From the current state of cumulative research-progress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100">
                    <a:solidFill>
                      <a:schemeClr val="accent1"/>
                    </a:solidFill>
                  </a:rPr>
                  <a:t>, initiate a </a:t>
                </a:r>
                <a:r>
                  <a:rPr lang="en-US" sz="1100" b="1">
                    <a:solidFill>
                      <a:schemeClr val="accent1"/>
                    </a:solidFill>
                  </a:rPr>
                  <a:t>set of random actions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AC30DC-E768-BE09-93C4-23E888E85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21" y="3342769"/>
                <a:ext cx="1916877" cy="1201935"/>
              </a:xfrm>
              <a:prstGeom prst="rect">
                <a:avLst/>
              </a:prstGeom>
              <a:blipFill>
                <a:blip r:embed="rId4"/>
                <a:stretch>
                  <a:fillRect t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698D72B-99E8-12C4-DCDA-14D5E3B424A9}"/>
              </a:ext>
            </a:extLst>
          </p:cNvPr>
          <p:cNvSpPr txBox="1"/>
          <p:nvPr/>
        </p:nvSpPr>
        <p:spPr>
          <a:xfrm>
            <a:off x="2262464" y="3344935"/>
            <a:ext cx="1916877" cy="12680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sz="1100" b="1">
                <a:solidFill>
                  <a:schemeClr val="accent1"/>
                </a:solidFill>
              </a:rPr>
              <a:t>2. </a:t>
            </a:r>
            <a:r>
              <a:rPr lang="en-US" sz="1100">
                <a:solidFill>
                  <a:schemeClr val="accent1"/>
                </a:solidFill>
              </a:rPr>
              <a:t>For each random action, the LSS-algorithm finds a </a:t>
            </a:r>
            <a:r>
              <a:rPr lang="en-US" sz="1100" b="1">
                <a:solidFill>
                  <a:schemeClr val="accent1"/>
                </a:solidFill>
              </a:rPr>
              <a:t>Local Nash equilibrium (LNE) </a:t>
            </a:r>
            <a:r>
              <a:rPr lang="en-US" sz="1100">
                <a:solidFill>
                  <a:schemeClr val="accent1"/>
                </a:solidFill>
              </a:rPr>
              <a:t>which serves as a potential investment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B93AE91-8DA3-3693-1757-2FE284113946}"/>
                  </a:ext>
                </a:extLst>
              </p:cNvPr>
              <p:cNvSpPr txBox="1"/>
              <p:nvPr/>
            </p:nvSpPr>
            <p:spPr>
              <a:xfrm>
                <a:off x="4109081" y="3340856"/>
                <a:ext cx="1916877" cy="95202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100" b="1">
                    <a:solidFill>
                      <a:schemeClr val="accent1"/>
                    </a:solidFill>
                  </a:rPr>
                  <a:t>3. </a:t>
                </a:r>
                <a:r>
                  <a:rPr lang="en-US" sz="1100">
                    <a:solidFill>
                      <a:schemeClr val="accent1"/>
                    </a:solidFill>
                  </a:rPr>
                  <a:t>The filtration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v-SE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100">
                    <a:solidFill>
                      <a:schemeClr val="accent1"/>
                    </a:solidFill>
                  </a:rPr>
                  <a:t>, reduces the set of Nash equilibriums to </a:t>
                </a:r>
                <a:r>
                  <a:rPr lang="en-US" sz="1100" b="1">
                    <a:solidFill>
                      <a:schemeClr val="accent1"/>
                    </a:solidFill>
                  </a:rPr>
                  <a:t>a smaller set of actions,</a:t>
                </a:r>
                <a:r>
                  <a:rPr lang="en-US" sz="1100">
                    <a:solidFill>
                      <a:schemeClr val="accent1"/>
                    </a:solidFill>
                  </a:rPr>
                  <a:t> which the state is updated with after     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B93AE91-8DA3-3693-1757-2FE284113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081" y="3340856"/>
                <a:ext cx="1916877" cy="952029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>
            <a:extLst>
              <a:ext uri="{FF2B5EF4-FFF2-40B4-BE49-F238E27FC236}">
                <a16:creationId xmlns:a16="http://schemas.microsoft.com/office/drawing/2014/main" id="{11A90A94-AE91-C41D-536E-BE8AB7158C7B}"/>
              </a:ext>
            </a:extLst>
          </p:cNvPr>
          <p:cNvSpPr/>
          <p:nvPr/>
        </p:nvSpPr>
        <p:spPr>
          <a:xfrm rot="18900000">
            <a:off x="1565419" y="2783625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07B35C3-61A4-6FFB-6825-1B215F052A4F}"/>
              </a:ext>
            </a:extLst>
          </p:cNvPr>
          <p:cNvSpPr/>
          <p:nvPr/>
        </p:nvSpPr>
        <p:spPr>
          <a:xfrm rot="18900000">
            <a:off x="3478045" y="2783625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0" name="Graphic 49" descr="Dice with solid fill">
            <a:extLst>
              <a:ext uri="{FF2B5EF4-FFF2-40B4-BE49-F238E27FC236}">
                <a16:creationId xmlns:a16="http://schemas.microsoft.com/office/drawing/2014/main" id="{6B600720-7200-AEFC-6E6D-637E11EE4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5536" y="2878578"/>
            <a:ext cx="477845" cy="477845"/>
          </a:xfrm>
          <a:prstGeom prst="rect">
            <a:avLst/>
          </a:prstGeom>
        </p:spPr>
      </p:pic>
      <p:pic>
        <p:nvPicPr>
          <p:cNvPr id="52" name="Graphic 51" descr="Handshake with solid fill">
            <a:extLst>
              <a:ext uri="{FF2B5EF4-FFF2-40B4-BE49-F238E27FC236}">
                <a16:creationId xmlns:a16="http://schemas.microsoft.com/office/drawing/2014/main" id="{5E4400DF-F849-53D2-71D1-3D894BA51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5433" y="2861712"/>
            <a:ext cx="477845" cy="477845"/>
          </a:xfrm>
          <a:prstGeom prst="rect">
            <a:avLst/>
          </a:prstGeom>
        </p:spPr>
      </p:pic>
      <p:pic>
        <p:nvPicPr>
          <p:cNvPr id="54" name="Graphic 53" descr="Filter with solid fill">
            <a:extLst>
              <a:ext uri="{FF2B5EF4-FFF2-40B4-BE49-F238E27FC236}">
                <a16:creationId xmlns:a16="http://schemas.microsoft.com/office/drawing/2014/main" id="{ADB59F1F-A4C0-76BA-40D2-5799685E1D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6226" y="2858982"/>
            <a:ext cx="477845" cy="477845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5454BC4F-E231-4470-09E5-2C639E1D5D3E}"/>
              </a:ext>
            </a:extLst>
          </p:cNvPr>
          <p:cNvGrpSpPr/>
          <p:nvPr/>
        </p:nvGrpSpPr>
        <p:grpSpPr>
          <a:xfrm>
            <a:off x="6356298" y="1420394"/>
            <a:ext cx="5620538" cy="3286534"/>
            <a:chOff x="6600009" y="1420394"/>
            <a:chExt cx="5620538" cy="32865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F03166-A5FB-7519-C031-10E5F3B0CF0D}"/>
                    </a:ext>
                  </a:extLst>
                </p:cNvPr>
                <p:cNvSpPr/>
                <p:nvPr/>
              </p:nvSpPr>
              <p:spPr>
                <a:xfrm>
                  <a:off x="9319179" y="2865799"/>
                  <a:ext cx="1168721" cy="4710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𝑁𝐸</m:t>
                            </m:r>
                          </m:sup>
                        </m:sSubSup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E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F03166-A5FB-7519-C031-10E5F3B0CF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9179" y="2865799"/>
                  <a:ext cx="1168721" cy="47102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60F723F-E6DE-83F9-F8D5-8157063F40C5}"/>
                    </a:ext>
                  </a:extLst>
                </p:cNvPr>
                <p:cNvSpPr/>
                <p:nvPr/>
              </p:nvSpPr>
              <p:spPr>
                <a:xfrm>
                  <a:off x="6600009" y="2798788"/>
                  <a:ext cx="571833" cy="60369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E" sz="2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60F723F-E6DE-83F9-F8D5-8157063F40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009" y="2798788"/>
                  <a:ext cx="571833" cy="60369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BEC9987-E78C-E7CB-AADD-6301F04E2F50}"/>
                    </a:ext>
                  </a:extLst>
                </p:cNvPr>
                <p:cNvSpPr txBox="1"/>
                <p:nvPr/>
              </p:nvSpPr>
              <p:spPr>
                <a:xfrm>
                  <a:off x="7761989" y="3157688"/>
                  <a:ext cx="11894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SE" sz="28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BEC9987-E78C-E7CB-AADD-6301F04E2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1989" y="3157688"/>
                  <a:ext cx="118946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103DD6-4EF6-B304-F12A-38045AD91A7D}"/>
                    </a:ext>
                  </a:extLst>
                </p:cNvPr>
                <p:cNvSpPr txBox="1"/>
                <p:nvPr/>
              </p:nvSpPr>
              <p:spPr>
                <a:xfrm>
                  <a:off x="6678080" y="3463512"/>
                  <a:ext cx="513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sz="28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6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16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SE" sz="16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103DD6-4EF6-B304-F12A-38045AD91A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080" y="3463512"/>
                  <a:ext cx="513346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8333" r="-8333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7D684F-5C23-4672-4E1C-B90E5A2F7627}"/>
                </a:ext>
              </a:extLst>
            </p:cNvPr>
            <p:cNvSpPr/>
            <p:nvPr/>
          </p:nvSpPr>
          <p:spPr>
            <a:xfrm>
              <a:off x="7695935" y="1924241"/>
              <a:ext cx="251055" cy="26504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SE" sz="4400">
                <a:solidFill>
                  <a:schemeClr val="bg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802E88-F94E-EB56-383F-28F6D461EB1E}"/>
                </a:ext>
              </a:extLst>
            </p:cNvPr>
            <p:cNvSpPr/>
            <p:nvPr/>
          </p:nvSpPr>
          <p:spPr>
            <a:xfrm>
              <a:off x="7695934" y="2489464"/>
              <a:ext cx="251055" cy="26504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SE" sz="4400">
                <a:solidFill>
                  <a:schemeClr val="bg1"/>
                </a:solidFill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9C190F1A-E449-8496-2D6B-4D7218402B3E}"/>
                </a:ext>
              </a:extLst>
            </p:cNvPr>
            <p:cNvSpPr/>
            <p:nvPr/>
          </p:nvSpPr>
          <p:spPr>
            <a:xfrm>
              <a:off x="9134179" y="1924241"/>
              <a:ext cx="84240" cy="2358844"/>
            </a:xfrm>
            <a:prstGeom prst="rightBrac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bg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C6F879-4543-DC3C-D4E7-5430927BD6D8}"/>
                </a:ext>
              </a:extLst>
            </p:cNvPr>
            <p:cNvSpPr/>
            <p:nvPr/>
          </p:nvSpPr>
          <p:spPr>
            <a:xfrm>
              <a:off x="7698945" y="3856247"/>
              <a:ext cx="251055" cy="26504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SE" sz="440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D34FCC-E44F-B653-74C2-11A6AE447AAA}"/>
                </a:ext>
              </a:extLst>
            </p:cNvPr>
            <p:cNvCxnSpPr>
              <a:stCxn id="7" idx="6"/>
              <a:endCxn id="13" idx="2"/>
            </p:cNvCxnSpPr>
            <p:nvPr/>
          </p:nvCxnSpPr>
          <p:spPr>
            <a:xfrm flipV="1">
              <a:off x="7171842" y="2056763"/>
              <a:ext cx="524092" cy="104387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5C559F-CF54-490E-A8A3-F24910566270}"/>
                </a:ext>
              </a:extLst>
            </p:cNvPr>
            <p:cNvCxnSpPr>
              <a:stCxn id="7" idx="6"/>
              <a:endCxn id="14" idx="2"/>
            </p:cNvCxnSpPr>
            <p:nvPr/>
          </p:nvCxnSpPr>
          <p:spPr>
            <a:xfrm flipV="1">
              <a:off x="7171842" y="2621986"/>
              <a:ext cx="524092" cy="47865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B17E358-9B10-8093-5BE2-089618F59CED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>
              <a:off x="7171842" y="3100636"/>
              <a:ext cx="527102" cy="88813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5C7F4EE-CC4D-AA81-298C-633FD577448D}"/>
                </a:ext>
              </a:extLst>
            </p:cNvPr>
            <p:cNvSpPr/>
            <p:nvPr/>
          </p:nvSpPr>
          <p:spPr>
            <a:xfrm>
              <a:off x="8705784" y="1924241"/>
              <a:ext cx="251055" cy="26504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SE" sz="4400">
                <a:solidFill>
                  <a:schemeClr val="bg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0CFF4D-611F-4C48-B3FC-AE27E14E7287}"/>
                </a:ext>
              </a:extLst>
            </p:cNvPr>
            <p:cNvSpPr/>
            <p:nvPr/>
          </p:nvSpPr>
          <p:spPr>
            <a:xfrm>
              <a:off x="8705784" y="2489464"/>
              <a:ext cx="251055" cy="26504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SE" sz="4400">
                <a:solidFill>
                  <a:schemeClr val="bg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C4D504B-8E45-B6F8-9EE8-25C7F977A457}"/>
                </a:ext>
              </a:extLst>
            </p:cNvPr>
            <p:cNvSpPr/>
            <p:nvPr/>
          </p:nvSpPr>
          <p:spPr>
            <a:xfrm>
              <a:off x="8708794" y="3856247"/>
              <a:ext cx="251055" cy="26504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SE" sz="4400">
                <a:solidFill>
                  <a:schemeClr val="bg1"/>
                </a:solidFill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A4A86B7-FB4E-4FEF-A06D-747E62A383DC}"/>
                </a:ext>
              </a:extLst>
            </p:cNvPr>
            <p:cNvSpPr/>
            <p:nvPr/>
          </p:nvSpPr>
          <p:spPr>
            <a:xfrm>
              <a:off x="7949590" y="1994777"/>
              <a:ext cx="756194" cy="188674"/>
            </a:xfrm>
            <a:custGeom>
              <a:avLst/>
              <a:gdLst>
                <a:gd name="connsiteX0" fmla="*/ 0 w 1621235"/>
                <a:gd name="connsiteY0" fmla="*/ 123333 h 393187"/>
                <a:gd name="connsiteX1" fmla="*/ 333286 w 1621235"/>
                <a:gd name="connsiteY1" fmla="*/ 12238 h 393187"/>
                <a:gd name="connsiteX2" fmla="*/ 623843 w 1621235"/>
                <a:gd name="connsiteY2" fmla="*/ 379707 h 393187"/>
                <a:gd name="connsiteX3" fmla="*/ 1128044 w 1621235"/>
                <a:gd name="connsiteY3" fmla="*/ 285703 h 393187"/>
                <a:gd name="connsiteX4" fmla="*/ 1290414 w 1621235"/>
                <a:gd name="connsiteY4" fmla="*/ 20784 h 393187"/>
                <a:gd name="connsiteX5" fmla="*/ 1589517 w 1621235"/>
                <a:gd name="connsiteY5" fmla="*/ 140425 h 393187"/>
                <a:gd name="connsiteX6" fmla="*/ 1598063 w 1621235"/>
                <a:gd name="connsiteY6" fmla="*/ 140425 h 39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1235" h="393187">
                  <a:moveTo>
                    <a:pt x="0" y="123333"/>
                  </a:moveTo>
                  <a:cubicBezTo>
                    <a:pt x="114656" y="46421"/>
                    <a:pt x="229312" y="-30491"/>
                    <a:pt x="333286" y="12238"/>
                  </a:cubicBezTo>
                  <a:cubicBezTo>
                    <a:pt x="437260" y="54967"/>
                    <a:pt x="491383" y="334130"/>
                    <a:pt x="623843" y="379707"/>
                  </a:cubicBezTo>
                  <a:cubicBezTo>
                    <a:pt x="756303" y="425284"/>
                    <a:pt x="1016949" y="345523"/>
                    <a:pt x="1128044" y="285703"/>
                  </a:cubicBezTo>
                  <a:cubicBezTo>
                    <a:pt x="1239139" y="225883"/>
                    <a:pt x="1213502" y="44997"/>
                    <a:pt x="1290414" y="20784"/>
                  </a:cubicBezTo>
                  <a:cubicBezTo>
                    <a:pt x="1367326" y="-3429"/>
                    <a:pt x="1538242" y="120485"/>
                    <a:pt x="1589517" y="140425"/>
                  </a:cubicBezTo>
                  <a:cubicBezTo>
                    <a:pt x="1640792" y="160365"/>
                    <a:pt x="1619427" y="150395"/>
                    <a:pt x="1598063" y="140425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bg1"/>
                </a:solidFill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9414DC1-9E29-CD4F-2B7F-F9077EDEEE4D}"/>
                </a:ext>
              </a:extLst>
            </p:cNvPr>
            <p:cNvSpPr/>
            <p:nvPr/>
          </p:nvSpPr>
          <p:spPr>
            <a:xfrm>
              <a:off x="7948651" y="2557709"/>
              <a:ext cx="756194" cy="128382"/>
            </a:xfrm>
            <a:custGeom>
              <a:avLst/>
              <a:gdLst>
                <a:gd name="connsiteX0" fmla="*/ 0 w 1620720"/>
                <a:gd name="connsiteY0" fmla="*/ 140645 h 267542"/>
                <a:gd name="connsiteX1" fmla="*/ 369989 w 1620720"/>
                <a:gd name="connsiteY1" fmla="*/ 3221 h 267542"/>
                <a:gd name="connsiteX2" fmla="*/ 665979 w 1620720"/>
                <a:gd name="connsiteY2" fmla="*/ 262213 h 267542"/>
                <a:gd name="connsiteX3" fmla="*/ 1009540 w 1620720"/>
                <a:gd name="connsiteY3" fmla="*/ 114217 h 267542"/>
                <a:gd name="connsiteX4" fmla="*/ 1384814 w 1620720"/>
                <a:gd name="connsiteY4" fmla="*/ 267498 h 267542"/>
                <a:gd name="connsiteX5" fmla="*/ 1601521 w 1620720"/>
                <a:gd name="connsiteY5" fmla="*/ 130074 h 267542"/>
                <a:gd name="connsiteX6" fmla="*/ 1596236 w 1620720"/>
                <a:gd name="connsiteY6" fmla="*/ 124789 h 26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0720" h="267542">
                  <a:moveTo>
                    <a:pt x="0" y="140645"/>
                  </a:moveTo>
                  <a:cubicBezTo>
                    <a:pt x="129496" y="61802"/>
                    <a:pt x="258993" y="-17040"/>
                    <a:pt x="369989" y="3221"/>
                  </a:cubicBezTo>
                  <a:cubicBezTo>
                    <a:pt x="480985" y="23482"/>
                    <a:pt x="559387" y="243714"/>
                    <a:pt x="665979" y="262213"/>
                  </a:cubicBezTo>
                  <a:cubicBezTo>
                    <a:pt x="772571" y="280712"/>
                    <a:pt x="889734" y="113336"/>
                    <a:pt x="1009540" y="114217"/>
                  </a:cubicBezTo>
                  <a:cubicBezTo>
                    <a:pt x="1129346" y="115098"/>
                    <a:pt x="1286151" y="264855"/>
                    <a:pt x="1384814" y="267498"/>
                  </a:cubicBezTo>
                  <a:cubicBezTo>
                    <a:pt x="1483477" y="270141"/>
                    <a:pt x="1566284" y="153859"/>
                    <a:pt x="1601521" y="130074"/>
                  </a:cubicBezTo>
                  <a:cubicBezTo>
                    <a:pt x="1636758" y="106289"/>
                    <a:pt x="1616497" y="115539"/>
                    <a:pt x="1596236" y="124789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bg1"/>
                </a:solidFill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6558C21-00B1-16DA-A7E5-636677CD4FB5}"/>
                </a:ext>
              </a:extLst>
            </p:cNvPr>
            <p:cNvSpPr/>
            <p:nvPr/>
          </p:nvSpPr>
          <p:spPr>
            <a:xfrm>
              <a:off x="7953675" y="3918698"/>
              <a:ext cx="755120" cy="176075"/>
            </a:xfrm>
            <a:custGeom>
              <a:avLst/>
              <a:gdLst>
                <a:gd name="connsiteX0" fmla="*/ 0 w 1590950"/>
                <a:gd name="connsiteY0" fmla="*/ 158610 h 366932"/>
                <a:gd name="connsiteX1" fmla="*/ 285420 w 1590950"/>
                <a:gd name="connsiteY1" fmla="*/ 364746 h 366932"/>
                <a:gd name="connsiteX2" fmla="*/ 570839 w 1590950"/>
                <a:gd name="connsiteY2" fmla="*/ 42328 h 366932"/>
                <a:gd name="connsiteX3" fmla="*/ 919686 w 1590950"/>
                <a:gd name="connsiteY3" fmla="*/ 37042 h 366932"/>
                <a:gd name="connsiteX4" fmla="*/ 1125822 w 1590950"/>
                <a:gd name="connsiteY4" fmla="*/ 348889 h 366932"/>
                <a:gd name="connsiteX5" fmla="*/ 1331959 w 1590950"/>
                <a:gd name="connsiteY5" fmla="*/ 296034 h 366932"/>
                <a:gd name="connsiteX6" fmla="*/ 1590950 w 1590950"/>
                <a:gd name="connsiteY6" fmla="*/ 142753 h 36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0950" h="366932">
                  <a:moveTo>
                    <a:pt x="0" y="158610"/>
                  </a:moveTo>
                  <a:cubicBezTo>
                    <a:pt x="95140" y="271368"/>
                    <a:pt x="190280" y="384126"/>
                    <a:pt x="285420" y="364746"/>
                  </a:cubicBezTo>
                  <a:cubicBezTo>
                    <a:pt x="380560" y="345366"/>
                    <a:pt x="465128" y="96945"/>
                    <a:pt x="570839" y="42328"/>
                  </a:cubicBezTo>
                  <a:cubicBezTo>
                    <a:pt x="676550" y="-12289"/>
                    <a:pt x="827189" y="-14051"/>
                    <a:pt x="919686" y="37042"/>
                  </a:cubicBezTo>
                  <a:cubicBezTo>
                    <a:pt x="1012183" y="88135"/>
                    <a:pt x="1057110" y="305724"/>
                    <a:pt x="1125822" y="348889"/>
                  </a:cubicBezTo>
                  <a:cubicBezTo>
                    <a:pt x="1194534" y="392054"/>
                    <a:pt x="1254438" y="330390"/>
                    <a:pt x="1331959" y="296034"/>
                  </a:cubicBezTo>
                  <a:cubicBezTo>
                    <a:pt x="1409480" y="261678"/>
                    <a:pt x="1500215" y="202215"/>
                    <a:pt x="1590950" y="142753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BAD1BB9-08A7-262B-5338-FE19837D2275}"/>
                    </a:ext>
                  </a:extLst>
                </p:cNvPr>
                <p:cNvSpPr txBox="1"/>
                <p:nvPr/>
              </p:nvSpPr>
              <p:spPr>
                <a:xfrm>
                  <a:off x="8144260" y="1474103"/>
                  <a:ext cx="522643" cy="31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sv-S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v-S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sv-S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𝑁𝐸</m:t>
                            </m:r>
                          </m:sup>
                        </m:sSubSup>
                      </m:oMath>
                    </m:oMathPara>
                  </a14:m>
                  <a:endParaRPr lang="en-SE" sz="2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BAD1BB9-08A7-262B-5338-FE19837D2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260" y="1474103"/>
                  <a:ext cx="522643" cy="313997"/>
                </a:xfrm>
                <a:prstGeom prst="rect">
                  <a:avLst/>
                </a:prstGeom>
                <a:blipFill>
                  <a:blip r:embed="rId16"/>
                  <a:stretch>
                    <a:fillRect l="-10465" t="-3922" r="-465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7F49C81-F6A3-76F4-9D2A-150ECBB1D378}"/>
                    </a:ext>
                  </a:extLst>
                </p:cNvPr>
                <p:cNvSpPr txBox="1"/>
                <p:nvPr/>
              </p:nvSpPr>
              <p:spPr>
                <a:xfrm>
                  <a:off x="7337833" y="1420394"/>
                  <a:ext cx="363240" cy="387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sv-S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v-S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sv-S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sup>
                        </m:sSubSup>
                      </m:oMath>
                    </m:oMathPara>
                  </a14:m>
                  <a:endParaRPr lang="en-SE" sz="2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7F49C81-F6A3-76F4-9D2A-150ECBB1D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7833" y="1420394"/>
                  <a:ext cx="363240" cy="387350"/>
                </a:xfrm>
                <a:prstGeom prst="rect">
                  <a:avLst/>
                </a:prstGeom>
                <a:blipFill>
                  <a:blip r:embed="rId17"/>
                  <a:stretch>
                    <a:fillRect l="-16949" t="-4688" r="-13559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1D7543-07B5-8DA8-532F-CFBA79544DF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10487900" y="2469524"/>
              <a:ext cx="542945" cy="63178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053EE41-9A1D-77F2-7E47-D5814F46F94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0487900" y="3101313"/>
              <a:ext cx="58003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E4A88DF-CC24-F325-A450-95C3617BF35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0487900" y="3101313"/>
              <a:ext cx="543058" cy="630996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455C70-180A-E883-DB8A-3EC717A5A6F4}"/>
                    </a:ext>
                  </a:extLst>
                </p:cNvPr>
                <p:cNvSpPr txBox="1"/>
                <p:nvPr/>
              </p:nvSpPr>
              <p:spPr>
                <a:xfrm>
                  <a:off x="8715140" y="3157688"/>
                  <a:ext cx="11894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SE" sz="28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455C70-180A-E883-DB8A-3EC717A5A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140" y="3157688"/>
                  <a:ext cx="118946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3649D58-6B47-D85F-E7C2-497418D9253A}"/>
                    </a:ext>
                  </a:extLst>
                </p:cNvPr>
                <p:cNvSpPr txBox="1"/>
                <p:nvPr/>
              </p:nvSpPr>
              <p:spPr>
                <a:xfrm>
                  <a:off x="8217662" y="2179378"/>
                  <a:ext cx="245345" cy="161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𝐿𝑆𝑆</m:t>
                        </m:r>
                      </m:oMath>
                    </m:oMathPara>
                  </a14:m>
                  <a:endParaRPr lang="en-SE" sz="12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3649D58-6B47-D85F-E7C2-497418D92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662" y="2179378"/>
                  <a:ext cx="245345" cy="161336"/>
                </a:xfrm>
                <a:prstGeom prst="rect">
                  <a:avLst/>
                </a:prstGeom>
                <a:blipFill>
                  <a:blip r:embed="rId19"/>
                  <a:stretch>
                    <a:fillRect l="-22500" r="-20000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98DF628-549E-AA64-688A-43E5DB43D471}"/>
                    </a:ext>
                  </a:extLst>
                </p:cNvPr>
                <p:cNvSpPr txBox="1"/>
                <p:nvPr/>
              </p:nvSpPr>
              <p:spPr>
                <a:xfrm>
                  <a:off x="8221634" y="2671212"/>
                  <a:ext cx="245345" cy="161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𝐿𝑆𝑆</m:t>
                        </m:r>
                      </m:oMath>
                    </m:oMathPara>
                  </a14:m>
                  <a:endParaRPr lang="en-SE" sz="12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98DF628-549E-AA64-688A-43E5DB43D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634" y="2671212"/>
                  <a:ext cx="245345" cy="161336"/>
                </a:xfrm>
                <a:prstGeom prst="rect">
                  <a:avLst/>
                </a:prstGeom>
                <a:blipFill>
                  <a:blip r:embed="rId19"/>
                  <a:stretch>
                    <a:fillRect l="-22500" r="-20000"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293E15-F217-A842-0E7D-2B2A043E8A5A}"/>
                    </a:ext>
                  </a:extLst>
                </p:cNvPr>
                <p:cNvSpPr txBox="1"/>
                <p:nvPr/>
              </p:nvSpPr>
              <p:spPr>
                <a:xfrm>
                  <a:off x="8186336" y="3995293"/>
                  <a:ext cx="245345" cy="161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𝐿𝑆𝑆</m:t>
                        </m:r>
                      </m:oMath>
                    </m:oMathPara>
                  </a14:m>
                  <a:endParaRPr lang="en-SE" sz="12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293E15-F217-A842-0E7D-2B2A043E8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36" y="3995293"/>
                  <a:ext cx="245345" cy="161336"/>
                </a:xfrm>
                <a:prstGeom prst="rect">
                  <a:avLst/>
                </a:prstGeom>
                <a:blipFill>
                  <a:blip r:embed="rId19"/>
                  <a:stretch>
                    <a:fillRect l="-22500" r="-20000"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CF76FE58-A8C1-9946-97A3-536899C47A83}"/>
                </a:ext>
              </a:extLst>
            </p:cNvPr>
            <p:cNvSpPr/>
            <p:nvPr/>
          </p:nvSpPr>
          <p:spPr>
            <a:xfrm rot="16200000">
              <a:off x="7363215" y="1663639"/>
              <a:ext cx="133917" cy="516660"/>
            </a:xfrm>
            <a:prstGeom prst="rightBrac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bg1"/>
                </a:solidFill>
              </a:endParaRP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9C7A059A-4B69-121C-99A8-4DF7BC0AB636}"/>
                </a:ext>
              </a:extLst>
            </p:cNvPr>
            <p:cNvSpPr/>
            <p:nvPr/>
          </p:nvSpPr>
          <p:spPr>
            <a:xfrm rot="16200000">
              <a:off x="8265038" y="1500218"/>
              <a:ext cx="104732" cy="756193"/>
            </a:xfrm>
            <a:prstGeom prst="rightBrac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368DEAE-71C7-EBCA-74CC-FF9AD4976E26}"/>
                    </a:ext>
                  </a:extLst>
                </p:cNvPr>
                <p:cNvSpPr txBox="1"/>
                <p:nvPr/>
              </p:nvSpPr>
              <p:spPr>
                <a:xfrm>
                  <a:off x="10440090" y="1435299"/>
                  <a:ext cx="547403" cy="314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sv-S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v-S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sv-S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SE" sz="2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368DEAE-71C7-EBCA-74CC-FF9AD4976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0090" y="1435299"/>
                  <a:ext cx="547403" cy="314445"/>
                </a:xfrm>
                <a:prstGeom prst="rect">
                  <a:avLst/>
                </a:prstGeom>
                <a:blipFill>
                  <a:blip r:embed="rId20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11A4A91F-5561-E60B-28DD-4C095DA3F605}"/>
                </a:ext>
              </a:extLst>
            </p:cNvPr>
            <p:cNvSpPr/>
            <p:nvPr/>
          </p:nvSpPr>
          <p:spPr>
            <a:xfrm rot="16200000">
              <a:off x="10670061" y="1572622"/>
              <a:ext cx="33845" cy="493789"/>
            </a:xfrm>
            <a:prstGeom prst="rightBrac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bg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A17EE1F-B303-2961-4EE8-39C9BBB76754}"/>
                </a:ext>
              </a:extLst>
            </p:cNvPr>
            <p:cNvGrpSpPr/>
            <p:nvPr/>
          </p:nvGrpSpPr>
          <p:grpSpPr>
            <a:xfrm>
              <a:off x="11218506" y="1704009"/>
              <a:ext cx="1002041" cy="3002919"/>
              <a:chOff x="10917356" y="1704009"/>
              <a:chExt cx="1002041" cy="300291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763BA9A-BCBE-54A5-378D-26B321AC9E11}"/>
                      </a:ext>
                    </a:extLst>
                  </p:cNvPr>
                  <p:cNvSpPr txBox="1"/>
                  <p:nvPr/>
                </p:nvSpPr>
                <p:spPr>
                  <a:xfrm>
                    <a:off x="10917356" y="4460707"/>
                    <a:ext cx="51334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2800" b="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16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6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SE" sz="16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763BA9A-BCBE-54A5-378D-26B321AC9E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7356" y="4460707"/>
                    <a:ext cx="513346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7059" r="-8235"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9384B3D-7931-83A9-CCF0-9218692B324A}"/>
                      </a:ext>
                    </a:extLst>
                  </p:cNvPr>
                  <p:cNvSpPr/>
                  <p:nvPr/>
                </p:nvSpPr>
                <p:spPr>
                  <a:xfrm>
                    <a:off x="10981689" y="1874447"/>
                    <a:ext cx="571833" cy="603695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sv-SE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sv-S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E" sz="3200" i="1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9384B3D-7931-83A9-CCF0-9218692B32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1689" y="1874447"/>
                    <a:ext cx="571833" cy="603695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F9740502-D347-7A28-3AD1-59A83F6034BE}"/>
                      </a:ext>
                    </a:extLst>
                  </p:cNvPr>
                  <p:cNvSpPr/>
                  <p:nvPr/>
                </p:nvSpPr>
                <p:spPr>
                  <a:xfrm>
                    <a:off x="10981689" y="2798788"/>
                    <a:ext cx="571833" cy="603695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sv-SE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sv-SE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E" sz="3200" i="1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F9740502-D347-7A28-3AD1-59A83F6034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1689" y="2798788"/>
                    <a:ext cx="571833" cy="603695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12F6DE27-A95A-9B9C-24BE-A0A53F668026}"/>
                      </a:ext>
                    </a:extLst>
                  </p:cNvPr>
                  <p:cNvSpPr/>
                  <p:nvPr/>
                </p:nvSpPr>
                <p:spPr>
                  <a:xfrm>
                    <a:off x="10981689" y="3723130"/>
                    <a:ext cx="571833" cy="603695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sv-SE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sv-SE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SE" sz="3200" i="1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12F6DE27-A95A-9B9C-24BE-A0A53F6680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1689" y="3723130"/>
                    <a:ext cx="571833" cy="603695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A8D04FB-36A8-A111-5339-E2FF29B8A7D9}"/>
                  </a:ext>
                </a:extLst>
              </p:cNvPr>
              <p:cNvCxnSpPr>
                <a:stCxn id="15" idx="6"/>
              </p:cNvCxnSpPr>
              <p:nvPr/>
            </p:nvCxnSpPr>
            <p:spPr>
              <a:xfrm>
                <a:off x="11553522" y="2176295"/>
                <a:ext cx="365875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B092C3A-78A7-13E9-2498-21A5F5690082}"/>
                  </a:ext>
                </a:extLst>
              </p:cNvPr>
              <p:cNvCxnSpPr/>
              <p:nvPr/>
            </p:nvCxnSpPr>
            <p:spPr>
              <a:xfrm>
                <a:off x="11553522" y="3100636"/>
                <a:ext cx="365875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1B34DDE-555B-9A99-7AA8-751E0D7752E9}"/>
                  </a:ext>
                </a:extLst>
              </p:cNvPr>
              <p:cNvCxnSpPr/>
              <p:nvPr/>
            </p:nvCxnSpPr>
            <p:spPr>
              <a:xfrm>
                <a:off x="11553522" y="4051856"/>
                <a:ext cx="365875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BAB43CB-A18B-19FF-E52D-E95DBE00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11553522" y="1704009"/>
                    <a:ext cx="328360" cy="3466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sv-S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sup>
                          </m:sSubSup>
                        </m:oMath>
                      </m:oMathPara>
                    </a14:m>
                    <a:endParaRPr lang="en-SE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BAB43CB-A18B-19FF-E52D-E95DBE0042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53522" y="1704009"/>
                    <a:ext cx="328360" cy="346633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8519" t="-7143" r="-12963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66C3B62-599A-A94B-CE79-9CC8A4B6E968}"/>
                      </a:ext>
                    </a:extLst>
                  </p:cNvPr>
                  <p:cNvSpPr txBox="1"/>
                  <p:nvPr/>
                </p:nvSpPr>
                <p:spPr>
                  <a:xfrm>
                    <a:off x="11553522" y="2666429"/>
                    <a:ext cx="328360" cy="34689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sv-S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sup>
                          </m:sSubSup>
                        </m:oMath>
                      </m:oMathPara>
                    </a14:m>
                    <a:endParaRPr lang="en-SE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66C3B62-599A-A94B-CE79-9CC8A4B6E9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53522" y="2666429"/>
                    <a:ext cx="328360" cy="34689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8519" t="-5263" r="-12963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FB89DC1-20BB-7A9E-4AB8-BFBDEA40E804}"/>
                      </a:ext>
                    </a:extLst>
                  </p:cNvPr>
                  <p:cNvSpPr txBox="1"/>
                  <p:nvPr/>
                </p:nvSpPr>
                <p:spPr>
                  <a:xfrm>
                    <a:off x="11553522" y="3603341"/>
                    <a:ext cx="328360" cy="3845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sv-S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sv-S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sup>
                          </m:sSubSup>
                        </m:oMath>
                      </m:oMathPara>
                    </a14:m>
                    <a:endParaRPr lang="en-SE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FB89DC1-20BB-7A9E-4AB8-BFBDEA40E8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53522" y="3603341"/>
                    <a:ext cx="328360" cy="38459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8519" t="-4762" r="-12963" b="-206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4CD8AA4-5165-D5B8-E46B-EDC4608C2AE4}"/>
                </a:ext>
              </a:extLst>
            </p:cNvPr>
            <p:cNvCxnSpPr>
              <a:endCxn id="15" idx="2"/>
            </p:cNvCxnSpPr>
            <p:nvPr/>
          </p:nvCxnSpPr>
          <p:spPr>
            <a:xfrm flipV="1">
              <a:off x="11030845" y="2176295"/>
              <a:ext cx="251994" cy="293229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A79669F-45DC-DBE2-DC49-8709E7B957E1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11055211" y="3097904"/>
              <a:ext cx="227628" cy="2732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169C62F-D824-168E-B3E0-EC6D5FBF0433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11030845" y="3729016"/>
              <a:ext cx="251994" cy="295962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15B9A515-4758-E37D-28A4-695A7B2B4145}"/>
                </a:ext>
              </a:extLst>
            </p:cNvPr>
            <p:cNvSpPr/>
            <p:nvPr/>
          </p:nvSpPr>
          <p:spPr>
            <a:xfrm rot="16200000">
              <a:off x="11109255" y="1659665"/>
              <a:ext cx="45719" cy="301449"/>
            </a:xfrm>
            <a:prstGeom prst="rightBrac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4ABCD8-BBEA-2F44-C72C-D333FE41535E}"/>
                    </a:ext>
                  </a:extLst>
                </p:cNvPr>
                <p:cNvSpPr txBox="1"/>
                <p:nvPr/>
              </p:nvSpPr>
              <p:spPr>
                <a:xfrm>
                  <a:off x="10868976" y="1443954"/>
                  <a:ext cx="54740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en-SE" sz="200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4ABCD8-BBEA-2F44-C72C-D333FE415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8976" y="1443954"/>
                  <a:ext cx="547403" cy="307777"/>
                </a:xfrm>
                <a:prstGeom prst="rect">
                  <a:avLst/>
                </a:prstGeom>
                <a:blipFill>
                  <a:blip r:embed="rId28"/>
                  <a:stretch>
                    <a:fillRect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7342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A294-F89E-46EE-AE18-2769FA16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simulation results in a set of possible scenarios in the last time step</a:t>
            </a:r>
            <a:endParaRPr lang="sv-S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517687-E660-44CF-8F21-37F09A74E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76" y="1306898"/>
            <a:ext cx="5762625" cy="432196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D2A49-670C-4879-888D-4E412B1C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27</a:t>
            </a:fld>
            <a:endParaRPr lang="sv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3D999-6BFE-4E6B-AD50-946B5CE7732B}"/>
              </a:ext>
            </a:extLst>
          </p:cNvPr>
          <p:cNvSpPr txBox="1"/>
          <p:nvPr/>
        </p:nvSpPr>
        <p:spPr>
          <a:xfrm>
            <a:off x="842952" y="3342769"/>
            <a:ext cx="1916877" cy="120193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100" b="1">
                <a:solidFill>
                  <a:schemeClr val="accent1"/>
                </a:solidFill>
              </a:rPr>
              <a:t>1.</a:t>
            </a:r>
            <a:r>
              <a:rPr lang="en-US" sz="1100">
                <a:solidFill>
                  <a:schemeClr val="accent1"/>
                </a:solidFill>
              </a:rPr>
              <a:t> When the simulation stops, a large set of end states, representing </a:t>
            </a:r>
            <a:r>
              <a:rPr lang="en-US" sz="1100" b="1">
                <a:solidFill>
                  <a:schemeClr val="accent1"/>
                </a:solidFill>
              </a:rPr>
              <a:t>possible scenarios of technology </a:t>
            </a:r>
            <a:r>
              <a:rPr lang="en-US" sz="1100">
                <a:solidFill>
                  <a:schemeClr val="accent1"/>
                </a:solidFill>
              </a:rPr>
              <a:t>development, is obtained</a:t>
            </a:r>
            <a:endParaRPr lang="en-US" sz="1100" b="1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3211F-F077-4951-85E2-021627F248B2}"/>
              </a:ext>
            </a:extLst>
          </p:cNvPr>
          <p:cNvSpPr txBox="1"/>
          <p:nvPr/>
        </p:nvSpPr>
        <p:spPr>
          <a:xfrm>
            <a:off x="2719395" y="3344935"/>
            <a:ext cx="1916877" cy="126800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100" b="1">
                <a:solidFill>
                  <a:schemeClr val="accent1"/>
                </a:solidFill>
              </a:rPr>
              <a:t>2. </a:t>
            </a:r>
            <a:r>
              <a:rPr lang="en-US" sz="1100">
                <a:solidFill>
                  <a:schemeClr val="accent1"/>
                </a:solidFill>
              </a:rPr>
              <a:t>By conducting </a:t>
            </a:r>
            <a:r>
              <a:rPr lang="en-US" sz="1100" b="1">
                <a:solidFill>
                  <a:schemeClr val="accent1"/>
                </a:solidFill>
              </a:rPr>
              <a:t>data analysis </a:t>
            </a:r>
            <a:r>
              <a:rPr lang="en-US" sz="1100">
                <a:solidFill>
                  <a:schemeClr val="accent1"/>
                </a:solidFill>
              </a:rPr>
              <a:t>on the set of scenarios, </a:t>
            </a:r>
            <a:r>
              <a:rPr lang="en-US" sz="1100" b="1">
                <a:solidFill>
                  <a:schemeClr val="accent1"/>
                </a:solidFill>
              </a:rPr>
              <a:t>interesting conclusions </a:t>
            </a:r>
            <a:r>
              <a:rPr lang="en-US" sz="1100">
                <a:solidFill>
                  <a:schemeClr val="accent1"/>
                </a:solidFill>
              </a:rPr>
              <a:t>can be made 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A8B287A-6D6C-40E5-A168-75936AA57962}"/>
              </a:ext>
            </a:extLst>
          </p:cNvPr>
          <p:cNvSpPr/>
          <p:nvPr/>
        </p:nvSpPr>
        <p:spPr>
          <a:xfrm rot="18900000">
            <a:off x="2022350" y="2783625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Graphic 3" descr="Presentation with pie chart">
            <a:extLst>
              <a:ext uri="{FF2B5EF4-FFF2-40B4-BE49-F238E27FC236}">
                <a16:creationId xmlns:a16="http://schemas.microsoft.com/office/drawing/2014/main" id="{90E8C77F-2665-458C-88A0-802A21608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515" y="2780574"/>
            <a:ext cx="477845" cy="477845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70B6807-A8F3-475F-BE94-E4DC0DADF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111325"/>
              </p:ext>
            </p:extLst>
          </p:nvPr>
        </p:nvGraphicFramePr>
        <p:xfrm>
          <a:off x="1562467" y="2801240"/>
          <a:ext cx="477845" cy="43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897987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71F14-99D9-4BF6-3EB3-FFC0514D5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/>
              <a:t>4. </a:t>
            </a:r>
            <a:r>
              <a:rPr lang="en-SE"/>
              <a:t>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C050FA-17AE-9E8C-45A9-304AA20153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37DF-B29C-80AD-A897-49F6261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93041-3545-8FB5-FEEB-6B674AB402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10502900" cy="1325562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7011E54-EFBA-42EF-AA48-899BA4BD2B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082734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64A87C-5FB4-48DA-BEA8-1DFEA76B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Average actions over the entire game show distinct strategies formulated by the players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A3B39-1C9B-426A-87C1-C4218829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29</a:t>
            </a:fld>
            <a:endParaRPr lang="en-US" altLang="ja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92AFF-8F47-4D17-B434-A11FAA490C61}"/>
              </a:ext>
            </a:extLst>
          </p:cNvPr>
          <p:cNvSpPr txBox="1"/>
          <p:nvPr/>
        </p:nvSpPr>
        <p:spPr>
          <a:xfrm>
            <a:off x="838200" y="1617785"/>
            <a:ext cx="5257800" cy="425749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ja-JP" sz="140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902976-F139-443F-AF51-C567C50972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6" y="1827012"/>
            <a:ext cx="5475438" cy="41065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269BC206-184D-4C9A-BEBD-C29192C678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9731" y="1420394"/>
                <a:ext cx="3961845" cy="4257499"/>
              </a:xfrm>
              <a:prstGeom prst="rect">
                <a:avLst/>
              </a:prstGeom>
            </p:spPr>
            <p:txBody>
              <a:bodyPr vert="horz" lIns="91440" tIns="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8001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7145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21717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/>
                  <a:t>Key takeaways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500" i="1"/>
                  <a:t>Players have found distinct strategies, investing in in a set of specific technologies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500" i="1"/>
                  <a:t>The Game exhibit complex behavior where players base their investments on multiple factors; weights in </a:t>
                </a:r>
                <a14:m>
                  <m:oMath xmlns:m="http://schemas.openxmlformats.org/officeDocument/2006/math">
                    <m:r>
                      <a:rPr lang="sv-SE" sz="15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500" i="1"/>
                  <a:t>, location in the TRL curve, and stochasticity in research-progress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500" i="1"/>
              </a:p>
            </p:txBody>
          </p:sp>
        </mc:Choice>
        <mc:Fallback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269BC206-184D-4C9A-BEBD-C29192C67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731" y="1420394"/>
                <a:ext cx="3961845" cy="4257499"/>
              </a:xfrm>
              <a:prstGeom prst="rect">
                <a:avLst/>
              </a:prstGeom>
              <a:blipFill>
                <a:blip r:embed="rId4"/>
                <a:stretch>
                  <a:fillRect l="-462" t="-1862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88044F-308E-4B27-B1C9-9E399408CA9C}"/>
              </a:ext>
            </a:extLst>
          </p:cNvPr>
          <p:cNvCxnSpPr>
            <a:cxnSpLocks/>
          </p:cNvCxnSpPr>
          <p:nvPr/>
        </p:nvCxnSpPr>
        <p:spPr>
          <a:xfrm>
            <a:off x="6096000" y="1391241"/>
            <a:ext cx="0" cy="445489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80D904-3D9E-4ED7-8D34-0784F772C8E9}"/>
              </a:ext>
            </a:extLst>
          </p:cNvPr>
          <p:cNvSpPr txBox="1"/>
          <p:nvPr/>
        </p:nvSpPr>
        <p:spPr>
          <a:xfrm>
            <a:off x="1526959" y="1391241"/>
            <a:ext cx="3480046" cy="40661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000" b="1"/>
              <a:t>Average actions (investments)</a:t>
            </a:r>
          </a:p>
        </p:txBody>
      </p:sp>
    </p:spTree>
    <p:extLst>
      <p:ext uri="{BB962C8B-B14F-4D97-AF65-F5344CB8AC3E}">
        <p14:creationId xmlns:p14="http://schemas.microsoft.com/office/powerpoint/2010/main" val="320698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C3CB06-CBEB-7E84-0AFB-D4FA481FCA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/>
              <a:t>1. </a:t>
            </a:r>
            <a:r>
              <a:rPr lang="en-SE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017B3-B462-ADB9-9493-2054D4B174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40505-59EA-E43C-4444-A6C49472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BC3B53C-2731-4E67-8E49-4CF95A4047A8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F5117E3-4B23-1073-28C9-47EBEF3B35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558964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3041-3545-8FB5-FEEB-6B674AB4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and states projected on the first 3 principal components respectively, show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37DF-B29C-80AD-A897-49F6261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FA2FA840-5BDB-8514-B921-C7F5058D27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9" y="4348154"/>
            <a:ext cx="5681743" cy="1540812"/>
          </a:xfrm>
          <a:prstGeom prst="rect">
            <a:avLst/>
          </a:prstGeom>
        </p:spPr>
      </p:pic>
      <p:pic>
        <p:nvPicPr>
          <p:cNvPr id="9" name="Picture 8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BD00FF45-DE56-780C-0827-53D6C3E00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2" y="2186188"/>
            <a:ext cx="5666334" cy="1540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9DD332-C90F-479F-9847-3A758E4F9F4B}"/>
              </a:ext>
            </a:extLst>
          </p:cNvPr>
          <p:cNvSpPr txBox="1"/>
          <p:nvPr/>
        </p:nvSpPr>
        <p:spPr>
          <a:xfrm>
            <a:off x="6482862" y="2783472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86833-21CE-4DE6-B4ED-2C8C7B378ED3}"/>
              </a:ext>
            </a:extLst>
          </p:cNvPr>
          <p:cNvSpPr txBox="1"/>
          <p:nvPr/>
        </p:nvSpPr>
        <p:spPr>
          <a:xfrm>
            <a:off x="1913821" y="1779570"/>
            <a:ext cx="3480046" cy="40661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000" b="1"/>
              <a:t>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E74C1-60B8-426D-BCC6-BFE28DF9578D}"/>
              </a:ext>
            </a:extLst>
          </p:cNvPr>
          <p:cNvSpPr txBox="1"/>
          <p:nvPr/>
        </p:nvSpPr>
        <p:spPr>
          <a:xfrm>
            <a:off x="1901967" y="3955218"/>
            <a:ext cx="3480046" cy="40661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000" b="1"/>
              <a:t>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2342136D-CCCA-4CD9-B6EC-94F1245123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8896" y="1420395"/>
                <a:ext cx="3830901" cy="2008606"/>
              </a:xfrm>
              <a:prstGeom prst="rect">
                <a:avLst/>
              </a:prstGeom>
            </p:spPr>
            <p:txBody>
              <a:bodyPr vert="horz" lIns="91440" tIns="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8001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7145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21717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/>
                  <a:t>Key takeaways – Actions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500" i="1"/>
                  <a:t>Some clustering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500" i="1"/>
                  <a:t>Negative relationship in </a:t>
                </a:r>
                <a14:m>
                  <m:oMath xmlns:m="http://schemas.openxmlformats.org/officeDocument/2006/math">
                    <m:r>
                      <a:rPr lang="sv-SE" sz="15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sv-SE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00" i="1"/>
                  <a:t> between AI &amp; ML versus Collaborative systems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i="1"/>
                  <a:t> If a player invests in one, they will not invest in the other</a:t>
                </a:r>
              </a:p>
            </p:txBody>
          </p:sp>
        </mc:Choice>
        <mc:Fallback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2342136D-CCCA-4CD9-B6EC-94F124512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896" y="1420395"/>
                <a:ext cx="3830901" cy="2008606"/>
              </a:xfrm>
              <a:prstGeom prst="rect">
                <a:avLst/>
              </a:prstGeom>
              <a:blipFill>
                <a:blip r:embed="rId5"/>
                <a:stretch>
                  <a:fillRect l="-478" t="-3939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69E360-44D4-4BAE-8429-39BF3EE67B4A}"/>
              </a:ext>
            </a:extLst>
          </p:cNvPr>
          <p:cNvCxnSpPr/>
          <p:nvPr/>
        </p:nvCxnSpPr>
        <p:spPr>
          <a:xfrm>
            <a:off x="6660422" y="1420394"/>
            <a:ext cx="0" cy="445489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BD003111-94F2-4454-96A3-159937ED93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8895" y="3950040"/>
                <a:ext cx="3830901" cy="2008606"/>
              </a:xfrm>
              <a:prstGeom prst="rect">
                <a:avLst/>
              </a:prstGeom>
            </p:spPr>
            <p:txBody>
              <a:bodyPr vert="horz" lIns="91440" tIns="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8001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7145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21717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/>
                  <a:t>Key takeaways – States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500" i="1"/>
                  <a:t>Two clear clusters – one for each player.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500" i="1"/>
                  <a:t>Main difference along </a:t>
                </a:r>
                <a14:m>
                  <m:oMath xmlns:m="http://schemas.openxmlformats.org/officeDocument/2006/math">
                    <m:r>
                      <a:rPr lang="sv-SE" sz="15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sv-SE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i="1"/>
                  <a:t>, indicating a negative relationship between progress in AI &amp; ML versus Collaborative systems and Sensor fusion.</a:t>
                </a:r>
              </a:p>
            </p:txBody>
          </p:sp>
        </mc:Choice>
        <mc:Fallback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BD003111-94F2-4454-96A3-159937ED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895" y="3950040"/>
                <a:ext cx="3830901" cy="2008606"/>
              </a:xfrm>
              <a:prstGeom prst="rect">
                <a:avLst/>
              </a:prstGeom>
              <a:blipFill>
                <a:blip r:embed="rId6"/>
                <a:stretch>
                  <a:fillRect l="-478" t="-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33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3041-3545-8FB5-FEEB-6B674AB4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players follow some universal path through the solution space of The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37DF-B29C-80AD-A897-49F6261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1814D4-48BB-46D5-9DF7-58FBF5622A3B}"/>
              </a:ext>
            </a:extLst>
          </p:cNvPr>
          <p:cNvGrpSpPr/>
          <p:nvPr/>
        </p:nvGrpSpPr>
        <p:grpSpPr>
          <a:xfrm>
            <a:off x="838200" y="1880440"/>
            <a:ext cx="4284744" cy="3941416"/>
            <a:chOff x="838200" y="1880440"/>
            <a:chExt cx="4284744" cy="39414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0A90C3-E36D-442A-983C-F6B308029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815" y="3805727"/>
              <a:ext cx="2016129" cy="20161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3ED540-9B3E-495D-A0AA-C72A35247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452" y="1880440"/>
              <a:ext cx="1981626" cy="1981626"/>
            </a:xfrm>
            <a:prstGeom prst="rect">
              <a:avLst/>
            </a:prstGeom>
          </p:spPr>
        </p:pic>
        <p:pic>
          <p:nvPicPr>
            <p:cNvPr id="9" name="Picture 8" descr="A picture containing text, diagram, line, plot&#10;&#10;Description automatically generated">
              <a:extLst>
                <a:ext uri="{FF2B5EF4-FFF2-40B4-BE49-F238E27FC236}">
                  <a16:creationId xmlns:a16="http://schemas.microsoft.com/office/drawing/2014/main" id="{024ADD75-CC4D-9C6F-7BDC-678860B98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815" y="1880440"/>
              <a:ext cx="2016129" cy="2016129"/>
            </a:xfrm>
            <a:prstGeom prst="rect">
              <a:avLst/>
            </a:prstGeom>
          </p:spPr>
        </p:pic>
        <p:pic>
          <p:nvPicPr>
            <p:cNvPr id="11" name="Picture 10" descr="A picture containing text, diagram, line, plan&#10;&#10;Description automatically generated">
              <a:extLst>
                <a:ext uri="{FF2B5EF4-FFF2-40B4-BE49-F238E27FC236}">
                  <a16:creationId xmlns:a16="http://schemas.microsoft.com/office/drawing/2014/main" id="{B4221C30-FCF8-1B03-D156-E408BBC15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805727"/>
              <a:ext cx="2016129" cy="201612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CAF1BBA-4A45-4BCE-A223-64A792A4C72C}"/>
              </a:ext>
            </a:extLst>
          </p:cNvPr>
          <p:cNvSpPr txBox="1"/>
          <p:nvPr/>
        </p:nvSpPr>
        <p:spPr>
          <a:xfrm>
            <a:off x="1240549" y="1420394"/>
            <a:ext cx="3480046" cy="40661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000" b="1"/>
              <a:t>Trajectories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3D53A5A-F55E-4895-836A-5B24BD767CAB}"/>
              </a:ext>
            </a:extLst>
          </p:cNvPr>
          <p:cNvSpPr txBox="1">
            <a:spLocks/>
          </p:cNvSpPr>
          <p:nvPr/>
        </p:nvSpPr>
        <p:spPr>
          <a:xfrm>
            <a:off x="7099731" y="1420394"/>
            <a:ext cx="3830901" cy="425749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/>
              <a:t>Key takeaways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i="1"/>
              <a:t>Despite the presence of randomness, players appear to invest in a manner that leads them to a specific region within the solution space.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i="1"/>
              <a:t>The trajectories show that the players follow some universal path, and do </a:t>
            </a:r>
            <a:r>
              <a:rPr lang="en-US" sz="1500" b="1" i="1"/>
              <a:t>not</a:t>
            </a:r>
            <a:r>
              <a:rPr lang="en-US" sz="1500" i="1"/>
              <a:t> travel randomly through the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i="1"/>
              <a:t>These observations suggests a behavior of active, non-random decision-making – pushing the players towards a reward more beneficial than others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1EA250-036E-47DD-807A-A08597E2B5AD}"/>
              </a:ext>
            </a:extLst>
          </p:cNvPr>
          <p:cNvCxnSpPr/>
          <p:nvPr/>
        </p:nvCxnSpPr>
        <p:spPr>
          <a:xfrm>
            <a:off x="6096000" y="1420394"/>
            <a:ext cx="0" cy="445489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68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71F14-99D9-4BF6-3EB3-FFC0514D5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5. Conclusions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C050FA-17AE-9E8C-45A9-304AA20153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37DF-B29C-80AD-A897-49F6261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93041-3545-8FB5-FEEB-6B674AB402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10502900" cy="1325562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7011E54-EFBA-42EF-AA48-899BA4BD2B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098720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382BC1-3839-3071-8FCD-A5EA8F59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The method produces a well-behaved game that captures scenarios of technology development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7E201-A28C-72E7-561E-2F84E5D1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33</a:t>
            </a:fld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63DAE-4B71-54AC-A359-693A5F598A7E}"/>
              </a:ext>
            </a:extLst>
          </p:cNvPr>
          <p:cNvSpPr txBox="1"/>
          <p:nvPr/>
        </p:nvSpPr>
        <p:spPr>
          <a:xfrm>
            <a:off x="3039762" y="654908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SE" sz="140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B7C62C-D502-B1CB-E577-C4733F808BEE}"/>
              </a:ext>
            </a:extLst>
          </p:cNvPr>
          <p:cNvGrpSpPr/>
          <p:nvPr/>
        </p:nvGrpSpPr>
        <p:grpSpPr>
          <a:xfrm>
            <a:off x="838200" y="1530653"/>
            <a:ext cx="5760148" cy="4338692"/>
            <a:chOff x="5878282" y="1530653"/>
            <a:chExt cx="5760148" cy="4338692"/>
          </a:xfrm>
        </p:grpSpPr>
        <p:sp>
          <p:nvSpPr>
            <p:cNvPr id="2" name="Content Placeholder 3">
              <a:extLst>
                <a:ext uri="{FF2B5EF4-FFF2-40B4-BE49-F238E27FC236}">
                  <a16:creationId xmlns:a16="http://schemas.microsoft.com/office/drawing/2014/main" id="{1E52B667-2275-9F50-B978-053ECA7D8648}"/>
                </a:ext>
              </a:extLst>
            </p:cNvPr>
            <p:cNvSpPr txBox="1">
              <a:spLocks/>
            </p:cNvSpPr>
            <p:nvPr/>
          </p:nvSpPr>
          <p:spPr>
            <a:xfrm>
              <a:off x="6095999" y="1530653"/>
              <a:ext cx="5257800" cy="4338692"/>
            </a:xfrm>
            <a:prstGeom prst="rect">
              <a:avLst/>
            </a:prstGeom>
          </p:spPr>
          <p:txBody>
            <a:bodyPr vert="horz" lIns="91440" tIns="0" rIns="91440" bIns="45720" rtlCol="0">
              <a:norm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3pPr>
              <a:lvl4pPr marL="17145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4pPr>
              <a:lvl5pPr marL="21717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>
                  <a:solidFill>
                    <a:schemeClr val="accent1"/>
                  </a:solidFill>
                </a:rPr>
                <a:t>Research questions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b="1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E562898-096E-058E-4BA8-838DB8A6E4C8}"/>
                </a:ext>
              </a:extLst>
            </p:cNvPr>
            <p:cNvGrpSpPr/>
            <p:nvPr/>
          </p:nvGrpSpPr>
          <p:grpSpPr>
            <a:xfrm>
              <a:off x="5878282" y="1771736"/>
              <a:ext cx="5760148" cy="1031976"/>
              <a:chOff x="5878282" y="1771736"/>
              <a:chExt cx="5760148" cy="103197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E7965D5-2075-0861-24A1-60BF12C4C1B1}"/>
                  </a:ext>
                </a:extLst>
              </p:cNvPr>
              <p:cNvSpPr/>
              <p:nvPr/>
            </p:nvSpPr>
            <p:spPr>
              <a:xfrm>
                <a:off x="6165477" y="2064124"/>
                <a:ext cx="5472953" cy="739588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0" i="0">
                    <a:solidFill>
                      <a:schemeClr val="accent1"/>
                    </a:solidFill>
                    <a:effectLst/>
                  </a:rPr>
                  <a:t>How can game theory be applied to quantitatively model technological development, in competitive and consolidated environments?</a:t>
                </a:r>
                <a:endParaRPr lang="sv-SE" sz="11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DE8DF1B-FA96-E1D3-36B0-13A9F4916E3F}"/>
                  </a:ext>
                </a:extLst>
              </p:cNvPr>
              <p:cNvSpPr/>
              <p:nvPr/>
            </p:nvSpPr>
            <p:spPr>
              <a:xfrm>
                <a:off x="5878282" y="1771736"/>
                <a:ext cx="720069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>
                    <a:ln w="12700" cmpd="sng">
                      <a:solidFill>
                        <a:schemeClr val="accent1"/>
                      </a:solidFill>
                      <a:prstDash val="solid"/>
                    </a:ln>
                    <a:solidFill>
                      <a:schemeClr val="accent3"/>
                    </a:solidFill>
                    <a:effectLst/>
                  </a:rPr>
                  <a:t>1.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3942F70-57DF-982B-9E29-041A54D0CB51}"/>
                </a:ext>
              </a:extLst>
            </p:cNvPr>
            <p:cNvGrpSpPr/>
            <p:nvPr/>
          </p:nvGrpSpPr>
          <p:grpSpPr>
            <a:xfrm>
              <a:off x="5878282" y="3184011"/>
              <a:ext cx="5760148" cy="1031975"/>
              <a:chOff x="5878282" y="1771736"/>
              <a:chExt cx="5760148" cy="1031975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B4B44A5-1185-3082-9A31-F8316488721B}"/>
                  </a:ext>
                </a:extLst>
              </p:cNvPr>
              <p:cNvSpPr/>
              <p:nvPr/>
            </p:nvSpPr>
            <p:spPr>
              <a:xfrm>
                <a:off x="6165477" y="2064123"/>
                <a:ext cx="5472953" cy="73958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accent1"/>
                    </a:solidFill>
                  </a:rPr>
                  <a:t>How to estimate the probability distribution describing the likelihood of a specific scientific impact?</a:t>
                </a:r>
                <a:endParaRPr lang="sv-SE" sz="11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C029A6-06CF-7EF3-9C14-89140B2828E5}"/>
                  </a:ext>
                </a:extLst>
              </p:cNvPr>
              <p:cNvSpPr/>
              <p:nvPr/>
            </p:nvSpPr>
            <p:spPr>
              <a:xfrm>
                <a:off x="5878282" y="1771736"/>
                <a:ext cx="720069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>
                    <a:ln w="12700" cmpd="sng">
                      <a:solidFill>
                        <a:schemeClr val="accent1"/>
                      </a:solidFill>
                      <a:prstDash val="solid"/>
                    </a:ln>
                    <a:solidFill>
                      <a:schemeClr val="accent3">
                        <a:lumMod val="60000"/>
                        <a:lumOff val="40000"/>
                      </a:schemeClr>
                    </a:solidFill>
                    <a:effectLst/>
                  </a:rPr>
                  <a:t>2.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27113FC-2C0C-91CF-6773-76D33233F83B}"/>
                </a:ext>
              </a:extLst>
            </p:cNvPr>
            <p:cNvGrpSpPr/>
            <p:nvPr/>
          </p:nvGrpSpPr>
          <p:grpSpPr>
            <a:xfrm>
              <a:off x="5878282" y="4596286"/>
              <a:ext cx="5760148" cy="1031975"/>
              <a:chOff x="5878282" y="1771736"/>
              <a:chExt cx="5760148" cy="1031975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FB5F003-1236-E00C-0B46-F4DCAE8F1327}"/>
                  </a:ext>
                </a:extLst>
              </p:cNvPr>
              <p:cNvSpPr/>
              <p:nvPr/>
            </p:nvSpPr>
            <p:spPr>
              <a:xfrm>
                <a:off x="6165477" y="2064123"/>
                <a:ext cx="5472953" cy="739588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accent1"/>
                    </a:solidFill>
                  </a:rPr>
                  <a:t>How to find equilibria points in sequential, two-player zero-sum games, constructed in high-dimensional variable spaces?</a:t>
                </a:r>
                <a:endParaRPr lang="sv-SE" sz="11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0612BC-48AC-FFEC-D85A-64969ADEBFA2}"/>
                  </a:ext>
                </a:extLst>
              </p:cNvPr>
              <p:cNvSpPr/>
              <p:nvPr/>
            </p:nvSpPr>
            <p:spPr>
              <a:xfrm>
                <a:off x="5878282" y="1771736"/>
                <a:ext cx="720069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b="1">
                    <a:ln w="12700" cmpd="sng">
                      <a:solidFill>
                        <a:schemeClr val="accent1"/>
                      </a:solidFill>
                      <a:prstDash val="solid"/>
                    </a:ln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3</a:t>
                </a:r>
                <a:r>
                  <a:rPr lang="en-US" sz="3200" b="1" cap="none" spc="0">
                    <a:ln w="12700" cmpd="sng">
                      <a:solidFill>
                        <a:schemeClr val="accent1"/>
                      </a:solidFill>
                      <a:prstDash val="solid"/>
                    </a:ln>
                    <a:solidFill>
                      <a:schemeClr val="accent3">
                        <a:lumMod val="20000"/>
                        <a:lumOff val="80000"/>
                      </a:schemeClr>
                    </a:solidFill>
                    <a:effectLst/>
                  </a:rPr>
                  <a:t>.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B91D74-8ACA-FB43-1671-45B5F9AA004A}"/>
              </a:ext>
            </a:extLst>
          </p:cNvPr>
          <p:cNvGrpSpPr/>
          <p:nvPr/>
        </p:nvGrpSpPr>
        <p:grpSpPr>
          <a:xfrm>
            <a:off x="6719970" y="2053501"/>
            <a:ext cx="5021458" cy="750211"/>
            <a:chOff x="6719970" y="2053501"/>
            <a:chExt cx="5021458" cy="750211"/>
          </a:xfrm>
        </p:grpSpPr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4A0730FC-79AF-2E01-DBEB-E3F78B41696E}"/>
                </a:ext>
              </a:extLst>
            </p:cNvPr>
            <p:cNvSpPr/>
            <p:nvPr/>
          </p:nvSpPr>
          <p:spPr>
            <a:xfrm>
              <a:off x="6719970" y="2064124"/>
              <a:ext cx="214900" cy="739588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i="1"/>
            </a:p>
          </p:txBody>
        </p:sp>
        <p:sp>
          <p:nvSpPr>
            <p:cNvPr id="22" name="Rectangle: Rounded Corners 6">
              <a:extLst>
                <a:ext uri="{FF2B5EF4-FFF2-40B4-BE49-F238E27FC236}">
                  <a16:creationId xmlns:a16="http://schemas.microsoft.com/office/drawing/2014/main" id="{443C6860-0FA6-5058-F034-F0863ED1ADFF}"/>
                </a:ext>
              </a:extLst>
            </p:cNvPr>
            <p:cNvSpPr/>
            <p:nvPr/>
          </p:nvSpPr>
          <p:spPr>
            <a:xfrm>
              <a:off x="7056494" y="2053501"/>
              <a:ext cx="4684934" cy="73958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>
                  <a:solidFill>
                    <a:schemeClr val="accent1"/>
                  </a:solidFill>
                </a:rPr>
                <a:t>The proposed model successfully implements a game-theoretic simulation that generates multiple scenarios of technological development. By analyzing the obtained end states, </a:t>
              </a:r>
              <a:r>
                <a:rPr lang="en-US" sz="1100" b="1" i="1">
                  <a:solidFill>
                    <a:schemeClr val="accent1"/>
                  </a:solidFill>
                </a:rPr>
                <a:t>trajectories of technological development </a:t>
              </a:r>
              <a:r>
                <a:rPr lang="en-US" sz="1100" i="1">
                  <a:solidFill>
                    <a:schemeClr val="accent1"/>
                  </a:solidFill>
                </a:rPr>
                <a:t>more probable than others can be identified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687FC4-4864-EB0B-34F8-3FD6056F9998}"/>
              </a:ext>
            </a:extLst>
          </p:cNvPr>
          <p:cNvGrpSpPr/>
          <p:nvPr/>
        </p:nvGrpSpPr>
        <p:grpSpPr>
          <a:xfrm>
            <a:off x="6719970" y="3476398"/>
            <a:ext cx="5029660" cy="739588"/>
            <a:chOff x="6719970" y="3476398"/>
            <a:chExt cx="5029660" cy="739588"/>
          </a:xfrm>
        </p:grpSpPr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93231875-7AB1-8B2B-B8BA-0C5B01629637}"/>
                </a:ext>
              </a:extLst>
            </p:cNvPr>
            <p:cNvSpPr/>
            <p:nvPr/>
          </p:nvSpPr>
          <p:spPr>
            <a:xfrm>
              <a:off x="6719970" y="3476398"/>
              <a:ext cx="214900" cy="739588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i="1"/>
            </a:p>
          </p:txBody>
        </p:sp>
        <p:sp>
          <p:nvSpPr>
            <p:cNvPr id="23" name="Rectangle: Rounded Corners 6">
              <a:extLst>
                <a:ext uri="{FF2B5EF4-FFF2-40B4-BE49-F238E27FC236}">
                  <a16:creationId xmlns:a16="http://schemas.microsoft.com/office/drawing/2014/main" id="{A4466EBD-001D-B0BB-7BE4-701AF3C948E1}"/>
                </a:ext>
              </a:extLst>
            </p:cNvPr>
            <p:cNvSpPr/>
            <p:nvPr/>
          </p:nvSpPr>
          <p:spPr>
            <a:xfrm>
              <a:off x="7056493" y="3476398"/>
              <a:ext cx="4693137" cy="73958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>
                  <a:solidFill>
                    <a:schemeClr val="accent1"/>
                  </a:solidFill>
                </a:rPr>
                <a:t>By utilizing citation data from relevant research-areas, the parameters of a </a:t>
              </a:r>
              <a:r>
                <a:rPr lang="en-US" sz="1100" b="1" i="1">
                  <a:solidFill>
                    <a:schemeClr val="accent1"/>
                  </a:solidFill>
                </a:rPr>
                <a:t>log-normal probability distribution</a:t>
              </a:r>
              <a:r>
                <a:rPr lang="en-US" sz="1100" i="1">
                  <a:solidFill>
                    <a:schemeClr val="accent1"/>
                  </a:solidFill>
                </a:rPr>
                <a:t>, describing the likelihood of a specific scientific impact, can be estimated with a statistically validated fit</a:t>
              </a:r>
              <a:endParaRPr lang="sv-SE" sz="1100" i="1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BA4D31-3D21-F194-8148-B48BF3BB4B78}"/>
              </a:ext>
            </a:extLst>
          </p:cNvPr>
          <p:cNvGrpSpPr/>
          <p:nvPr/>
        </p:nvGrpSpPr>
        <p:grpSpPr>
          <a:xfrm>
            <a:off x="6719970" y="4888672"/>
            <a:ext cx="5029660" cy="739588"/>
            <a:chOff x="6719970" y="4888672"/>
            <a:chExt cx="5029660" cy="739588"/>
          </a:xfrm>
        </p:grpSpPr>
        <p:sp>
          <p:nvSpPr>
            <p:cNvPr id="21" name="Pentagon 20">
              <a:extLst>
                <a:ext uri="{FF2B5EF4-FFF2-40B4-BE49-F238E27FC236}">
                  <a16:creationId xmlns:a16="http://schemas.microsoft.com/office/drawing/2014/main" id="{184FDC52-5041-B704-65D5-5D4DADF1DEE1}"/>
                </a:ext>
              </a:extLst>
            </p:cNvPr>
            <p:cNvSpPr/>
            <p:nvPr/>
          </p:nvSpPr>
          <p:spPr>
            <a:xfrm>
              <a:off x="6719970" y="4888672"/>
              <a:ext cx="214900" cy="739588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i="1"/>
            </a:p>
          </p:txBody>
        </p:sp>
        <p:sp>
          <p:nvSpPr>
            <p:cNvPr id="24" name="Rectangle: Rounded Corners 6">
              <a:extLst>
                <a:ext uri="{FF2B5EF4-FFF2-40B4-BE49-F238E27FC236}">
                  <a16:creationId xmlns:a16="http://schemas.microsoft.com/office/drawing/2014/main" id="{D28FD02F-4FCC-C191-BBF4-17454D48BF6D}"/>
                </a:ext>
              </a:extLst>
            </p:cNvPr>
            <p:cNvSpPr/>
            <p:nvPr/>
          </p:nvSpPr>
          <p:spPr>
            <a:xfrm>
              <a:off x="7056493" y="4888672"/>
              <a:ext cx="4693137" cy="73958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>
                  <a:solidFill>
                    <a:schemeClr val="accent1"/>
                  </a:solidFill>
                </a:rPr>
                <a:t>The results show how the implementation of the optimization model using the </a:t>
              </a:r>
              <a:r>
                <a:rPr lang="en-US" sz="1100" b="1" i="1">
                  <a:solidFill>
                    <a:schemeClr val="accent1"/>
                  </a:solidFill>
                </a:rPr>
                <a:t>LSS-algorithm successfully converges </a:t>
              </a:r>
              <a:r>
                <a:rPr lang="en-US" sz="1100" i="1">
                  <a:solidFill>
                    <a:schemeClr val="accent1"/>
                  </a:solidFill>
                </a:rPr>
                <a:t>and produces the set of (local) Nash equilibriums from each state; thus, showing that (local) equilibrium points can successfully be found in complex and high-dimensional solution spaces</a:t>
              </a:r>
              <a:endParaRPr lang="sv-SE" sz="1100" i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556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2F015D-8DB6-60B8-9127-87114485F8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0112" y="1620453"/>
            <a:ext cx="5405487" cy="2121920"/>
          </a:xfrm>
        </p:spPr>
        <p:txBody>
          <a:bodyPr/>
          <a:lstStyle/>
          <a:p>
            <a:r>
              <a:rPr lang="en-US" sz="3600"/>
              <a:t>We hope you found our presentation interesting!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671ED1-4EB3-8ED8-6FBF-3EC59E52B4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E"/>
              <a:t>We open up for opponents and questions!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6B0A12A-03E7-920B-B41B-5FC739508B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DE9D1-5B08-1F2C-B1F3-7226A9BF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6780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3041-3545-8FB5-FEEB-6B674AB4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series of sigmoid-functions to model technology readiness with multiple paradigms</a:t>
            </a:r>
          </a:p>
        </p:txBody>
      </p:sp>
      <p:pic>
        <p:nvPicPr>
          <p:cNvPr id="12" name="Content Placeholder 11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D919DD11-9C9C-DC33-1157-1974459A3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1" y="1268016"/>
            <a:ext cx="5762625" cy="432196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37DF-B29C-80AD-A897-49F6261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199B05-6515-4DA6-819C-9322FE6B6144}"/>
              </a:ext>
            </a:extLst>
          </p:cNvPr>
          <p:cNvGrpSpPr/>
          <p:nvPr/>
        </p:nvGrpSpPr>
        <p:grpSpPr>
          <a:xfrm>
            <a:off x="923925" y="2591368"/>
            <a:ext cx="4306910" cy="1675264"/>
            <a:chOff x="928352" y="2971800"/>
            <a:chExt cx="4306910" cy="16752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1CB56CA-691F-D68F-D2FD-06A3AFCDEF5C}"/>
                    </a:ext>
                  </a:extLst>
                </p:cNvPr>
                <p:cNvSpPr txBox="1"/>
                <p:nvPr/>
              </p:nvSpPr>
              <p:spPr>
                <a:xfrm>
                  <a:off x="1207393" y="2971800"/>
                  <a:ext cx="4027869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𝑇𝑅𝐿</m:t>
                        </m:r>
                        <m:r>
                          <a:rPr lang="sv-SE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sv-SE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v-SE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sv-SE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sv-SE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f>
                              <m:fPr>
                                <m:type m:val="skw"/>
                                <m:ctrlPr>
                                  <a:rPr lang="sv-SE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v-SE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sv-SE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den>
                            </m:f>
                            <m:r>
                              <a:rPr lang="sv-SE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v-SE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sv-SE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sv-SE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sv-SE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v-SE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sv-SE" sz="1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sv-SE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f>
                              <m:fPr>
                                <m:type m:val="skw"/>
                                <m:ctrlPr>
                                  <a:rPr lang="sv-SE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v-SE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sv-SE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den>
                            </m:f>
                            <m:r>
                              <a:rPr lang="sv-SE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v-SE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sv-SE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sv-SE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sv-SE" sz="14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1CB56CA-691F-D68F-D2FD-06A3AFCDE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393" y="2971800"/>
                  <a:ext cx="4027869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5333" r="-151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469923E-C08B-D89E-3D75-1731F665F35A}"/>
                    </a:ext>
                  </a:extLst>
                </p:cNvPr>
                <p:cNvSpPr txBox="1"/>
                <p:nvPr/>
              </p:nvSpPr>
              <p:spPr>
                <a:xfrm>
                  <a:off x="928352" y="3886200"/>
                  <a:ext cx="2588653" cy="760864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>
                  <a:norm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 xmlns:m="http://schemas.openxmlformats.org/officeDocument/2006/math">
                      <m:r>
                        <a:rPr lang="sv-SE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>
                      <a:solidFill>
                        <a:schemeClr val="accent1"/>
                      </a:solidFill>
                    </a:rPr>
                    <a:t>represents the </a:t>
                  </a:r>
                  <a:r>
                    <a:rPr lang="en-US" sz="1100" b="1">
                      <a:solidFill>
                        <a:schemeClr val="accent1"/>
                      </a:solidFill>
                    </a:rPr>
                    <a:t>state of cumulative research-progress </a:t>
                  </a:r>
                  <a:r>
                    <a:rPr lang="en-US" sz="1100">
                      <a:solidFill>
                        <a:schemeClr val="accent1"/>
                      </a:solidFill>
                    </a:rPr>
                    <a:t>for a technology 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469923E-C08B-D89E-3D75-1731F665F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52" y="3886200"/>
                  <a:ext cx="2588653" cy="7608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7DFB6905-5169-7A63-B149-62D3EB4FE6F3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rot="5400000" flipH="1" flipV="1">
              <a:off x="2182903" y="3468778"/>
              <a:ext cx="457198" cy="37764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BFD51A-7D08-EC8A-650F-D74E3C743D4A}"/>
                </a:ext>
              </a:extLst>
            </p:cNvPr>
            <p:cNvSpPr/>
            <p:nvPr/>
          </p:nvSpPr>
          <p:spPr>
            <a:xfrm>
              <a:off x="2240924" y="3470856"/>
              <a:ext cx="2054180" cy="412124"/>
            </a:xfrm>
            <a:custGeom>
              <a:avLst/>
              <a:gdLst>
                <a:gd name="connsiteX0" fmla="*/ 0 w 2054180"/>
                <a:gd name="connsiteY0" fmla="*/ 412124 h 412124"/>
                <a:gd name="connsiteX1" fmla="*/ 585989 w 2054180"/>
                <a:gd name="connsiteY1" fmla="*/ 360609 h 412124"/>
                <a:gd name="connsiteX2" fmla="*/ 1700011 w 2054180"/>
                <a:gd name="connsiteY2" fmla="*/ 231820 h 412124"/>
                <a:gd name="connsiteX3" fmla="*/ 2054180 w 2054180"/>
                <a:gd name="connsiteY3" fmla="*/ 0 h 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4180" h="412124">
                  <a:moveTo>
                    <a:pt x="0" y="412124"/>
                  </a:moveTo>
                  <a:cubicBezTo>
                    <a:pt x="151327" y="401392"/>
                    <a:pt x="585989" y="360609"/>
                    <a:pt x="585989" y="360609"/>
                  </a:cubicBezTo>
                  <a:cubicBezTo>
                    <a:pt x="869324" y="330558"/>
                    <a:pt x="1455312" y="291922"/>
                    <a:pt x="1700011" y="231820"/>
                  </a:cubicBezTo>
                  <a:cubicBezTo>
                    <a:pt x="1944710" y="171718"/>
                    <a:pt x="1999445" y="85859"/>
                    <a:pt x="2054180" y="0"/>
                  </a:cubicBezTo>
                </a:path>
              </a:pathLst>
            </a:custGeom>
            <a:ln w="28575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3759F8D9-7A1A-5A16-E995-301CF45BE724}"/>
              </a:ext>
            </a:extLst>
          </p:cNvPr>
          <p:cNvSpPr/>
          <p:nvPr/>
        </p:nvSpPr>
        <p:spPr>
          <a:xfrm>
            <a:off x="7984902" y="4498957"/>
            <a:ext cx="148107" cy="1481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7893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3041-3545-8FB5-FEEB-6B674AB4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Each investment is scaled by a sample from the research-progress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37DF-B29C-80AD-A897-49F6261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Content Placeholder 11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D80765A5-F3C7-A385-12D1-C6FF5FE66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542" y="1909555"/>
            <a:ext cx="4366340" cy="327475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F93B6FE-D097-4215-495F-17730DE268AC}"/>
              </a:ext>
            </a:extLst>
          </p:cNvPr>
          <p:cNvSpPr/>
          <p:nvPr/>
        </p:nvSpPr>
        <p:spPr>
          <a:xfrm>
            <a:off x="9225634" y="4354548"/>
            <a:ext cx="112221" cy="11222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99332C-2C05-8979-A1D3-5E74E674FEC7}"/>
                  </a:ext>
                </a:extLst>
              </p:cNvPr>
              <p:cNvSpPr txBox="1"/>
              <p:nvPr/>
            </p:nvSpPr>
            <p:spPr>
              <a:xfrm>
                <a:off x="842952" y="3342769"/>
                <a:ext cx="1916877" cy="120193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100" b="1">
                    <a:solidFill>
                      <a:schemeClr val="accent1"/>
                    </a:solidFill>
                  </a:rPr>
                  <a:t>1.</a:t>
                </a:r>
                <a:r>
                  <a:rPr lang="en-US" sz="1100">
                    <a:solidFill>
                      <a:schemeClr val="accent1"/>
                    </a:solidFill>
                  </a:rPr>
                  <a:t> Each action taken from the state is </a:t>
                </a:r>
                <a:r>
                  <a:rPr lang="en-US" sz="1100" b="1">
                    <a:solidFill>
                      <a:schemeClr val="accent1"/>
                    </a:solidFill>
                  </a:rPr>
                  <a:t>scaled by a random sample</a:t>
                </a:r>
                <a:r>
                  <a:rPr lang="en-US" sz="110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100">
                    <a:solidFill>
                      <a:schemeClr val="accent1"/>
                    </a:solidFill>
                  </a:rPr>
                  <a:t>, from the research-progress distribution</a:t>
                </a:r>
                <a:endParaRPr lang="en-US" sz="1100" b="1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99332C-2C05-8979-A1D3-5E74E674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52" y="3342769"/>
                <a:ext cx="1916877" cy="1201935"/>
              </a:xfrm>
              <a:prstGeom prst="rect">
                <a:avLst/>
              </a:prstGeom>
              <a:blipFill>
                <a:blip r:embed="rId4"/>
                <a:stretch>
                  <a:fillRect t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9948F16-5160-0AA9-C51A-1B13A97CC3C9}"/>
              </a:ext>
            </a:extLst>
          </p:cNvPr>
          <p:cNvSpPr txBox="1"/>
          <p:nvPr/>
        </p:nvSpPr>
        <p:spPr>
          <a:xfrm>
            <a:off x="2719395" y="3344935"/>
            <a:ext cx="1916877" cy="126800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100" b="1">
                <a:solidFill>
                  <a:schemeClr val="accent1"/>
                </a:solidFill>
              </a:rPr>
              <a:t>2. </a:t>
            </a:r>
            <a:r>
              <a:rPr lang="en-US" sz="1100">
                <a:solidFill>
                  <a:schemeClr val="accent1"/>
                </a:solidFill>
              </a:rPr>
              <a:t>Captures the </a:t>
            </a:r>
            <a:r>
              <a:rPr lang="en-US" sz="1100" b="1">
                <a:solidFill>
                  <a:schemeClr val="accent1"/>
                </a:solidFill>
              </a:rPr>
              <a:t>stochastic nature </a:t>
            </a:r>
            <a:r>
              <a:rPr lang="en-US" sz="1100">
                <a:solidFill>
                  <a:schemeClr val="accent1"/>
                </a:solidFill>
              </a:rPr>
              <a:t>of technology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DD89E3-B10D-966B-C06B-28EE31144DD8}"/>
              </a:ext>
            </a:extLst>
          </p:cNvPr>
          <p:cNvSpPr txBox="1"/>
          <p:nvPr/>
        </p:nvSpPr>
        <p:spPr>
          <a:xfrm>
            <a:off x="4566012" y="3340856"/>
            <a:ext cx="1916877" cy="95202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100" b="1">
                <a:solidFill>
                  <a:schemeClr val="accent1"/>
                </a:solidFill>
              </a:rPr>
              <a:t>3. </a:t>
            </a:r>
            <a:r>
              <a:rPr lang="en-US" sz="1100">
                <a:solidFill>
                  <a:schemeClr val="accent1"/>
                </a:solidFill>
              </a:rPr>
              <a:t>The state is updated and the </a:t>
            </a:r>
            <a:r>
              <a:rPr lang="en-US" sz="1100" b="1">
                <a:solidFill>
                  <a:schemeClr val="accent1"/>
                </a:solidFill>
              </a:rPr>
              <a:t>simulation restarts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DB27B05-FFC3-937D-E792-85D48A444C21}"/>
              </a:ext>
            </a:extLst>
          </p:cNvPr>
          <p:cNvSpPr/>
          <p:nvPr/>
        </p:nvSpPr>
        <p:spPr>
          <a:xfrm rot="18900000">
            <a:off x="2022350" y="2783625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51033-9822-4844-D0F7-8C8BD92E599E}"/>
              </a:ext>
            </a:extLst>
          </p:cNvPr>
          <p:cNvSpPr/>
          <p:nvPr/>
        </p:nvSpPr>
        <p:spPr>
          <a:xfrm rot="18900000">
            <a:off x="3934976" y="2783625"/>
            <a:ext cx="1368514" cy="1368514"/>
          </a:xfrm>
          <a:prstGeom prst="arc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15DB22-20C5-9049-8B64-6BD982836E48}"/>
              </a:ext>
            </a:extLst>
          </p:cNvPr>
          <p:cNvGrpSpPr/>
          <p:nvPr/>
        </p:nvGrpSpPr>
        <p:grpSpPr>
          <a:xfrm>
            <a:off x="9588993" y="2294144"/>
            <a:ext cx="112221" cy="2532339"/>
            <a:chOff x="8455654" y="2925191"/>
            <a:chExt cx="112221" cy="253233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603EEF-3D04-B700-B82D-65F0785E9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764" y="2925191"/>
              <a:ext cx="0" cy="2532339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B403A6-DDA3-B19A-141C-85195DBF109F}"/>
                </a:ext>
              </a:extLst>
            </p:cNvPr>
            <p:cNvSpPr/>
            <p:nvPr/>
          </p:nvSpPr>
          <p:spPr>
            <a:xfrm>
              <a:off x="8455654" y="4292885"/>
              <a:ext cx="112221" cy="112221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6F771D-E061-E68C-A9C2-29C5614E80A9}"/>
              </a:ext>
            </a:extLst>
          </p:cNvPr>
          <p:cNvCxnSpPr>
            <a:cxnSpLocks/>
          </p:cNvCxnSpPr>
          <p:nvPr/>
        </p:nvCxnSpPr>
        <p:spPr>
          <a:xfrm flipV="1">
            <a:off x="9281745" y="2294144"/>
            <a:ext cx="0" cy="253233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C1D6C9-CCAB-4E76-C0B4-073F106020FB}"/>
              </a:ext>
            </a:extLst>
          </p:cNvPr>
          <p:cNvCxnSpPr/>
          <p:nvPr/>
        </p:nvCxnSpPr>
        <p:spPr>
          <a:xfrm>
            <a:off x="9281744" y="3261830"/>
            <a:ext cx="3633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BFB48D-3270-2304-47B8-581C5E74252B}"/>
              </a:ext>
            </a:extLst>
          </p:cNvPr>
          <p:cNvGrpSpPr/>
          <p:nvPr/>
        </p:nvGrpSpPr>
        <p:grpSpPr>
          <a:xfrm>
            <a:off x="6597901" y="1657264"/>
            <a:ext cx="2246620" cy="2246620"/>
            <a:chOff x="6670193" y="1257315"/>
            <a:chExt cx="2246620" cy="224662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61A5B5B-601A-CC80-22E7-1F817EA3ED0B}"/>
                </a:ext>
              </a:extLst>
            </p:cNvPr>
            <p:cNvSpPr/>
            <p:nvPr/>
          </p:nvSpPr>
          <p:spPr>
            <a:xfrm>
              <a:off x="6907685" y="1514619"/>
              <a:ext cx="1288104" cy="1288104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58276" t="-410025" r="-163592" b="-211843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EB1BC45-FE6C-7D8D-BD7E-E5BE315CA4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916" y="1777285"/>
              <a:ext cx="0" cy="722911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BBBDE89-7B3F-B5ED-AA2F-B819D79B9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6837" y="1777285"/>
              <a:ext cx="0" cy="79205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162946-321E-F208-E07F-A8E5DEECBEA9}"/>
                </a:ext>
              </a:extLst>
            </p:cNvPr>
            <p:cNvCxnSpPr>
              <a:cxnSpLocks/>
            </p:cNvCxnSpPr>
            <p:nvPr/>
          </p:nvCxnSpPr>
          <p:spPr>
            <a:xfrm>
              <a:off x="7012916" y="2381944"/>
              <a:ext cx="10539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270EC81-2951-2C67-F5D0-A0713B6F37EC}"/>
                    </a:ext>
                  </a:extLst>
                </p:cNvPr>
                <p:cNvSpPr txBox="1"/>
                <p:nvPr/>
              </p:nvSpPr>
              <p:spPr>
                <a:xfrm>
                  <a:off x="7096327" y="2099922"/>
                  <a:ext cx="914400" cy="256264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v-SE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v-SE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sv-SE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sv-SE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sv-SE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sv-SE" sz="16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270EC81-2951-2C67-F5D0-A0713B6F3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327" y="2099922"/>
                  <a:ext cx="914400" cy="256264"/>
                </a:xfrm>
                <a:prstGeom prst="rect">
                  <a:avLst/>
                </a:prstGeom>
                <a:blipFill>
                  <a:blip r:embed="rId5"/>
                  <a:stretch>
                    <a:fillRect l="-2667" r="-5333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Graphic 26" descr="Magnifying glass outline">
              <a:extLst>
                <a:ext uri="{FF2B5EF4-FFF2-40B4-BE49-F238E27FC236}">
                  <a16:creationId xmlns:a16="http://schemas.microsoft.com/office/drawing/2014/main" id="{058378B2-5E74-92A9-C11F-556C14C2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70193" y="1257315"/>
              <a:ext cx="2246620" cy="2246620"/>
            </a:xfrm>
            <a:prstGeom prst="rect">
              <a:avLst/>
            </a:prstGeom>
          </p:spPr>
        </p:pic>
      </p:grpSp>
      <p:sp>
        <p:nvSpPr>
          <p:cNvPr id="41" name="Arc 40">
            <a:extLst>
              <a:ext uri="{FF2B5EF4-FFF2-40B4-BE49-F238E27FC236}">
                <a16:creationId xmlns:a16="http://schemas.microsoft.com/office/drawing/2014/main" id="{D0926C70-35F2-2119-2076-FC920270312F}"/>
              </a:ext>
            </a:extLst>
          </p:cNvPr>
          <p:cNvSpPr/>
          <p:nvPr/>
        </p:nvSpPr>
        <p:spPr>
          <a:xfrm rot="4500000" flipH="1">
            <a:off x="8190440" y="2688052"/>
            <a:ext cx="940522" cy="940522"/>
          </a:xfrm>
          <a:prstGeom prst="arc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3" name="Graphic 42" descr="Dice with solid fill">
            <a:extLst>
              <a:ext uri="{FF2B5EF4-FFF2-40B4-BE49-F238E27FC236}">
                <a16:creationId xmlns:a16="http://schemas.microsoft.com/office/drawing/2014/main" id="{CB97E2DF-14DC-8F26-9DFE-C6BBBE3061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9051" y="2854019"/>
            <a:ext cx="477845" cy="477845"/>
          </a:xfrm>
          <a:prstGeom prst="rect">
            <a:avLst/>
          </a:prstGeom>
        </p:spPr>
      </p:pic>
      <p:pic>
        <p:nvPicPr>
          <p:cNvPr id="45" name="Graphic 44" descr="Normal Distribution with solid fill">
            <a:extLst>
              <a:ext uri="{FF2B5EF4-FFF2-40B4-BE49-F238E27FC236}">
                <a16:creationId xmlns:a16="http://schemas.microsoft.com/office/drawing/2014/main" id="{5DFA0AD8-5217-F55A-D9E5-7E18014940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6390" y="2780574"/>
            <a:ext cx="477845" cy="477845"/>
          </a:xfrm>
          <a:prstGeom prst="rect">
            <a:avLst/>
          </a:prstGeom>
        </p:spPr>
      </p:pic>
      <p:pic>
        <p:nvPicPr>
          <p:cNvPr id="47" name="Graphic 46" descr="Arrow circle outline">
            <a:extLst>
              <a:ext uri="{FF2B5EF4-FFF2-40B4-BE49-F238E27FC236}">
                <a16:creationId xmlns:a16="http://schemas.microsoft.com/office/drawing/2014/main" id="{C823784E-2ED6-633C-75A3-ADBAA736C1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42427" y="2875349"/>
            <a:ext cx="477845" cy="477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40E1BA-9029-7D99-8159-B6985B892C3B}"/>
                  </a:ext>
                </a:extLst>
              </p:cNvPr>
              <p:cNvSpPr txBox="1"/>
              <p:nvPr/>
            </p:nvSpPr>
            <p:spPr>
              <a:xfrm>
                <a:off x="8538467" y="4315989"/>
                <a:ext cx="914400" cy="248029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v-SE" sz="120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40E1BA-9029-7D99-8159-B6985B892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467" y="4315989"/>
                <a:ext cx="914400" cy="2480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A9A316-31B4-F61A-3B22-30042175A7FD}"/>
                  </a:ext>
                </a:extLst>
              </p:cNvPr>
              <p:cNvSpPr txBox="1"/>
              <p:nvPr/>
            </p:nvSpPr>
            <p:spPr>
              <a:xfrm>
                <a:off x="9608512" y="3626977"/>
                <a:ext cx="914400" cy="248029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sv-SE" sz="12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A9A316-31B4-F61A-3B22-30042175A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512" y="3626977"/>
                <a:ext cx="914400" cy="2480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Graphic 49" descr="Magnifying glass outline">
            <a:extLst>
              <a:ext uri="{FF2B5EF4-FFF2-40B4-BE49-F238E27FC236}">
                <a16:creationId xmlns:a16="http://schemas.microsoft.com/office/drawing/2014/main" id="{3E77B7E7-B1AB-0A71-499E-FAED25DDB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5143" y="3014357"/>
            <a:ext cx="625885" cy="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27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4079-109D-6568-6CD6-CDA44C3F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Hessian matrix during equilibrium point optimization demonstrates game-theoretic behavior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DBFD1-C882-FA53-FF08-8FBB9682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E119D-3D3B-42C9-B8DB-EFEDF619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6" y="-1615937"/>
            <a:ext cx="2434023" cy="1560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4C70A-A77E-437F-A5A2-A4D9F6F2A256}"/>
              </a:ext>
            </a:extLst>
          </p:cNvPr>
          <p:cNvSpPr txBox="1"/>
          <p:nvPr/>
        </p:nvSpPr>
        <p:spPr>
          <a:xfrm>
            <a:off x="1240549" y="1420393"/>
            <a:ext cx="3480046" cy="7525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b="1"/>
              <a:t>Hessian matrix in LSS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5A786C02-851B-4A74-A84E-7CDFFA097A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9731" y="1420394"/>
                <a:ext cx="3830901" cy="4257499"/>
              </a:xfrm>
              <a:prstGeom prst="rect">
                <a:avLst/>
              </a:prstGeom>
            </p:spPr>
            <p:txBody>
              <a:bodyPr vert="horz" lIns="91440" tIns="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8001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7145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21717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/>
                  <a:t>Key takeaways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500" i="1"/>
                  <a:t>The two blocks along the diagonal demonstrates interdependencies between technology investments in the players own portfolio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500" i="1"/>
                  <a:t>The two blocks along the anti-diagonal demonstrates interdependencies between investments in player </a:t>
                </a:r>
                <a14:m>
                  <m:oMath xmlns:m="http://schemas.openxmlformats.org/officeDocument/2006/math">
                    <m:r>
                      <a:rPr lang="sv-SE" sz="15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500" i="1"/>
                  <a:t>:s portfolio and investments in player </a:t>
                </a:r>
                <a14:m>
                  <m:oMath xmlns:m="http://schemas.openxmlformats.org/officeDocument/2006/math">
                    <m:r>
                      <a:rPr lang="sv-SE" sz="1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500" i="1"/>
                  <a:t>:s portfolio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500" i="1"/>
                  <a:t>Values on the anti-diagonal is smaller than values on the diagonal, suggesting high dependencies between technology investments in the same portfolio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500" i="1"/>
                  <a:t>Anti-diagonal values is non-zero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i="1"/>
                  <a:t> game-theoretic decision-making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500" i="1"/>
              </a:p>
            </p:txBody>
          </p:sp>
        </mc:Choice>
        <mc:Fallback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5A786C02-851B-4A74-A84E-7CDFFA09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731" y="1420394"/>
                <a:ext cx="3830901" cy="4257499"/>
              </a:xfrm>
              <a:prstGeom prst="rect">
                <a:avLst/>
              </a:prstGeom>
              <a:blipFill>
                <a:blip r:embed="rId4"/>
                <a:stretch>
                  <a:fillRect l="-478" t="-1862" r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B160E5-6A9D-43F2-8515-EAC50B0D082F}"/>
              </a:ext>
            </a:extLst>
          </p:cNvPr>
          <p:cNvCxnSpPr/>
          <p:nvPr/>
        </p:nvCxnSpPr>
        <p:spPr>
          <a:xfrm>
            <a:off x="6096000" y="1420394"/>
            <a:ext cx="0" cy="445489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0C7030-0172-4DB0-A781-52E8FBC219E1}"/>
              </a:ext>
            </a:extLst>
          </p:cNvPr>
          <p:cNvGrpSpPr/>
          <p:nvPr/>
        </p:nvGrpSpPr>
        <p:grpSpPr>
          <a:xfrm>
            <a:off x="543671" y="2070377"/>
            <a:ext cx="5050464" cy="3458963"/>
            <a:chOff x="1415671" y="-107907"/>
            <a:chExt cx="9878406" cy="6765525"/>
          </a:xfrm>
        </p:grpSpPr>
        <p:pic>
          <p:nvPicPr>
            <p:cNvPr id="15" name="Picture 14" descr="A picture containing text, screenshot, diagram, plot&#10;&#10;Description automatically generated">
              <a:extLst>
                <a:ext uri="{FF2B5EF4-FFF2-40B4-BE49-F238E27FC236}">
                  <a16:creationId xmlns:a16="http://schemas.microsoft.com/office/drawing/2014/main" id="{5D7112B1-969E-430D-B2DA-E2E2E3D163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14" r="16251" b="8090"/>
            <a:stretch/>
          </p:blipFill>
          <p:spPr>
            <a:xfrm>
              <a:off x="3377608" y="529951"/>
              <a:ext cx="5954531" cy="577132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A72EED-67FC-4582-99D0-36620A9E34CF}"/>
                    </a:ext>
                  </a:extLst>
                </p:cNvPr>
                <p:cNvSpPr txBox="1"/>
                <p:nvPr/>
              </p:nvSpPr>
              <p:spPr>
                <a:xfrm>
                  <a:off x="1415671" y="298330"/>
                  <a:ext cx="2251096" cy="722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>
                      <a:latin typeface="Georgia" panose="02040502050405020303" pitchFamily="18" charset="0"/>
                    </a:rPr>
                    <a:t>Player </a:t>
                  </a:r>
                  <a14:m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900">
                      <a:latin typeface="Georgia" panose="02040502050405020303" pitchFamily="18" charset="0"/>
                    </a:rPr>
                    <a:t> interdependencies</a:t>
                  </a: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A72EED-67FC-4582-99D0-36620A9E3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71" y="298330"/>
                  <a:ext cx="2251096" cy="722391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19B9E54-75D7-43A7-9DE7-9DEE9B7D17A3}"/>
                    </a:ext>
                  </a:extLst>
                </p:cNvPr>
                <p:cNvSpPr txBox="1"/>
                <p:nvPr/>
              </p:nvSpPr>
              <p:spPr>
                <a:xfrm>
                  <a:off x="9042981" y="298330"/>
                  <a:ext cx="2251096" cy="722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200">
                      <a:latin typeface="Georgia" panose="02040502050405020303" pitchFamily="18" charset="0"/>
                    </a:defRPr>
                  </a:lvl1pPr>
                </a:lstStyle>
                <a:p>
                  <a:r>
                    <a:rPr lang="en-US" sz="900"/>
                    <a:t>Player </a:t>
                  </a:r>
                  <a14:m>
                    <m:oMath xmlns:m="http://schemas.openxmlformats.org/officeDocument/2006/math">
                      <m:r>
                        <a:rPr lang="en-US" sz="90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900"/>
                    <a:t> and </a:t>
                  </a:r>
                  <a14:m>
                    <m:oMath xmlns:m="http://schemas.openxmlformats.org/officeDocument/2006/math">
                      <m:r>
                        <a:rPr lang="sv-SE" sz="9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US" sz="900"/>
                    <a:t> interdependencies </a:t>
                  </a: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19B9E54-75D7-43A7-9DE7-9DEE9B7D1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981" y="298330"/>
                  <a:ext cx="2251096" cy="722391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405E314-1374-4D4A-9C62-222E5AD2E1E4}"/>
                    </a:ext>
                  </a:extLst>
                </p:cNvPr>
                <p:cNvSpPr txBox="1"/>
                <p:nvPr/>
              </p:nvSpPr>
              <p:spPr>
                <a:xfrm>
                  <a:off x="1415671" y="5723604"/>
                  <a:ext cx="2251096" cy="722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200">
                      <a:latin typeface="Georgia" panose="02040502050405020303" pitchFamily="18" charset="0"/>
                    </a:defRPr>
                  </a:lvl1pPr>
                </a:lstStyle>
                <a:p>
                  <a:r>
                    <a:rPr lang="en-US" sz="900"/>
                    <a:t>Player </a:t>
                  </a:r>
                  <a14:m>
                    <m:oMath xmlns:m="http://schemas.openxmlformats.org/officeDocument/2006/math">
                      <m:r>
                        <a:rPr lang="en-US" sz="90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900"/>
                    <a:t> and </a:t>
                  </a:r>
                  <a14:m>
                    <m:oMath xmlns:m="http://schemas.openxmlformats.org/officeDocument/2006/math">
                      <m:r>
                        <a:rPr lang="sv-SE" sz="9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US" sz="900"/>
                    <a:t> interdependencies </a:t>
                  </a: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405E314-1374-4D4A-9C62-222E5AD2E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71" y="5723604"/>
                  <a:ext cx="2251096" cy="722391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2A085FD-4E7D-4748-9FFC-899A7101CDB7}"/>
                    </a:ext>
                  </a:extLst>
                </p:cNvPr>
                <p:cNvSpPr txBox="1"/>
                <p:nvPr/>
              </p:nvSpPr>
              <p:spPr>
                <a:xfrm>
                  <a:off x="8913651" y="5723604"/>
                  <a:ext cx="2380426" cy="722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>
                      <a:latin typeface="Georgia" panose="02040502050405020303" pitchFamily="18" charset="0"/>
                    </a:rPr>
                    <a:t>Player </a:t>
                  </a:r>
                  <a14:m>
                    <m:oMath xmlns:m="http://schemas.openxmlformats.org/officeDocument/2006/math">
                      <m:r>
                        <a:rPr lang="sv-SE" sz="9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US" sz="900">
                      <a:latin typeface="Georgia" panose="02040502050405020303" pitchFamily="18" charset="0"/>
                    </a:rPr>
                    <a:t> interdependencies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2A085FD-4E7D-4748-9FFC-899A7101C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651" y="5723604"/>
                  <a:ext cx="2380426" cy="722391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D38C924D-8913-44C1-A343-7FB4DFD9C092}"/>
                </a:ext>
              </a:extLst>
            </p:cNvPr>
            <p:cNvSpPr/>
            <p:nvPr/>
          </p:nvSpPr>
          <p:spPr>
            <a:xfrm rot="16200000" flipH="1" flipV="1">
              <a:off x="7917432" y="-107907"/>
              <a:ext cx="2251096" cy="2251096"/>
            </a:xfrm>
            <a:prstGeom prst="arc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FA978C1-8A9B-405E-9768-1A64CCBEE129}"/>
                </a:ext>
              </a:extLst>
            </p:cNvPr>
            <p:cNvSpPr/>
            <p:nvPr/>
          </p:nvSpPr>
          <p:spPr>
            <a:xfrm rot="5400000" flipH="1" flipV="1">
              <a:off x="2473077" y="4406522"/>
              <a:ext cx="2251096" cy="2251096"/>
            </a:xfrm>
            <a:prstGeom prst="arc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7AE24C9-7B24-4795-979C-C70E9C742AF1}"/>
                </a:ext>
              </a:extLst>
            </p:cNvPr>
            <p:cNvSpPr/>
            <p:nvPr/>
          </p:nvSpPr>
          <p:spPr>
            <a:xfrm rot="5400000" flipH="1">
              <a:off x="7917432" y="4406522"/>
              <a:ext cx="2251096" cy="2251096"/>
            </a:xfrm>
            <a:prstGeom prst="arc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0224AC8-4A95-4898-A812-2F5BE3ADD46B}"/>
                </a:ext>
              </a:extLst>
            </p:cNvPr>
            <p:cNvSpPr/>
            <p:nvPr/>
          </p:nvSpPr>
          <p:spPr>
            <a:xfrm rot="16200000" flipH="1">
              <a:off x="2708764" y="-107907"/>
              <a:ext cx="2251096" cy="2251096"/>
            </a:xfrm>
            <a:prstGeom prst="arc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124281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4079-109D-6568-6CD6-CDA44C3F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sizes demonstrates expected behavior from the LSS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DBFD1-C882-FA53-FF08-8FBB9682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846A3E-DA63-42DC-BB7C-82F777E5F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2084302"/>
            <a:ext cx="4169430" cy="3127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E68EDD-4A53-4B26-9205-ABA3FE46F3B3}"/>
              </a:ext>
            </a:extLst>
          </p:cNvPr>
          <p:cNvSpPr txBox="1"/>
          <p:nvPr/>
        </p:nvSpPr>
        <p:spPr>
          <a:xfrm>
            <a:off x="211015" y="1420394"/>
            <a:ext cx="2389310" cy="469234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C9DAB-44B7-48C1-AF5D-64ABB4C41146}"/>
              </a:ext>
            </a:extLst>
          </p:cNvPr>
          <p:cNvSpPr txBox="1"/>
          <p:nvPr/>
        </p:nvSpPr>
        <p:spPr>
          <a:xfrm>
            <a:off x="1240549" y="1420394"/>
            <a:ext cx="3480046" cy="40661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000" b="1"/>
              <a:t>Trajectories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8E8F02-0FC9-40D6-AEDF-6BB23B4D3975}"/>
              </a:ext>
            </a:extLst>
          </p:cNvPr>
          <p:cNvSpPr txBox="1">
            <a:spLocks/>
          </p:cNvSpPr>
          <p:nvPr/>
        </p:nvSpPr>
        <p:spPr>
          <a:xfrm>
            <a:off x="7099731" y="1420394"/>
            <a:ext cx="3830901" cy="425749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/>
              <a:t>Key takeaways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i="1"/>
              <a:t>LSS algorithm is designed to push away from non-Nash stationary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i="1"/>
              <a:t>The spikes in the step size indicate convergence to a non-Nash stationary point and that the algorithm successfully pushes the solution towards (local) equilibrium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i="1"/>
              <a:t>Shows that the LSS algorithm reports expected behavior and successfully converges to (local) Nash equilibrium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067668-CF7E-4745-A1BA-31310C051652}"/>
              </a:ext>
            </a:extLst>
          </p:cNvPr>
          <p:cNvCxnSpPr/>
          <p:nvPr/>
        </p:nvCxnSpPr>
        <p:spPr>
          <a:xfrm>
            <a:off x="6096000" y="1420394"/>
            <a:ext cx="0" cy="445489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63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Saab </a:t>
            </a:r>
            <a:r>
              <a:rPr lang="sv-SE" err="1"/>
              <a:t>colour</a:t>
            </a:r>
            <a:r>
              <a:rPr lang="sv-SE"/>
              <a:t> </a:t>
            </a:r>
            <a:r>
              <a:rPr lang="sv-SE" err="1"/>
              <a:t>palette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39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1065525" y="2134152"/>
            <a:ext cx="1391629" cy="133948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/>
              <a:t>55/55/55</a:t>
            </a:r>
          </a:p>
        </p:txBody>
      </p:sp>
      <p:sp>
        <p:nvSpPr>
          <p:cNvPr id="7" name="Rectangle 6"/>
          <p:cNvSpPr/>
          <p:nvPr/>
        </p:nvSpPr>
        <p:spPr>
          <a:xfrm>
            <a:off x="2803199" y="2134152"/>
            <a:ext cx="1391629" cy="1339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>
                <a:solidFill>
                  <a:schemeClr val="accent1"/>
                </a:solidFill>
              </a:rPr>
              <a:t>225/225/220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40873" y="2134152"/>
            <a:ext cx="1391629" cy="1339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>
                <a:solidFill>
                  <a:schemeClr val="accent1"/>
                </a:solidFill>
              </a:rPr>
              <a:t>250/185/0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5525" y="3835508"/>
            <a:ext cx="1391629" cy="1339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>
                <a:solidFill>
                  <a:schemeClr val="accent1"/>
                </a:solidFill>
              </a:rPr>
              <a:t>190/175/150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03200" y="3835508"/>
            <a:ext cx="1391629" cy="1339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>
                <a:solidFill>
                  <a:schemeClr val="bg1"/>
                </a:solidFill>
              </a:rPr>
              <a:t>0/80/140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40874" y="3835508"/>
            <a:ext cx="1391629" cy="1339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>
                <a:solidFill>
                  <a:schemeClr val="bg1"/>
                </a:solidFill>
              </a:rPr>
              <a:t>230/20/25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47" y="1420394"/>
            <a:ext cx="5475923" cy="44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7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3041-3545-8FB5-FEEB-6B674AB4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Technology Road-mapping to Forecast Development of Autonomy in Military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37DF-B29C-80AD-A897-49F6261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7251BF-B39A-C3AC-819C-B7B0D3D1D912}"/>
              </a:ext>
            </a:extLst>
          </p:cNvPr>
          <p:cNvGrpSpPr/>
          <p:nvPr/>
        </p:nvGrpSpPr>
        <p:grpSpPr>
          <a:xfrm>
            <a:off x="838201" y="1457171"/>
            <a:ext cx="3205765" cy="3230739"/>
            <a:chOff x="838201" y="1457171"/>
            <a:chExt cx="3205765" cy="3230739"/>
          </a:xfrm>
        </p:grpSpPr>
        <p:sp>
          <p:nvSpPr>
            <p:cNvPr id="7" name="Content Placeholder 3">
              <a:extLst>
                <a:ext uri="{FF2B5EF4-FFF2-40B4-BE49-F238E27FC236}">
                  <a16:creationId xmlns:a16="http://schemas.microsoft.com/office/drawing/2014/main" id="{639CCB3E-D4FE-BB7B-0B0B-9E98DAF15989}"/>
                </a:ext>
              </a:extLst>
            </p:cNvPr>
            <p:cNvSpPr txBox="1">
              <a:spLocks/>
            </p:cNvSpPr>
            <p:nvPr/>
          </p:nvSpPr>
          <p:spPr>
            <a:xfrm>
              <a:off x="838201" y="2060619"/>
              <a:ext cx="3205765" cy="2627291"/>
            </a:xfrm>
            <a:prstGeom prst="rect">
              <a:avLst/>
            </a:prstGeom>
          </p:spPr>
          <p:txBody>
            <a:bodyPr vert="horz" lIns="91440" tIns="0" rIns="91440" bIns="45720" rtlCol="0">
              <a:norm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7145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21717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/>
                <a:t>Technology Road-mapping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1500" i="1"/>
                <a:t>Technique to identify critical technologies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1500" i="1"/>
                <a:t>Enabling better investment decisions 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1500" i="1"/>
                <a:t>Qualitative methods in dominance</a:t>
              </a:r>
            </a:p>
          </p:txBody>
        </p:sp>
        <p:pic>
          <p:nvPicPr>
            <p:cNvPr id="14" name="Graphic 13" descr="Signpost with solid fill">
              <a:extLst>
                <a:ext uri="{FF2B5EF4-FFF2-40B4-BE49-F238E27FC236}">
                  <a16:creationId xmlns:a16="http://schemas.microsoft.com/office/drawing/2014/main" id="{C47E6346-D8CB-6EB3-7235-53274D6C2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39359" y="1457171"/>
              <a:ext cx="603448" cy="60344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C8BB36-EBAE-C505-D91D-5F0F30D4F1C0}"/>
              </a:ext>
            </a:extLst>
          </p:cNvPr>
          <p:cNvGrpSpPr/>
          <p:nvPr/>
        </p:nvGrpSpPr>
        <p:grpSpPr>
          <a:xfrm>
            <a:off x="4493118" y="1460425"/>
            <a:ext cx="3205765" cy="3227485"/>
            <a:chOff x="4493118" y="1460425"/>
            <a:chExt cx="3205765" cy="3227485"/>
          </a:xfrm>
        </p:grpSpPr>
        <p:sp>
          <p:nvSpPr>
            <p:cNvPr id="9" name="Content Placeholder 3">
              <a:extLst>
                <a:ext uri="{FF2B5EF4-FFF2-40B4-BE49-F238E27FC236}">
                  <a16:creationId xmlns:a16="http://schemas.microsoft.com/office/drawing/2014/main" id="{7037DAB9-B2AE-7286-EF93-B25FF5565900}"/>
                </a:ext>
              </a:extLst>
            </p:cNvPr>
            <p:cNvSpPr txBox="1">
              <a:spLocks/>
            </p:cNvSpPr>
            <p:nvPr/>
          </p:nvSpPr>
          <p:spPr>
            <a:xfrm>
              <a:off x="4493118" y="2060619"/>
              <a:ext cx="3205765" cy="2627291"/>
            </a:xfrm>
            <a:prstGeom prst="rect">
              <a:avLst/>
            </a:prstGeom>
          </p:spPr>
          <p:txBody>
            <a:bodyPr vert="horz" lIns="91440" tIns="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7145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21717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/>
                <a:t>Tactical autonomy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1600" i="1"/>
                <a:t>Artificial Intelligence and Machine Learning increasingly used in the defense industry 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1600" i="1"/>
                <a:t>Collect and process large amounts of data 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1600" i="1"/>
                <a:t>Provide operational and strategic decision support, faster and more accurate situational awareness</a:t>
              </a:r>
            </a:p>
          </p:txBody>
        </p:sp>
        <p:pic>
          <p:nvPicPr>
            <p:cNvPr id="18" name="Graphic 17" descr="Artificial Intelligence with solid fill">
              <a:extLst>
                <a:ext uri="{FF2B5EF4-FFF2-40B4-BE49-F238E27FC236}">
                  <a16:creationId xmlns:a16="http://schemas.microsoft.com/office/drawing/2014/main" id="{21024481-04E7-9E1E-0CBD-1BD6981D0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95904" y="1460425"/>
              <a:ext cx="600194" cy="600194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6F5D0-C069-92EE-743B-14B529319175}"/>
              </a:ext>
            </a:extLst>
          </p:cNvPr>
          <p:cNvGrpSpPr/>
          <p:nvPr/>
        </p:nvGrpSpPr>
        <p:grpSpPr>
          <a:xfrm>
            <a:off x="8148036" y="1460425"/>
            <a:ext cx="3205765" cy="3227485"/>
            <a:chOff x="8148036" y="1460425"/>
            <a:chExt cx="3205765" cy="3227485"/>
          </a:xfrm>
        </p:grpSpPr>
        <p:sp>
          <p:nvSpPr>
            <p:cNvPr id="10" name="Content Placeholder 3">
              <a:extLst>
                <a:ext uri="{FF2B5EF4-FFF2-40B4-BE49-F238E27FC236}">
                  <a16:creationId xmlns:a16="http://schemas.microsoft.com/office/drawing/2014/main" id="{071E4BF7-8FED-F52C-E54A-CF2B6B03E206}"/>
                </a:ext>
              </a:extLst>
            </p:cNvPr>
            <p:cNvSpPr txBox="1">
              <a:spLocks/>
            </p:cNvSpPr>
            <p:nvPr/>
          </p:nvSpPr>
          <p:spPr>
            <a:xfrm>
              <a:off x="8148036" y="2060619"/>
              <a:ext cx="3205765" cy="2627291"/>
            </a:xfrm>
            <a:prstGeom prst="rect">
              <a:avLst/>
            </a:prstGeom>
          </p:spPr>
          <p:txBody>
            <a:bodyPr vert="horz" lIns="91440" tIns="0" rIns="91440" bIns="45720" rtlCol="0">
              <a:norm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7145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21717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/>
                <a:t>Saab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1600" i="1"/>
                <a:t>Technology Road-mapping  to aid in resource allocation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1600" i="1"/>
                <a:t>Increased public interest in autonomy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1600" i="1"/>
                <a:t>Offer more competitive product portfolio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endParaRPr lang="en-US" sz="1600"/>
            </a:p>
          </p:txBody>
        </p:sp>
        <p:pic>
          <p:nvPicPr>
            <p:cNvPr id="2050" name="Picture 2" descr="Logo SAAB">
              <a:extLst>
                <a:ext uri="{FF2B5EF4-FFF2-40B4-BE49-F238E27FC236}">
                  <a16:creationId xmlns:a16="http://schemas.microsoft.com/office/drawing/2014/main" id="{C8188F22-9209-C612-8C83-46EFCAA55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0821" y="1460425"/>
              <a:ext cx="600194" cy="600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6B0650-FE60-55C1-2B66-6BB1DD8932AA}"/>
              </a:ext>
            </a:extLst>
          </p:cNvPr>
          <p:cNvSpPr/>
          <p:nvPr/>
        </p:nvSpPr>
        <p:spPr>
          <a:xfrm>
            <a:off x="838200" y="5115112"/>
            <a:ext cx="10515600" cy="73958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>
                <a:solidFill>
                  <a:schemeClr val="accent1"/>
                </a:solidFill>
              </a:rPr>
              <a:t>Develop a </a:t>
            </a:r>
            <a:r>
              <a:rPr lang="en-US" sz="1600" b="1" i="1">
                <a:solidFill>
                  <a:schemeClr val="accent1"/>
                </a:solidFill>
              </a:rPr>
              <a:t>quantitative</a:t>
            </a:r>
            <a:r>
              <a:rPr lang="en-US" sz="1600" i="1">
                <a:solidFill>
                  <a:schemeClr val="accent1"/>
                </a:solidFill>
              </a:rPr>
              <a:t> framework for </a:t>
            </a:r>
            <a:r>
              <a:rPr lang="en-US" sz="1600" b="1" i="1">
                <a:solidFill>
                  <a:schemeClr val="accent1"/>
                </a:solidFill>
              </a:rPr>
              <a:t>Technology Road-mapping </a:t>
            </a:r>
            <a:r>
              <a:rPr lang="en-US" sz="1600" i="1">
                <a:solidFill>
                  <a:schemeClr val="accent1"/>
                </a:solidFill>
              </a:rPr>
              <a:t>capturing </a:t>
            </a:r>
            <a:r>
              <a:rPr lang="en-US" sz="1600" b="1" i="1">
                <a:solidFill>
                  <a:schemeClr val="accent1"/>
                </a:solidFill>
              </a:rPr>
              <a:t>game-theoretic</a:t>
            </a:r>
            <a:r>
              <a:rPr lang="en-US" sz="1600" i="1">
                <a:solidFill>
                  <a:schemeClr val="accent1"/>
                </a:solidFill>
              </a:rPr>
              <a:t> and </a:t>
            </a:r>
            <a:r>
              <a:rPr lang="en-US" sz="1600" b="1" i="1">
                <a:solidFill>
                  <a:schemeClr val="accent1"/>
                </a:solidFill>
              </a:rPr>
              <a:t>stochastic</a:t>
            </a:r>
            <a:r>
              <a:rPr lang="en-US" sz="1600" i="1">
                <a:solidFill>
                  <a:schemeClr val="accent1"/>
                </a:solidFill>
              </a:rPr>
              <a:t> concepts</a:t>
            </a:r>
            <a:endParaRPr lang="sv-SE" sz="1600" i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382BC1-3839-3071-8FCD-A5EA8F59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A Quantitative Approach to Technology Road-mapping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409FF-985E-6D2E-5CA4-718AC92F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1089"/>
            <a:ext cx="5040082" cy="43341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/>
              <a:t>Purpose</a:t>
            </a:r>
          </a:p>
          <a:p>
            <a:pPr marL="0" indent="0">
              <a:buNone/>
            </a:pPr>
            <a:r>
              <a:rPr lang="en-US" i="1"/>
              <a:t>Develop a quantitative framework that</a:t>
            </a:r>
          </a:p>
          <a:p>
            <a:pPr marL="514350" indent="-514350">
              <a:buFont typeface="+mj-lt"/>
              <a:buAutoNum type="romanLcPeriod"/>
            </a:pPr>
            <a:r>
              <a:rPr lang="en-US" i="1"/>
              <a:t>captures the </a:t>
            </a:r>
            <a:r>
              <a:rPr lang="en-US" b="1" i="1"/>
              <a:t>game-theoretic</a:t>
            </a:r>
            <a:r>
              <a:rPr lang="en-US" i="1"/>
              <a:t> and </a:t>
            </a:r>
            <a:r>
              <a:rPr lang="en-US" b="1" i="1"/>
              <a:t>stochastic</a:t>
            </a:r>
            <a:r>
              <a:rPr lang="en-US"/>
              <a:t> </a:t>
            </a:r>
            <a:r>
              <a:rPr lang="en-US" i="1"/>
              <a:t>nature of technology development, and</a:t>
            </a:r>
            <a:r>
              <a:rPr lang="sv-SE"/>
              <a:t>;</a:t>
            </a:r>
          </a:p>
          <a:p>
            <a:pPr marL="514350" indent="-514350">
              <a:buFont typeface="+mj-lt"/>
              <a:buAutoNum type="romanLcPeriod"/>
            </a:pPr>
            <a:r>
              <a:rPr lang="en-US" i="1"/>
              <a:t>simulate possible scenarios of future developments within autonomous technologies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7E201-A28C-72E7-561E-2F84E5D1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63DAE-4B71-54AC-A359-693A5F598A7E}"/>
              </a:ext>
            </a:extLst>
          </p:cNvPr>
          <p:cNvSpPr txBox="1"/>
          <p:nvPr/>
        </p:nvSpPr>
        <p:spPr>
          <a:xfrm>
            <a:off x="3039762" y="654908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SE" sz="140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B7C62C-D502-B1CB-E577-C4733F808BEE}"/>
              </a:ext>
            </a:extLst>
          </p:cNvPr>
          <p:cNvGrpSpPr/>
          <p:nvPr/>
        </p:nvGrpSpPr>
        <p:grpSpPr>
          <a:xfrm>
            <a:off x="5878282" y="1530653"/>
            <a:ext cx="5760148" cy="4338692"/>
            <a:chOff x="5878282" y="1530653"/>
            <a:chExt cx="5760148" cy="4338692"/>
          </a:xfrm>
        </p:grpSpPr>
        <p:sp>
          <p:nvSpPr>
            <p:cNvPr id="2" name="Content Placeholder 3">
              <a:extLst>
                <a:ext uri="{FF2B5EF4-FFF2-40B4-BE49-F238E27FC236}">
                  <a16:creationId xmlns:a16="http://schemas.microsoft.com/office/drawing/2014/main" id="{1E52B667-2275-9F50-B978-053ECA7D8648}"/>
                </a:ext>
              </a:extLst>
            </p:cNvPr>
            <p:cNvSpPr txBox="1">
              <a:spLocks/>
            </p:cNvSpPr>
            <p:nvPr/>
          </p:nvSpPr>
          <p:spPr>
            <a:xfrm>
              <a:off x="6095999" y="1530653"/>
              <a:ext cx="5257800" cy="4338692"/>
            </a:xfrm>
            <a:prstGeom prst="rect">
              <a:avLst/>
            </a:prstGeom>
          </p:spPr>
          <p:txBody>
            <a:bodyPr vert="horz" lIns="91440" tIns="0" rIns="91440" bIns="45720" rtlCol="0">
              <a:norm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3pPr>
              <a:lvl4pPr marL="17145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4pPr>
              <a:lvl5pPr marL="2171700" indent="-3429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>
                  <a:solidFill>
                    <a:schemeClr val="accent1"/>
                  </a:solidFill>
                </a:rPr>
                <a:t>Research</a:t>
              </a:r>
              <a:r>
                <a:rPr lang="en-US" b="1"/>
                <a:t> </a:t>
              </a:r>
              <a:r>
                <a:rPr lang="en-US" b="1">
                  <a:solidFill>
                    <a:schemeClr val="accent1"/>
                  </a:solidFill>
                </a:rPr>
                <a:t>questions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b="1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E562898-096E-058E-4BA8-838DB8A6E4C8}"/>
                </a:ext>
              </a:extLst>
            </p:cNvPr>
            <p:cNvGrpSpPr/>
            <p:nvPr/>
          </p:nvGrpSpPr>
          <p:grpSpPr>
            <a:xfrm>
              <a:off x="5878282" y="1771736"/>
              <a:ext cx="5760148" cy="1031976"/>
              <a:chOff x="5878282" y="1771736"/>
              <a:chExt cx="5760148" cy="103197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E7965D5-2075-0861-24A1-60BF12C4C1B1}"/>
                  </a:ext>
                </a:extLst>
              </p:cNvPr>
              <p:cNvSpPr/>
              <p:nvPr/>
            </p:nvSpPr>
            <p:spPr>
              <a:xfrm>
                <a:off x="6165477" y="2064124"/>
                <a:ext cx="5472953" cy="739588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0" i="0">
                    <a:solidFill>
                      <a:schemeClr val="accent1"/>
                    </a:solidFill>
                    <a:effectLst/>
                  </a:rPr>
                  <a:t>How can game theory be applied to quantitatively model technological development, in competitive and consolidated environments?</a:t>
                </a:r>
                <a:endParaRPr lang="sv-SE" sz="11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DE8DF1B-FA96-E1D3-36B0-13A9F4916E3F}"/>
                  </a:ext>
                </a:extLst>
              </p:cNvPr>
              <p:cNvSpPr/>
              <p:nvPr/>
            </p:nvSpPr>
            <p:spPr>
              <a:xfrm>
                <a:off x="5878282" y="1771736"/>
                <a:ext cx="720069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>
                    <a:ln w="12700" cmpd="sng">
                      <a:solidFill>
                        <a:schemeClr val="accent1"/>
                      </a:solidFill>
                      <a:prstDash val="solid"/>
                    </a:ln>
                    <a:solidFill>
                      <a:schemeClr val="accent3"/>
                    </a:solidFill>
                    <a:effectLst/>
                  </a:rPr>
                  <a:t>1.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3942F70-57DF-982B-9E29-041A54D0CB51}"/>
                </a:ext>
              </a:extLst>
            </p:cNvPr>
            <p:cNvGrpSpPr/>
            <p:nvPr/>
          </p:nvGrpSpPr>
          <p:grpSpPr>
            <a:xfrm>
              <a:off x="5878282" y="3184011"/>
              <a:ext cx="5760148" cy="1031975"/>
              <a:chOff x="5878282" y="1771736"/>
              <a:chExt cx="5760148" cy="1031975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B4B44A5-1185-3082-9A31-F8316488721B}"/>
                  </a:ext>
                </a:extLst>
              </p:cNvPr>
              <p:cNvSpPr/>
              <p:nvPr/>
            </p:nvSpPr>
            <p:spPr>
              <a:xfrm>
                <a:off x="6165477" y="2064123"/>
                <a:ext cx="5472953" cy="73958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accent1"/>
                    </a:solidFill>
                  </a:rPr>
                  <a:t>How to estimate the probability distribution describing the likelihood of a specific scientific impact?</a:t>
                </a:r>
                <a:endParaRPr lang="sv-SE" sz="11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C029A6-06CF-7EF3-9C14-89140B2828E5}"/>
                  </a:ext>
                </a:extLst>
              </p:cNvPr>
              <p:cNvSpPr/>
              <p:nvPr/>
            </p:nvSpPr>
            <p:spPr>
              <a:xfrm>
                <a:off x="5878282" y="1771736"/>
                <a:ext cx="720069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>
                    <a:ln w="12700" cmpd="sng">
                      <a:solidFill>
                        <a:schemeClr val="accent1"/>
                      </a:solidFill>
                      <a:prstDash val="solid"/>
                    </a:ln>
                    <a:solidFill>
                      <a:schemeClr val="accent3">
                        <a:lumMod val="60000"/>
                        <a:lumOff val="40000"/>
                      </a:schemeClr>
                    </a:solidFill>
                    <a:effectLst/>
                  </a:rPr>
                  <a:t>2.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27113FC-2C0C-91CF-6773-76D33233F83B}"/>
                </a:ext>
              </a:extLst>
            </p:cNvPr>
            <p:cNvGrpSpPr/>
            <p:nvPr/>
          </p:nvGrpSpPr>
          <p:grpSpPr>
            <a:xfrm>
              <a:off x="5878282" y="4596286"/>
              <a:ext cx="5760148" cy="1031975"/>
              <a:chOff x="5878282" y="1771736"/>
              <a:chExt cx="5760148" cy="1031975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FB5F003-1236-E00C-0B46-F4DCAE8F1327}"/>
                  </a:ext>
                </a:extLst>
              </p:cNvPr>
              <p:cNvSpPr/>
              <p:nvPr/>
            </p:nvSpPr>
            <p:spPr>
              <a:xfrm>
                <a:off x="6165477" y="2064123"/>
                <a:ext cx="5472953" cy="739588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accent1"/>
                    </a:solidFill>
                  </a:rPr>
                  <a:t>How to find equilibria points in sequential, two-player zero-sum games, constructed in high-dimensional variable spaces?</a:t>
                </a:r>
                <a:endParaRPr lang="sv-SE" sz="11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0612BC-48AC-FFEC-D85A-64969ADEBFA2}"/>
                  </a:ext>
                </a:extLst>
              </p:cNvPr>
              <p:cNvSpPr/>
              <p:nvPr/>
            </p:nvSpPr>
            <p:spPr>
              <a:xfrm>
                <a:off x="5878282" y="1771736"/>
                <a:ext cx="720069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b="1">
                    <a:ln w="12700" cmpd="sng">
                      <a:solidFill>
                        <a:schemeClr val="accent1"/>
                      </a:solidFill>
                      <a:prstDash val="solid"/>
                    </a:ln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3</a:t>
                </a:r>
                <a:r>
                  <a:rPr lang="en-US" sz="3200" b="1" cap="none" spc="0">
                    <a:ln w="12700" cmpd="sng">
                      <a:solidFill>
                        <a:schemeClr val="accent1"/>
                      </a:solidFill>
                      <a:prstDash val="solid"/>
                    </a:ln>
                    <a:solidFill>
                      <a:schemeClr val="accent3">
                        <a:lumMod val="20000"/>
                        <a:lumOff val="80000"/>
                      </a:schemeClr>
                    </a:solidFill>
                    <a:effectLst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00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485EAB-58F0-4D4A-5B6F-A9694800E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/>
              <a:t>2. </a:t>
            </a:r>
            <a:r>
              <a:rPr lang="en-SE"/>
              <a:t>General Approach to the Problem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A548ED-EAC0-0A03-AB5E-821641B157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BF191-D4BB-5068-1175-CCCA50C5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C8F7B5F-F900-2C31-1FB1-2D89D81523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38613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382BC1-3839-3071-8FCD-A5EA8F59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Game: An Investment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7E201-A28C-72E7-561E-2F84E5D1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63DAE-4B71-54AC-A359-693A5F598A7E}"/>
              </a:ext>
            </a:extLst>
          </p:cNvPr>
          <p:cNvSpPr txBox="1"/>
          <p:nvPr/>
        </p:nvSpPr>
        <p:spPr>
          <a:xfrm>
            <a:off x="3039762" y="654908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SE" sz="140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B05B63-329D-70AD-F9BF-9C01B632D8D5}"/>
              </a:ext>
            </a:extLst>
          </p:cNvPr>
          <p:cNvGrpSpPr/>
          <p:nvPr/>
        </p:nvGrpSpPr>
        <p:grpSpPr>
          <a:xfrm>
            <a:off x="923925" y="1565725"/>
            <a:ext cx="1499347" cy="1001917"/>
            <a:chOff x="732865" y="1755541"/>
            <a:chExt cx="1499347" cy="1001917"/>
          </a:xfrm>
        </p:grpSpPr>
        <p:pic>
          <p:nvPicPr>
            <p:cNvPr id="9" name="Graphic 8" descr="Chess pieces with solid fill">
              <a:extLst>
                <a:ext uri="{FF2B5EF4-FFF2-40B4-BE49-F238E27FC236}">
                  <a16:creationId xmlns:a16="http://schemas.microsoft.com/office/drawing/2014/main" id="{16F2E5E9-A293-BB59-65EC-BA028EB63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0150" y="1755541"/>
              <a:ext cx="564776" cy="56477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4F5D9A-A2E5-8C4C-D3CD-1F6D2F9071C5}"/>
                </a:ext>
              </a:extLst>
            </p:cNvPr>
            <p:cNvSpPr txBox="1"/>
            <p:nvPr/>
          </p:nvSpPr>
          <p:spPr>
            <a:xfrm>
              <a:off x="732865" y="2306171"/>
              <a:ext cx="1499347" cy="45128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b="1">
                  <a:solidFill>
                    <a:schemeClr val="accent1"/>
                  </a:solidFill>
                </a:rPr>
                <a:t>1. </a:t>
              </a:r>
              <a:r>
                <a:rPr lang="en-US" sz="1100">
                  <a:solidFill>
                    <a:schemeClr val="accent1"/>
                  </a:solidFill>
                </a:rPr>
                <a:t>Construct a </a:t>
              </a:r>
              <a:r>
                <a:rPr lang="en-US" sz="1100" b="1">
                  <a:solidFill>
                    <a:schemeClr val="accent1"/>
                  </a:solidFill>
                </a:rPr>
                <a:t>two-player</a:t>
              </a:r>
              <a:r>
                <a:rPr lang="en-US" sz="1100">
                  <a:solidFill>
                    <a:schemeClr val="accent1"/>
                  </a:solidFill>
                </a:rPr>
                <a:t> game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3BB1B0-FED6-5F80-2DCB-20AA40BA9051}"/>
              </a:ext>
            </a:extLst>
          </p:cNvPr>
          <p:cNvGrpSpPr/>
          <p:nvPr/>
        </p:nvGrpSpPr>
        <p:grpSpPr>
          <a:xfrm>
            <a:off x="2011402" y="3252101"/>
            <a:ext cx="1696569" cy="982052"/>
            <a:chOff x="2875431" y="2027683"/>
            <a:chExt cx="1696569" cy="982052"/>
          </a:xfrm>
        </p:grpSpPr>
        <p:pic>
          <p:nvPicPr>
            <p:cNvPr id="7" name="Graphic 6" descr="Briefcase with solid fill">
              <a:extLst>
                <a:ext uri="{FF2B5EF4-FFF2-40B4-BE49-F238E27FC236}">
                  <a16:creationId xmlns:a16="http://schemas.microsoft.com/office/drawing/2014/main" id="{7B1A2708-6B70-003E-F993-0432F980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41327" y="2027683"/>
              <a:ext cx="564776" cy="56477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EDA28E-E035-8A0D-F609-C5C9D71F3BE2}"/>
                </a:ext>
              </a:extLst>
            </p:cNvPr>
            <p:cNvSpPr txBox="1"/>
            <p:nvPr/>
          </p:nvSpPr>
          <p:spPr>
            <a:xfrm>
              <a:off x="2875431" y="2558448"/>
              <a:ext cx="1696569" cy="45128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b="1">
                  <a:solidFill>
                    <a:schemeClr val="accent1"/>
                  </a:solidFill>
                </a:rPr>
                <a:t>2. </a:t>
              </a:r>
              <a:r>
                <a:rPr lang="en-US" sz="1100">
                  <a:solidFill>
                    <a:schemeClr val="accent1"/>
                  </a:solidFill>
                </a:rPr>
                <a:t>Each player has access to a </a:t>
              </a:r>
              <a:r>
                <a:rPr lang="en-US" sz="1100" b="1">
                  <a:solidFill>
                    <a:schemeClr val="accent1"/>
                  </a:solidFill>
                </a:rPr>
                <a:t>technology portfolio </a:t>
              </a:r>
              <a:r>
                <a:rPr lang="en-US" sz="1100">
                  <a:solidFill>
                    <a:schemeClr val="accent1"/>
                  </a:solidFill>
                </a:rPr>
                <a:t>to place investments 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6AADA6-6BA9-7D84-1DCC-0B3079D2304D}"/>
              </a:ext>
            </a:extLst>
          </p:cNvPr>
          <p:cNvGrpSpPr/>
          <p:nvPr/>
        </p:nvGrpSpPr>
        <p:grpSpPr>
          <a:xfrm>
            <a:off x="4032656" y="1967713"/>
            <a:ext cx="2057089" cy="1272823"/>
            <a:chOff x="3906371" y="2716633"/>
            <a:chExt cx="2057089" cy="1272823"/>
          </a:xfrm>
        </p:grpSpPr>
        <p:pic>
          <p:nvPicPr>
            <p:cNvPr id="20" name="Graphic 19" descr="Dice with solid fill">
              <a:extLst>
                <a:ext uri="{FF2B5EF4-FFF2-40B4-BE49-F238E27FC236}">
                  <a16:creationId xmlns:a16="http://schemas.microsoft.com/office/drawing/2014/main" id="{B44B5AC7-9A82-7C2A-6477-AA7B2B0CA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52527" y="2716633"/>
              <a:ext cx="564776" cy="56477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A5BB15-05D7-3955-5738-A36F96BEE8CA}"/>
                </a:ext>
              </a:extLst>
            </p:cNvPr>
            <p:cNvSpPr txBox="1"/>
            <p:nvPr/>
          </p:nvSpPr>
          <p:spPr>
            <a:xfrm>
              <a:off x="3906371" y="3283473"/>
              <a:ext cx="2057089" cy="70598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/>
              <a:r>
                <a:rPr lang="en-US" sz="1100" b="1">
                  <a:solidFill>
                    <a:schemeClr val="accent1"/>
                  </a:solidFill>
                </a:rPr>
                <a:t>3. </a:t>
              </a:r>
              <a:r>
                <a:rPr lang="en-US" sz="1100">
                  <a:solidFill>
                    <a:schemeClr val="accent1"/>
                  </a:solidFill>
                </a:rPr>
                <a:t>The players place investments that results in </a:t>
              </a:r>
              <a:r>
                <a:rPr lang="en-US" sz="1100" b="1">
                  <a:solidFill>
                    <a:schemeClr val="accent1"/>
                  </a:solidFill>
                </a:rPr>
                <a:t>stochastic progression</a:t>
              </a:r>
              <a:endParaRPr lang="en-US" sz="1100">
                <a:solidFill>
                  <a:schemeClr val="accent1"/>
                </a:solidFill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en-US" sz="110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C7D9002-D09D-D450-E956-783CEBAB231B}"/>
              </a:ext>
            </a:extLst>
          </p:cNvPr>
          <p:cNvGrpSpPr/>
          <p:nvPr/>
        </p:nvGrpSpPr>
        <p:grpSpPr>
          <a:xfrm>
            <a:off x="5622112" y="4088497"/>
            <a:ext cx="1998392" cy="1015364"/>
            <a:chOff x="6318614" y="2746617"/>
            <a:chExt cx="1998392" cy="10153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9E21CD-BE62-CFDF-327D-959328B1893C}"/>
                </a:ext>
              </a:extLst>
            </p:cNvPr>
            <p:cNvSpPr txBox="1"/>
            <p:nvPr/>
          </p:nvSpPr>
          <p:spPr>
            <a:xfrm>
              <a:off x="6318614" y="3310694"/>
              <a:ext cx="1998392" cy="45128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b="1">
                  <a:solidFill>
                    <a:schemeClr val="accent1"/>
                  </a:solidFill>
                </a:rPr>
                <a:t>4. </a:t>
              </a:r>
              <a:r>
                <a:rPr lang="en-US" sz="1100">
                  <a:solidFill>
                    <a:schemeClr val="accent1"/>
                  </a:solidFill>
                </a:rPr>
                <a:t>The level of advancement in each technology determines the players’ </a:t>
              </a:r>
              <a:r>
                <a:rPr lang="en-US" sz="1100" b="1">
                  <a:solidFill>
                    <a:schemeClr val="accent1"/>
                  </a:solidFill>
                </a:rPr>
                <a:t>military capabilities</a:t>
              </a:r>
            </a:p>
          </p:txBody>
        </p:sp>
        <p:pic>
          <p:nvPicPr>
            <p:cNvPr id="14" name="Graphic 13" descr="Shield with solid fill">
              <a:extLst>
                <a:ext uri="{FF2B5EF4-FFF2-40B4-BE49-F238E27FC236}">
                  <a16:creationId xmlns:a16="http://schemas.microsoft.com/office/drawing/2014/main" id="{CCE23A55-746A-7CDA-E24F-1A97BF4D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35422" y="2746617"/>
              <a:ext cx="564776" cy="564776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47C253-1185-A67F-D44B-6539C60B8BAE}"/>
              </a:ext>
            </a:extLst>
          </p:cNvPr>
          <p:cNvGrpSpPr/>
          <p:nvPr/>
        </p:nvGrpSpPr>
        <p:grpSpPr>
          <a:xfrm>
            <a:off x="8024439" y="2985840"/>
            <a:ext cx="1696569" cy="902574"/>
            <a:chOff x="7401546" y="2297012"/>
            <a:chExt cx="1696569" cy="902574"/>
          </a:xfrm>
        </p:grpSpPr>
        <p:pic>
          <p:nvPicPr>
            <p:cNvPr id="12" name="Graphic 11" descr="Sword with solid fill">
              <a:extLst>
                <a:ext uri="{FF2B5EF4-FFF2-40B4-BE49-F238E27FC236}">
                  <a16:creationId xmlns:a16="http://schemas.microsoft.com/office/drawing/2014/main" id="{E722993B-C8F1-B07D-A880-F5D55669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24186" y="2297012"/>
              <a:ext cx="451287" cy="45128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FA19C1-48F9-D5FC-0177-739AFAD0A7B4}"/>
                </a:ext>
              </a:extLst>
            </p:cNvPr>
            <p:cNvSpPr txBox="1"/>
            <p:nvPr/>
          </p:nvSpPr>
          <p:spPr>
            <a:xfrm>
              <a:off x="7401546" y="2748299"/>
              <a:ext cx="1696569" cy="45128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b="1">
                  <a:solidFill>
                    <a:schemeClr val="accent1"/>
                  </a:solidFill>
                </a:rPr>
                <a:t>5. </a:t>
              </a:r>
              <a:r>
                <a:rPr lang="en-US" sz="1100">
                  <a:solidFill>
                    <a:schemeClr val="accent1"/>
                  </a:solidFill>
                </a:rPr>
                <a:t>The players’ military capabilities are tested against each other on a </a:t>
              </a:r>
              <a:r>
                <a:rPr lang="en-US" sz="1100" b="1">
                  <a:solidFill>
                    <a:schemeClr val="accent1"/>
                  </a:solidFill>
                </a:rPr>
                <a:t>simulated battlefield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585C76-EE86-DA80-C5BC-9532BD1CCA01}"/>
              </a:ext>
            </a:extLst>
          </p:cNvPr>
          <p:cNvGrpSpPr/>
          <p:nvPr/>
        </p:nvGrpSpPr>
        <p:grpSpPr>
          <a:xfrm>
            <a:off x="9494616" y="4769906"/>
            <a:ext cx="1696569" cy="852613"/>
            <a:chOff x="9376428" y="3970865"/>
            <a:chExt cx="1696569" cy="85261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88A537-07C3-48B3-D101-D50F69268701}"/>
                </a:ext>
              </a:extLst>
            </p:cNvPr>
            <p:cNvSpPr txBox="1"/>
            <p:nvPr/>
          </p:nvSpPr>
          <p:spPr>
            <a:xfrm>
              <a:off x="9376428" y="4372191"/>
              <a:ext cx="1696569" cy="45128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100">
                  <a:solidFill>
                    <a:schemeClr val="accent1"/>
                  </a:solidFill>
                </a:rPr>
                <a:t>6. Both players want to maximize their </a:t>
              </a:r>
              <a:r>
                <a:rPr lang="en-US" sz="1100" b="1">
                  <a:solidFill>
                    <a:schemeClr val="accent1"/>
                  </a:solidFill>
                </a:rPr>
                <a:t>probability to win </a:t>
              </a:r>
              <a:r>
                <a:rPr lang="en-US" sz="1100">
                  <a:solidFill>
                    <a:schemeClr val="accent1"/>
                  </a:solidFill>
                </a:rPr>
                <a:t>the simulated battle</a:t>
              </a:r>
              <a:endParaRPr lang="en-US" sz="1100" b="1">
                <a:solidFill>
                  <a:schemeClr val="accent1"/>
                </a:solidFill>
              </a:endParaRPr>
            </a:p>
          </p:txBody>
        </p:sp>
        <p:pic>
          <p:nvPicPr>
            <p:cNvPr id="38" name="Graphic 37" descr="Handshake with solid fill">
              <a:extLst>
                <a:ext uri="{FF2B5EF4-FFF2-40B4-BE49-F238E27FC236}">
                  <a16:creationId xmlns:a16="http://schemas.microsoft.com/office/drawing/2014/main" id="{ED661595-45A4-1B0B-4FA7-0FCDE0620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99069" y="3970865"/>
              <a:ext cx="451287" cy="451287"/>
            </a:xfrm>
            <a:prstGeom prst="rect">
              <a:avLst/>
            </a:prstGeom>
          </p:spPr>
        </p:pic>
      </p:grpSp>
      <p:sp>
        <p:nvSpPr>
          <p:cNvPr id="54" name="Arc 53">
            <a:extLst>
              <a:ext uri="{FF2B5EF4-FFF2-40B4-BE49-F238E27FC236}">
                <a16:creationId xmlns:a16="http://schemas.microsoft.com/office/drawing/2014/main" id="{A4B2A179-D3CE-E074-74CE-7FE410AE587D}"/>
              </a:ext>
            </a:extLst>
          </p:cNvPr>
          <p:cNvSpPr/>
          <p:nvPr/>
        </p:nvSpPr>
        <p:spPr>
          <a:xfrm>
            <a:off x="5504465" y="2843934"/>
            <a:ext cx="1207919" cy="2131478"/>
          </a:xfrm>
          <a:prstGeom prst="arc">
            <a:avLst>
              <a:gd name="adj1" fmla="val 16200000"/>
              <a:gd name="adj2" fmla="val 3"/>
            </a:avLst>
          </a:prstGeom>
          <a:noFill/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8FD3534F-6545-CF23-F046-1912B837331A}"/>
              </a:ext>
            </a:extLst>
          </p:cNvPr>
          <p:cNvSpPr/>
          <p:nvPr/>
        </p:nvSpPr>
        <p:spPr>
          <a:xfrm rot="11021792">
            <a:off x="1326707" y="1771487"/>
            <a:ext cx="1160279" cy="2081690"/>
          </a:xfrm>
          <a:prstGeom prst="arc">
            <a:avLst>
              <a:gd name="adj1" fmla="val 16277095"/>
              <a:gd name="adj2" fmla="val 0"/>
            </a:avLst>
          </a:prstGeom>
          <a:noFill/>
          <a:ln w="28575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lt1"/>
              </a:solidFill>
            </a:endParaRP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22F44ED0-A56B-579C-FCA9-E5F125C7C20F}"/>
              </a:ext>
            </a:extLst>
          </p:cNvPr>
          <p:cNvSpPr/>
          <p:nvPr/>
        </p:nvSpPr>
        <p:spPr>
          <a:xfrm rot="16632906">
            <a:off x="3198071" y="2619039"/>
            <a:ext cx="1260242" cy="1324014"/>
          </a:xfrm>
          <a:prstGeom prst="arc">
            <a:avLst/>
          </a:prstGeom>
          <a:noFill/>
          <a:ln w="28575">
            <a:solidFill>
              <a:schemeClr val="accent4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612CFE37-77E2-159A-78F6-5A1C5ECD1206}"/>
              </a:ext>
            </a:extLst>
          </p:cNvPr>
          <p:cNvSpPr/>
          <p:nvPr/>
        </p:nvSpPr>
        <p:spPr>
          <a:xfrm rot="5759456">
            <a:off x="7216942" y="3421522"/>
            <a:ext cx="1241568" cy="1834074"/>
          </a:xfrm>
          <a:prstGeom prst="arc">
            <a:avLst/>
          </a:prstGeom>
          <a:noFill/>
          <a:ln w="28575">
            <a:solidFill>
              <a:schemeClr val="accent4"/>
            </a:solidFill>
            <a:prstDash val="dash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634FA301-E6D9-E5C9-79AE-17FD7C8E0EE5}"/>
              </a:ext>
            </a:extLst>
          </p:cNvPr>
          <p:cNvSpPr/>
          <p:nvPr/>
        </p:nvSpPr>
        <p:spPr>
          <a:xfrm>
            <a:off x="9255054" y="3810073"/>
            <a:ext cx="1101765" cy="1723392"/>
          </a:xfrm>
          <a:prstGeom prst="arc">
            <a:avLst>
              <a:gd name="adj1" fmla="val 16200000"/>
              <a:gd name="adj2" fmla="val 3"/>
            </a:avLst>
          </a:prstGeom>
          <a:noFill/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1B4ED4B-9F90-0534-6C5A-B956FE08A47E}"/>
              </a:ext>
            </a:extLst>
          </p:cNvPr>
          <p:cNvGrpSpPr/>
          <p:nvPr/>
        </p:nvGrpSpPr>
        <p:grpSpPr>
          <a:xfrm>
            <a:off x="5343588" y="1886711"/>
            <a:ext cx="5847597" cy="3510165"/>
            <a:chOff x="5343588" y="1886711"/>
            <a:chExt cx="5847597" cy="3510165"/>
          </a:xfrm>
        </p:grpSpPr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F8C8CB03-40B4-75F9-166E-1696343A4273}"/>
                </a:ext>
              </a:extLst>
            </p:cNvPr>
            <p:cNvCxnSpPr>
              <a:cxnSpLocks/>
              <a:stCxn id="36" idx="3"/>
              <a:endCxn id="20" idx="3"/>
            </p:cNvCxnSpPr>
            <p:nvPr/>
          </p:nvCxnSpPr>
          <p:spPr>
            <a:xfrm flipH="1" flipV="1">
              <a:off x="5343588" y="2250101"/>
              <a:ext cx="5847597" cy="3146775"/>
            </a:xfrm>
            <a:prstGeom prst="bentConnector3">
              <a:avLst>
                <a:gd name="adj1" fmla="val -3909"/>
              </a:avLst>
            </a:prstGeom>
            <a:noFill/>
            <a:ln w="28575">
              <a:solidFill>
                <a:schemeClr val="accent4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CCD0E5B-DED5-3462-9DF3-B1D4CE925996}"/>
                </a:ext>
              </a:extLst>
            </p:cNvPr>
            <p:cNvSpPr txBox="1"/>
            <p:nvPr/>
          </p:nvSpPr>
          <p:spPr>
            <a:xfrm>
              <a:off x="7293524" y="1886711"/>
              <a:ext cx="2201092" cy="32545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lnSpcReduction="10000"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sv-SE" sz="1600" b="1">
                  <a:solidFill>
                    <a:schemeClr val="accent1"/>
                  </a:solidFill>
                </a:rPr>
                <a:t>Feedback loop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sv-SE" sz="1600" b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83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8A4E-F7FF-42C4-AE49-033CC433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Game: An Investment Problem</a:t>
            </a:r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10CC5-9D55-4E84-9150-463E67B3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8</a:t>
            </a:fld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C794C749-8D8C-4815-9B08-3F6B15C304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20394"/>
                <a:ext cx="4631724" cy="4257499"/>
              </a:xfrm>
              <a:prstGeom prst="rect">
                <a:avLst/>
              </a:prstGeom>
            </p:spPr>
            <p:txBody>
              <a:bodyPr vert="horz" lIns="91440" tIns="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8001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7145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2171700" indent="-3429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/>
                  <a:t>State-action-reward-state-action (SARSA)</a:t>
                </a:r>
                <a:endParaRPr lang="en-US" sz="1500" i="1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500" b="1" i="1"/>
                  <a:t>State </a:t>
                </a:r>
                <a14:m>
                  <m:oMath xmlns:m="http://schemas.openxmlformats.org/officeDocument/2006/math">
                    <m:r>
                      <a:rPr lang="sv-SE" sz="15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500" i="1"/>
                  <a:t>: maturity of each technology in the portfolio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500" b="1" i="1"/>
                  <a:t>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sv-SE" sz="1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500" i="1"/>
                  <a:t>: investment in technology portfolio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500" b="1" i="1"/>
                  <a:t>Reward </a:t>
                </a:r>
                <a14:m>
                  <m:oMath xmlns:m="http://schemas.openxmlformats.org/officeDocument/2006/math">
                    <m:r>
                      <a:rPr lang="sv-SE" sz="15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v-SE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v-SE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sv-SE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500" i="1"/>
                  <a:t>: Probability to win simulated battle</a:t>
                </a:r>
              </a:p>
            </p:txBody>
          </p:sp>
        </mc:Choice>
        <mc:Fallback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C794C749-8D8C-4815-9B08-3F6B15C30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0394"/>
                <a:ext cx="4631724" cy="4257499"/>
              </a:xfrm>
              <a:prstGeom prst="rect">
                <a:avLst/>
              </a:prstGeom>
              <a:blipFill>
                <a:blip r:embed="rId3"/>
                <a:stretch>
                  <a:fillRect l="-395" t="-1862" r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DED999E-019E-4C45-B989-CF2DDD18F5B8}"/>
              </a:ext>
            </a:extLst>
          </p:cNvPr>
          <p:cNvGrpSpPr/>
          <p:nvPr/>
        </p:nvGrpSpPr>
        <p:grpSpPr>
          <a:xfrm>
            <a:off x="6096000" y="1654561"/>
            <a:ext cx="5731089" cy="3261433"/>
            <a:chOff x="6096000" y="1654561"/>
            <a:chExt cx="5731089" cy="3261433"/>
          </a:xfrm>
        </p:grpSpPr>
        <p:pic>
          <p:nvPicPr>
            <p:cNvPr id="12" name="Graphic 11" descr="Money">
              <a:extLst>
                <a:ext uri="{FF2B5EF4-FFF2-40B4-BE49-F238E27FC236}">
                  <a16:creationId xmlns:a16="http://schemas.microsoft.com/office/drawing/2014/main" id="{4B8F70C8-A5B1-4B52-9E5D-955A46590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70857" y="2527978"/>
              <a:ext cx="692412" cy="692412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6FA684C-8ECC-4B53-997E-3023ED5044BD}"/>
                </a:ext>
              </a:extLst>
            </p:cNvPr>
            <p:cNvGrpSpPr/>
            <p:nvPr/>
          </p:nvGrpSpPr>
          <p:grpSpPr>
            <a:xfrm>
              <a:off x="9078425" y="1974263"/>
              <a:ext cx="692412" cy="480826"/>
              <a:chOff x="9212813" y="1556951"/>
              <a:chExt cx="642329" cy="446048"/>
            </a:xfrm>
          </p:grpSpPr>
          <p:pic>
            <p:nvPicPr>
              <p:cNvPr id="10" name="Graphic 9" descr="User">
                <a:extLst>
                  <a:ext uri="{FF2B5EF4-FFF2-40B4-BE49-F238E27FC236}">
                    <a16:creationId xmlns:a16="http://schemas.microsoft.com/office/drawing/2014/main" id="{A076C90C-11C1-469F-8697-E37AF4C5C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212813" y="1574780"/>
                <a:ext cx="428219" cy="428219"/>
              </a:xfrm>
              <a:prstGeom prst="rect">
                <a:avLst/>
              </a:prstGeom>
            </p:spPr>
          </p:pic>
          <p:pic>
            <p:nvPicPr>
              <p:cNvPr id="13" name="Graphic 12" descr="User">
                <a:extLst>
                  <a:ext uri="{FF2B5EF4-FFF2-40B4-BE49-F238E27FC236}">
                    <a16:creationId xmlns:a16="http://schemas.microsoft.com/office/drawing/2014/main" id="{B0ADA904-C333-4614-9CC4-85B26E81B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26923" y="1556951"/>
                <a:ext cx="428219" cy="428219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EAC2ED-4039-4082-B1AC-49B24686AB3A}"/>
                </a:ext>
              </a:extLst>
            </p:cNvPr>
            <p:cNvSpPr txBox="1"/>
            <p:nvPr/>
          </p:nvSpPr>
          <p:spPr>
            <a:xfrm>
              <a:off x="8912599" y="1654561"/>
              <a:ext cx="1020053" cy="35366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400">
                  <a:solidFill>
                    <a:schemeClr val="accent1"/>
                  </a:solidFill>
                </a:rPr>
                <a:t>Players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DAECE8A-AFDD-41AA-ADBC-FF833517B56B}"/>
                    </a:ext>
                  </a:extLst>
                </p:cNvPr>
                <p:cNvSpPr txBox="1"/>
                <p:nvPr/>
              </p:nvSpPr>
              <p:spPr>
                <a:xfrm>
                  <a:off x="10807036" y="3099521"/>
                  <a:ext cx="1020053" cy="692412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>
                  <a:norm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0"/>
                    </a:spcBef>
                  </a:pPr>
                  <a:r>
                    <a:rPr lang="en-US" sz="1600">
                      <a:solidFill>
                        <a:schemeClr val="accent1"/>
                      </a:solidFill>
                    </a:rPr>
                    <a:t>Action</a:t>
                  </a:r>
                </a:p>
                <a:p>
                  <a:pPr algn="ctr"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sv-SE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6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DAECE8A-AFDD-41AA-ADBC-FF833517B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7036" y="3099521"/>
                  <a:ext cx="1020053" cy="692412"/>
                </a:xfrm>
                <a:prstGeom prst="rect">
                  <a:avLst/>
                </a:prstGeom>
                <a:blipFill>
                  <a:blip r:embed="rId8"/>
                  <a:stretch>
                    <a:fillRect t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DB135EC-5691-4B8A-A9A5-79C06A8588DD}"/>
                </a:ext>
              </a:extLst>
            </p:cNvPr>
            <p:cNvCxnSpPr>
              <a:cxnSpLocks/>
              <a:stCxn id="13" idx="3"/>
              <a:endCxn id="103" idx="3"/>
            </p:cNvCxnSpPr>
            <p:nvPr/>
          </p:nvCxnSpPr>
          <p:spPr>
            <a:xfrm>
              <a:off x="9770837" y="2205067"/>
              <a:ext cx="112297" cy="2191598"/>
            </a:xfrm>
            <a:prstGeom prst="bentConnector3">
              <a:avLst>
                <a:gd name="adj1" fmla="val 9532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8F9041F-4FF0-4FCF-A46B-19A23E36C7A5}"/>
                </a:ext>
              </a:extLst>
            </p:cNvPr>
            <p:cNvCxnSpPr>
              <a:cxnSpLocks/>
              <a:stCxn id="71" idx="1"/>
              <a:endCxn id="56" idx="1"/>
            </p:cNvCxnSpPr>
            <p:nvPr/>
          </p:nvCxnSpPr>
          <p:spPr>
            <a:xfrm rot="10800000" flipH="1">
              <a:off x="8136395" y="2329491"/>
              <a:ext cx="950183" cy="1958134"/>
            </a:xfrm>
            <a:prstGeom prst="bentConnector3">
              <a:avLst>
                <a:gd name="adj1" fmla="val -771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5FCC759-503F-427E-9A74-38EC115D9292}"/>
                </a:ext>
              </a:extLst>
            </p:cNvPr>
            <p:cNvSpPr/>
            <p:nvPr/>
          </p:nvSpPr>
          <p:spPr>
            <a:xfrm>
              <a:off x="9086579" y="2199310"/>
              <a:ext cx="260360" cy="2603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83E1DD9-6B70-4BAE-99A4-37F45D721FA9}"/>
                </a:ext>
              </a:extLst>
            </p:cNvPr>
            <p:cNvSpPr/>
            <p:nvPr/>
          </p:nvSpPr>
          <p:spPr>
            <a:xfrm>
              <a:off x="9078106" y="1952944"/>
              <a:ext cx="260360" cy="2603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66321A9B-11C1-4DD9-8DB7-2FC6F4B46AAD}"/>
                </a:ext>
              </a:extLst>
            </p:cNvPr>
            <p:cNvCxnSpPr>
              <a:cxnSpLocks/>
              <a:stCxn id="72" idx="1"/>
              <a:endCxn id="60" idx="1"/>
            </p:cNvCxnSpPr>
            <p:nvPr/>
          </p:nvCxnSpPr>
          <p:spPr>
            <a:xfrm rot="10800000" flipH="1">
              <a:off x="8144181" y="2083126"/>
              <a:ext cx="933925" cy="2432612"/>
            </a:xfrm>
            <a:prstGeom prst="bentConnector3">
              <a:avLst>
                <a:gd name="adj1" fmla="val -1186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5FAB68-256F-43F8-81CD-4364B71CA8E6}"/>
                </a:ext>
              </a:extLst>
            </p:cNvPr>
            <p:cNvCxnSpPr/>
            <p:nvPr/>
          </p:nvCxnSpPr>
          <p:spPr>
            <a:xfrm>
              <a:off x="8249882" y="3996428"/>
              <a:ext cx="0" cy="814757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81B686-1CE9-4241-8345-BCD219DD9A4C}"/>
                </a:ext>
              </a:extLst>
            </p:cNvPr>
            <p:cNvSpPr/>
            <p:nvPr/>
          </p:nvSpPr>
          <p:spPr>
            <a:xfrm>
              <a:off x="8136396" y="4157444"/>
              <a:ext cx="260360" cy="2603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05FC466-6B00-4A24-94AE-679AEE2830D9}"/>
                </a:ext>
              </a:extLst>
            </p:cNvPr>
            <p:cNvSpPr/>
            <p:nvPr/>
          </p:nvSpPr>
          <p:spPr>
            <a:xfrm>
              <a:off x="8144181" y="4385556"/>
              <a:ext cx="260360" cy="2603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A62C18C-ABDE-4435-8CBA-9CBF23FF2CB9}"/>
                </a:ext>
              </a:extLst>
            </p:cNvPr>
            <p:cNvSpPr/>
            <p:nvPr/>
          </p:nvSpPr>
          <p:spPr>
            <a:xfrm>
              <a:off x="9040765" y="4157444"/>
              <a:ext cx="260360" cy="2603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FCEE096-7AFD-43C3-BD38-C07F7525342D}"/>
                </a:ext>
              </a:extLst>
            </p:cNvPr>
            <p:cNvSpPr/>
            <p:nvPr/>
          </p:nvSpPr>
          <p:spPr>
            <a:xfrm>
              <a:off x="9048550" y="4385556"/>
              <a:ext cx="260360" cy="2603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F8CF305-744C-40B7-871C-824975500E52}"/>
                </a:ext>
              </a:extLst>
            </p:cNvPr>
            <p:cNvCxnSpPr>
              <a:stCxn id="71" idx="3"/>
              <a:endCxn id="86" idx="1"/>
            </p:cNvCxnSpPr>
            <p:nvPr/>
          </p:nvCxnSpPr>
          <p:spPr>
            <a:xfrm>
              <a:off x="8396756" y="4287625"/>
              <a:ext cx="644008" cy="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1E098CA-3F13-4435-BC7C-7ECDFD46FA01}"/>
                </a:ext>
              </a:extLst>
            </p:cNvPr>
            <p:cNvCxnSpPr>
              <a:stCxn id="72" idx="3"/>
              <a:endCxn id="87" idx="1"/>
            </p:cNvCxnSpPr>
            <p:nvPr/>
          </p:nvCxnSpPr>
          <p:spPr>
            <a:xfrm>
              <a:off x="8404541" y="4515737"/>
              <a:ext cx="644008" cy="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83225CA-17B0-48AA-A2B4-08F19A7608C1}"/>
                    </a:ext>
                  </a:extLst>
                </p:cNvPr>
                <p:cNvSpPr/>
                <p:nvPr/>
              </p:nvSpPr>
              <p:spPr>
                <a:xfrm>
                  <a:off x="8435940" y="3900728"/>
                  <a:ext cx="573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sv-SE" sz="1600"/>
                </a:p>
              </p:txBody>
            </p:sp>
          </mc:Choice>
          <mc:Fallback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83225CA-17B0-48AA-A2B4-08F19A760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940" y="3900728"/>
                  <a:ext cx="573426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CCDAD3E-C8D5-4EAC-8EF3-BFA815579909}"/>
                    </a:ext>
                  </a:extLst>
                </p:cNvPr>
                <p:cNvSpPr/>
                <p:nvPr/>
              </p:nvSpPr>
              <p:spPr>
                <a:xfrm>
                  <a:off x="8425658" y="4535474"/>
                  <a:ext cx="61728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sv-SE" sz="1600"/>
                </a:p>
              </p:txBody>
            </p:sp>
          </mc:Choice>
          <mc:Fallback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CCDAD3E-C8D5-4EAC-8EF3-BFA815579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658" y="4535474"/>
                  <a:ext cx="61728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7AC0F58-FF2F-42A7-A5EF-529D6D07A715}"/>
                    </a:ext>
                  </a:extLst>
                </p:cNvPr>
                <p:cNvSpPr txBox="1"/>
                <p:nvPr/>
              </p:nvSpPr>
              <p:spPr>
                <a:xfrm>
                  <a:off x="7391513" y="3099521"/>
                  <a:ext cx="1020053" cy="692412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>
                  <a:norm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0"/>
                    </a:spcBef>
                  </a:pPr>
                  <a:r>
                    <a:rPr lang="en-US" sz="1600">
                      <a:solidFill>
                        <a:schemeClr val="accent1"/>
                      </a:solidFill>
                    </a:rPr>
                    <a:t>Reward</a:t>
                  </a:r>
                </a:p>
                <a:p>
                  <a:pPr algn="ctr"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sv-SE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6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7AC0F58-FF2F-42A7-A5EF-529D6D07A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13" y="3099521"/>
                  <a:ext cx="1020053" cy="692412"/>
                </a:xfrm>
                <a:prstGeom prst="rect">
                  <a:avLst/>
                </a:prstGeom>
                <a:blipFill>
                  <a:blip r:embed="rId11"/>
                  <a:stretch>
                    <a:fillRect t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2427FBB-AC43-406C-9AE4-E06CBD8671AE}"/>
                    </a:ext>
                  </a:extLst>
                </p:cNvPr>
                <p:cNvSpPr txBox="1"/>
                <p:nvPr/>
              </p:nvSpPr>
              <p:spPr>
                <a:xfrm>
                  <a:off x="6096000" y="3099521"/>
                  <a:ext cx="1020053" cy="692412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>
                  <a:norm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0"/>
                    </a:spcBef>
                  </a:pPr>
                  <a:r>
                    <a:rPr lang="en-US" sz="1600">
                      <a:solidFill>
                        <a:schemeClr val="accent1"/>
                      </a:solidFill>
                    </a:rPr>
                    <a:t>State</a:t>
                  </a:r>
                </a:p>
                <a:p>
                  <a:pPr algn="ctr"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6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2427FBB-AC43-406C-9AE4-E06CBD867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099521"/>
                  <a:ext cx="1020053" cy="692412"/>
                </a:xfrm>
                <a:prstGeom prst="rect">
                  <a:avLst/>
                </a:prstGeom>
                <a:blipFill>
                  <a:blip r:embed="rId12"/>
                  <a:stretch>
                    <a:fillRect t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13F524F-F339-4200-A02F-DD5F3DE49C41}"/>
                </a:ext>
              </a:extLst>
            </p:cNvPr>
            <p:cNvGrpSpPr/>
            <p:nvPr/>
          </p:nvGrpSpPr>
          <p:grpSpPr>
            <a:xfrm>
              <a:off x="9078425" y="3771070"/>
              <a:ext cx="692412" cy="1144924"/>
              <a:chOff x="9078425" y="3771070"/>
              <a:chExt cx="692412" cy="1144924"/>
            </a:xfrm>
          </p:grpSpPr>
          <p:pic>
            <p:nvPicPr>
              <p:cNvPr id="8" name="Graphic 7" descr="Briefcase with solid fill">
                <a:extLst>
                  <a:ext uri="{FF2B5EF4-FFF2-40B4-BE49-F238E27FC236}">
                    <a16:creationId xmlns:a16="http://schemas.microsoft.com/office/drawing/2014/main" id="{D368656D-B48E-416E-9C0E-2800E8B5D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078425" y="3771070"/>
                <a:ext cx="692412" cy="692412"/>
              </a:xfrm>
              <a:prstGeom prst="rect">
                <a:avLst/>
              </a:prstGeom>
            </p:spPr>
          </p:pic>
          <p:pic>
            <p:nvPicPr>
              <p:cNvPr id="100" name="Graphic 99" descr="Sword with solid fill">
                <a:extLst>
                  <a:ext uri="{FF2B5EF4-FFF2-40B4-BE49-F238E27FC236}">
                    <a16:creationId xmlns:a16="http://schemas.microsoft.com/office/drawing/2014/main" id="{23290AF6-1C00-4952-B7DF-2EC9A849D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168516" y="4407773"/>
                <a:ext cx="508221" cy="508221"/>
              </a:xfrm>
              <a:prstGeom prst="rect">
                <a:avLst/>
              </a:prstGeom>
            </p:spPr>
          </p:pic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E5213BC-13CC-426D-950D-54A5A68000D2}"/>
                </a:ext>
              </a:extLst>
            </p:cNvPr>
            <p:cNvSpPr/>
            <p:nvPr/>
          </p:nvSpPr>
          <p:spPr>
            <a:xfrm>
              <a:off x="9622774" y="4266484"/>
              <a:ext cx="260360" cy="2603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C9051C-03C5-4743-9116-48B4E8C8E740}"/>
                </a:ext>
              </a:extLst>
            </p:cNvPr>
            <p:cNvSpPr txBox="1"/>
            <p:nvPr/>
          </p:nvSpPr>
          <p:spPr>
            <a:xfrm>
              <a:off x="8668289" y="3459660"/>
              <a:ext cx="1624293" cy="35366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400">
                  <a:solidFill>
                    <a:schemeClr val="accent1"/>
                  </a:solidFill>
                </a:rPr>
                <a:t>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01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81924-F2B0-8DF5-F23E-9EEF24CB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B53C-2731-4E67-8E49-4CF95A4047A8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B22513-0B8E-945F-2A2D-964CCB2AF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0113" y="1620453"/>
            <a:ext cx="5641461" cy="2121920"/>
          </a:xfrm>
        </p:spPr>
        <p:txBody>
          <a:bodyPr/>
          <a:lstStyle/>
          <a:p>
            <a:r>
              <a:rPr lang="sv-SE" sz="3600"/>
              <a:t>3. </a:t>
            </a:r>
            <a:r>
              <a:rPr lang="en-SE" sz="3600"/>
              <a:t>Constructing The Game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E0BCF7-3EA0-FE1A-189F-2210371A08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771FFF9-75F3-C972-A189-56B98C6B466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335662890"/>
      </p:ext>
    </p:extLst>
  </p:cSld>
  <p:clrMapOvr>
    <a:masterClrMapping/>
  </p:clrMapOvr>
</p:sld>
</file>

<file path=ppt/theme/theme1.xml><?xml version="1.0" encoding="utf-8"?>
<a:theme xmlns:a="http://schemas.openxmlformats.org/drawingml/2006/main" name="SAAB_ppt_template_NEW">
  <a:themeElements>
    <a:clrScheme name="Saab CVI">
      <a:dk1>
        <a:sysClr val="windowText" lastClr="000000"/>
      </a:dk1>
      <a:lt1>
        <a:sysClr val="window" lastClr="FFFFFF"/>
      </a:lt1>
      <a:dk2>
        <a:srgbClr val="373737"/>
      </a:dk2>
      <a:lt2>
        <a:srgbClr val="E1E1DC"/>
      </a:lt2>
      <a:accent1>
        <a:srgbClr val="373737"/>
      </a:accent1>
      <a:accent2>
        <a:srgbClr val="E1E1DC"/>
      </a:accent2>
      <a:accent3>
        <a:srgbClr val="FAB900"/>
      </a:accent3>
      <a:accent4>
        <a:srgbClr val="BEAF96"/>
      </a:accent4>
      <a:accent5>
        <a:srgbClr val="00508C"/>
      </a:accent5>
      <a:accent6>
        <a:srgbClr val="E6141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lnSpc>
            <a:spcPct val="100000"/>
          </a:lnSpc>
          <a:spcBef>
            <a:spcPts val="0"/>
          </a:spcBef>
          <a:defRPr sz="1400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F00CE7E6-EF43-42FA-A357-332DAA96EC98}" vid="{C27315DC-DBB0-49B2-984F-393166ECC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3B21DCB732F554E987E9492B21347DB" ma:contentTypeVersion="10" ma:contentTypeDescription="Skapa ett nytt dokument." ma:contentTypeScope="" ma:versionID="bfbc4f1336637a71548d0312365bfd65">
  <xsd:schema xmlns:xsd="http://www.w3.org/2001/XMLSchema" xmlns:xs="http://www.w3.org/2001/XMLSchema" xmlns:p="http://schemas.microsoft.com/office/2006/metadata/properties" xmlns:ns2="dc4417ab-57e7-4e1c-9da8-e07bf8fce2aa" xmlns:ns3="a6949cbf-6185-4000-ad09-6ccd2758cad5" targetNamespace="http://schemas.microsoft.com/office/2006/metadata/properties" ma:root="true" ma:fieldsID="7a9fc7021594913e7ea907481551a91b" ns2:_="" ns3:_="">
    <xsd:import namespace="dc4417ab-57e7-4e1c-9da8-e07bf8fce2aa"/>
    <xsd:import namespace="a6949cbf-6185-4000-ad09-6ccd2758ca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4417ab-57e7-4e1c-9da8-e07bf8fce2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eringar" ma:readOnly="false" ma:fieldId="{5cf76f15-5ced-4ddc-b409-7134ff3c332f}" ma:taxonomyMulti="true" ma:sspId="efd87c23-3b26-4c21-8b68-2b72671138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49cbf-6185-4000-ad09-6ccd2758cad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460626f-a98a-49ce-afd0-a4d93adff172}" ma:internalName="TaxCatchAll" ma:showField="CatchAllData" ma:web="a6949cbf-6185-4000-ad09-6ccd2758ca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4417ab-57e7-4e1c-9da8-e07bf8fce2aa">
      <Terms xmlns="http://schemas.microsoft.com/office/infopath/2007/PartnerControls"/>
    </lcf76f155ced4ddcb4097134ff3c332f>
    <TaxCatchAll xmlns="a6949cbf-6185-4000-ad09-6ccd2758cad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6DEEE0-8B36-4FA2-B7D8-EA1AF64748CF}">
  <ds:schemaRefs>
    <ds:schemaRef ds:uri="a6949cbf-6185-4000-ad09-6ccd2758cad5"/>
    <ds:schemaRef ds:uri="dc4417ab-57e7-4e1c-9da8-e07bf8fce2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D08D5F-9DD7-4D68-8E32-30C2C45B8037}">
  <ds:schemaRefs>
    <ds:schemaRef ds:uri="a6949cbf-6185-4000-ad09-6ccd2758cad5"/>
    <ds:schemaRef ds:uri="dc4417ab-57e7-4e1c-9da8-e07bf8fce2a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221F4C-2371-4D0E-AE5C-27A66F1D29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Application>Microsoft Office PowerPoint</Application>
  <PresentationFormat>Widescreen</PresentationFormat>
  <Slides>39</Slides>
  <Notes>38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SAAB_ppt_template_NEW</vt:lpstr>
      <vt:lpstr>PowerPoint Presentation</vt:lpstr>
      <vt:lpstr>Agenda</vt:lpstr>
      <vt:lpstr>PowerPoint Presentation</vt:lpstr>
      <vt:lpstr>Technology Road-mapping to Forecast Development of Autonomy in Military Applications</vt:lpstr>
      <vt:lpstr>A Quantitative Approach to Technology Road-mapping </vt:lpstr>
      <vt:lpstr>PowerPoint Presentation</vt:lpstr>
      <vt:lpstr>The Game: An Investment Problem</vt:lpstr>
      <vt:lpstr>The Game: An Investment Problem</vt:lpstr>
      <vt:lpstr>PowerPoint Presentation</vt:lpstr>
      <vt:lpstr>Constructing The Game</vt:lpstr>
      <vt:lpstr>Constructing The Game</vt:lpstr>
      <vt:lpstr>Several data sources were needed to construct different aspects of The Game </vt:lpstr>
      <vt:lpstr>Constructing The Game</vt:lpstr>
      <vt:lpstr>Technology portfolio: The literature search identified 14 technologies relevant to tactical autonomy</vt:lpstr>
      <vt:lpstr>Modelling technological development: A series of sigmoid-functions to model technology readiness with multiple paradigms</vt:lpstr>
      <vt:lpstr>Determining the starting state of each technology: Representing the current maturity of each technology</vt:lpstr>
      <vt:lpstr>Each technology is assigned a TRL-curve with corresponding starting state</vt:lpstr>
      <vt:lpstr>Constructing The Game</vt:lpstr>
      <vt:lpstr>Citation data for each technology was fitted to a log-normal PDF</vt:lpstr>
      <vt:lpstr>Constructing The Game</vt:lpstr>
      <vt:lpstr>The conversion matrix translates the set of technologies to military capabilities</vt:lpstr>
      <vt:lpstr>Constructing The Game</vt:lpstr>
      <vt:lpstr>The players’ military capabilities are simulated against each other in a combat model</vt:lpstr>
      <vt:lpstr>Constructing The Game</vt:lpstr>
      <vt:lpstr>An infinite number of portfolios can be constructed with  14 technologies </vt:lpstr>
      <vt:lpstr>The optimization of actions aims to achieve equilibrium between the players</vt:lpstr>
      <vt:lpstr>The simulation results in a set of possible scenarios in the last time step</vt:lpstr>
      <vt:lpstr>Results</vt:lpstr>
      <vt:lpstr>Average actions over the entire game show distinct strategies formulated by the players</vt:lpstr>
      <vt:lpstr>Actions and states projected on the first 3 principal components respectively, show</vt:lpstr>
      <vt:lpstr>The players follow some universal path through the solution space of The Game</vt:lpstr>
      <vt:lpstr>Results</vt:lpstr>
      <vt:lpstr>The method produces a well-behaved game that captures scenarios of technology development </vt:lpstr>
      <vt:lpstr>PowerPoint Presentation</vt:lpstr>
      <vt:lpstr>A series of sigmoid-functions to model technology readiness with multiple paradigms</vt:lpstr>
      <vt:lpstr>Each investment is scaled by a sample from the research-progress distribution</vt:lpstr>
      <vt:lpstr>The Hessian matrix during equilibrium point optimization demonstrates game-theoretic behavior </vt:lpstr>
      <vt:lpstr>Step sizes demonstrates expected behavior from the LSS algorithm</vt:lpstr>
      <vt:lpstr>Saab colour palette</vt:lpstr>
    </vt:vector>
  </TitlesOfParts>
  <Company>SAAB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Saab Powerpoint template</dc:title>
  <dc:creator>Rantanen Modeer Marina</dc:creator>
  <cp:revision>1</cp:revision>
  <dcterms:created xsi:type="dcterms:W3CDTF">2023-04-06T10:13:00Z</dcterms:created>
  <dcterms:modified xsi:type="dcterms:W3CDTF">2023-06-09T06:18:48Z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0x010100C3B21DCB732F554E987E9492B21347DB</vt:lpwstr>
  </property>
  <property fmtid="{D5CDD505-2E9C-101B-9397-08002B2CF9AE}" pid="3" name="MediaServiceImageTags">
    <vt:lpwstr/>
  </property>
</Properties>
</file>