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77" r:id="rId2"/>
    <p:sldMasterId id="2147483691" r:id="rId3"/>
    <p:sldMasterId id="2147483704" r:id="rId4"/>
    <p:sldMasterId id="2147483720" r:id="rId5"/>
    <p:sldMasterId id="2147483732" r:id="rId6"/>
    <p:sldMasterId id="2147483745" r:id="rId7"/>
  </p:sldMasterIdLst>
  <p:notesMasterIdLst>
    <p:notesMasterId r:id="rId34"/>
  </p:notesMasterIdLst>
  <p:sldIdLst>
    <p:sldId id="287" r:id="rId8"/>
    <p:sldId id="256" r:id="rId9"/>
    <p:sldId id="258" r:id="rId10"/>
    <p:sldId id="257"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88" r:id="rId31"/>
    <p:sldId id="278" r:id="rId32"/>
    <p:sldId id="279"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vUYhEMqaGjbB4nsnjg+PBN41J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customschemas.google.com/relationships/presentationmetadata" Target="metadata"/><Relationship Id="rId8" Type="http://schemas.openxmlformats.org/officeDocument/2006/relationships/slide" Target="slides/slide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9768fe8f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59768fe8f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9768fe8f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59768fe8f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9768fe8f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59768fe8f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9768fe8f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59768fe8ff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9768fe8ff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59768fe8ff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9768fe8f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59768fe8f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9768fe8f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59768fe8ff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9768fe8f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59768fe8ff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9768fe8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g59768fe8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9768fe8f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59768fe8f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9768fe8f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59768fe8ff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9768fe8ff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59768fe8ff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bcb35c7c6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bcb35c7c6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9768fe8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59768fe8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9768fe8f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59768fe8f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9768fe8f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59768fe8f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9768fe8f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59768fe8f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9768fe8f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59768fe8f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9768fe8f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59768fe8f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343" y="1941632"/>
            <a:ext cx="9144000" cy="1377107"/>
          </a:xfrm>
          <a:prstGeom prst="rect">
            <a:avLst/>
          </a:prstGeom>
        </p:spPr>
        <p:txBody>
          <a:bodyPr anchor="b"/>
          <a:lstStyle>
            <a:lvl1pPr algn="l">
              <a:defRPr sz="3600">
                <a:solidFill>
                  <a:schemeClr val="bg1"/>
                </a:solidFi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Subtitle 2"/>
          <p:cNvSpPr>
            <a:spLocks noGrp="1"/>
          </p:cNvSpPr>
          <p:nvPr>
            <p:ph type="subTitle" idx="1"/>
          </p:nvPr>
        </p:nvSpPr>
        <p:spPr>
          <a:xfrm>
            <a:off x="120352" y="3260692"/>
            <a:ext cx="9144000" cy="1655762"/>
          </a:xfrm>
          <a:prstGeom prst="rect">
            <a:avLst/>
          </a:prstGeom>
        </p:spPr>
        <p:txBody>
          <a:bodyPr/>
          <a:lstStyle>
            <a:lvl1pPr marL="0" indent="0" algn="l">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dirty="0"/>
          </a:p>
        </p:txBody>
      </p:sp>
    </p:spTree>
    <p:extLst>
      <p:ext uri="{BB962C8B-B14F-4D97-AF65-F5344CB8AC3E}">
        <p14:creationId xmlns:p14="http://schemas.microsoft.com/office/powerpoint/2010/main" val="24519537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Vertical Text Placeholder 2"/>
          <p:cNvSpPr>
            <a:spLocks noGrp="1"/>
          </p:cNvSpPr>
          <p:nvPr>
            <p:ph type="body" orient="vert" idx="1"/>
          </p:nvPr>
        </p:nvSpPr>
        <p:spPr>
          <a:xfrm>
            <a:off x="838201" y="1825625"/>
            <a:ext cx="10515600" cy="4351338"/>
          </a:xfrm>
          <a:prstGeom prst="rect">
            <a:avLst/>
          </a:prstGeo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955874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kumimoji="1" lang="en-US" altLang="ja-JP"/>
              <a:t>Click to edit Master title style</a:t>
            </a:r>
            <a:endParaRPr kumimoji="1" lang="ja-JP" alt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10996128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1" y="6356436"/>
            <a:ext cx="2743200" cy="365125"/>
          </a:xfrm>
          <a:prstGeom prst="rect">
            <a:avLst/>
          </a:prstGeom>
        </p:spPr>
        <p:txBody>
          <a:bodyPr/>
          <a:lstStyle/>
          <a:p>
            <a:fld id="{56969FB6-8607-469E-84BB-4E9214D062C9}" type="slidenum">
              <a:rPr lang="en-US" smtClean="0"/>
              <a:pPr/>
              <a:t>‹#›</a:t>
            </a:fld>
            <a:endParaRPr lang="en-US" dirty="0"/>
          </a:p>
        </p:txBody>
      </p:sp>
    </p:spTree>
    <p:extLst>
      <p:ext uri="{BB962C8B-B14F-4D97-AF65-F5344CB8AC3E}">
        <p14:creationId xmlns:p14="http://schemas.microsoft.com/office/powerpoint/2010/main" val="403311428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343" y="1941632"/>
            <a:ext cx="9144000" cy="1377107"/>
          </a:xfrm>
          <a:prstGeom prst="rect">
            <a:avLst/>
          </a:prstGeom>
        </p:spPr>
        <p:txBody>
          <a:bodyPr anchor="b"/>
          <a:lstStyle>
            <a:lvl1pPr algn="l">
              <a:defRPr sz="3600">
                <a:solidFill>
                  <a:schemeClr val="bg1"/>
                </a:solidFi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Subtitle 2"/>
          <p:cNvSpPr>
            <a:spLocks noGrp="1"/>
          </p:cNvSpPr>
          <p:nvPr>
            <p:ph type="subTitle" idx="1"/>
          </p:nvPr>
        </p:nvSpPr>
        <p:spPr>
          <a:xfrm>
            <a:off x="120352" y="3260692"/>
            <a:ext cx="9144000" cy="1655762"/>
          </a:xfrm>
          <a:prstGeom prst="rect">
            <a:avLst/>
          </a:prstGeom>
        </p:spPr>
        <p:txBody>
          <a:bodyPr/>
          <a:lstStyle>
            <a:lvl1pPr marL="0" indent="0" algn="l">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dirty="0"/>
          </a:p>
        </p:txBody>
      </p:sp>
    </p:spTree>
    <p:extLst>
      <p:ext uri="{BB962C8B-B14F-4D97-AF65-F5344CB8AC3E}">
        <p14:creationId xmlns:p14="http://schemas.microsoft.com/office/powerpoint/2010/main" val="1969617584"/>
      </p:ext>
    </p:extLst>
  </p:cSld>
  <p:clrMapOvr>
    <a:masterClrMapping/>
  </p:clrMapOvr>
  <p:transition spd="slow">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Content Placeholder 2"/>
          <p:cNvSpPr>
            <a:spLocks noGrp="1"/>
          </p:cNvSpPr>
          <p:nvPr>
            <p:ph idx="1"/>
          </p:nvPr>
        </p:nvSpPr>
        <p:spPr>
          <a:xfrm>
            <a:off x="838201" y="1825625"/>
            <a:ext cx="10515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Tree>
    <p:extLst>
      <p:ext uri="{BB962C8B-B14F-4D97-AF65-F5344CB8AC3E}">
        <p14:creationId xmlns:p14="http://schemas.microsoft.com/office/powerpoint/2010/main" val="3997444461"/>
      </p:ext>
    </p:extLst>
  </p:cSld>
  <p:clrMapOvr>
    <a:masterClrMapping/>
  </p:clrMapOvr>
  <p:transition spd="slow">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824"/>
            <a:ext cx="10515600" cy="2852737"/>
          </a:xfrm>
          <a:prstGeom prst="rect">
            <a:avLst/>
          </a:prstGeom>
        </p:spPr>
        <p:txBody>
          <a:bodyPr anchor="b"/>
          <a:lstStyle>
            <a:lvl1pPr>
              <a:defRPr sz="6000"/>
            </a:lvl1p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1850" y="4589549"/>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Click to edit Master text styles</a:t>
            </a:r>
          </a:p>
        </p:txBody>
      </p:sp>
    </p:spTree>
    <p:extLst>
      <p:ext uri="{BB962C8B-B14F-4D97-AF65-F5344CB8AC3E}">
        <p14:creationId xmlns:p14="http://schemas.microsoft.com/office/powerpoint/2010/main" val="2377200244"/>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Content Placeholder 2"/>
          <p:cNvSpPr>
            <a:spLocks noGrp="1"/>
          </p:cNvSpPr>
          <p:nvPr>
            <p:ph sz="half" idx="1"/>
          </p:nvPr>
        </p:nvSpPr>
        <p:spPr>
          <a:xfrm>
            <a:off x="838201" y="1825625"/>
            <a:ext cx="5181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Content Placeholder 3"/>
          <p:cNvSpPr>
            <a:spLocks noGrp="1"/>
          </p:cNvSpPr>
          <p:nvPr>
            <p:ph sz="half" idx="2"/>
          </p:nvPr>
        </p:nvSpPr>
        <p:spPr>
          <a:xfrm>
            <a:off x="6172201" y="1825625"/>
            <a:ext cx="5181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2081128530"/>
      </p:ext>
    </p:extLst>
  </p:cSld>
  <p:clrMapOvr>
    <a:masterClrMapping/>
  </p:clrMapOvr>
  <p:transition spd="slow">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90" y="365129"/>
            <a:ext cx="10515600" cy="1325563"/>
          </a:xfrm>
          <a:prstGeom prst="rect">
            <a:avLst/>
          </a:prstGeom>
        </p:spPr>
        <p:txBody>
          <a:body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2765719735"/>
      </p:ext>
    </p:extLst>
  </p:cSld>
  <p:clrMapOvr>
    <a:masterClrMapping/>
  </p:clrMapOvr>
  <p:transition spd="slow">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Tree>
    <p:extLst>
      <p:ext uri="{BB962C8B-B14F-4D97-AF65-F5344CB8AC3E}">
        <p14:creationId xmlns:p14="http://schemas.microsoft.com/office/powerpoint/2010/main" val="3380021624"/>
      </p:ext>
    </p:extLst>
  </p:cSld>
  <p:clrMapOvr>
    <a:masterClrMapping/>
  </p:clrMapOvr>
  <p:transition spd="slow">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955779"/>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dirty="0"/>
          </a:p>
        </p:txBody>
      </p:sp>
      <p:sp>
        <p:nvSpPr>
          <p:cNvPr id="3" name="Content Placeholder 2"/>
          <p:cNvSpPr>
            <a:spLocks noGrp="1"/>
          </p:cNvSpPr>
          <p:nvPr>
            <p:ph idx="1"/>
          </p:nvPr>
        </p:nvSpPr>
        <p:spPr>
          <a:xfrm>
            <a:off x="838201" y="1825625"/>
            <a:ext cx="10515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Tree>
    <p:extLst>
      <p:ext uri="{BB962C8B-B14F-4D97-AF65-F5344CB8AC3E}">
        <p14:creationId xmlns:p14="http://schemas.microsoft.com/office/powerpoint/2010/main" val="2905705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8" cy="1600200"/>
          </a:xfrm>
          <a:prstGeom prst="rect">
            <a:avLst/>
          </a:prstGeom>
        </p:spPr>
        <p:txBody>
          <a:bodyPr anchor="b"/>
          <a:lstStyle>
            <a:lvl1pPr>
              <a:defRPr sz="3200"/>
            </a:lvl1pPr>
          </a:lstStyle>
          <a:p>
            <a:r>
              <a:rPr kumimoji="1" lang="en-US" altLang="ja-JP"/>
              <a:t>Click to edit Master title style</a:t>
            </a:r>
            <a:endParaRPr kumimoji="1" lang="ja-JP" altLang="en-US"/>
          </a:p>
        </p:txBody>
      </p:sp>
      <p:sp>
        <p:nvSpPr>
          <p:cNvPr id="3" name="Content Placeholder 2"/>
          <p:cNvSpPr>
            <a:spLocks noGrp="1"/>
          </p:cNvSpPr>
          <p:nvPr>
            <p:ph idx="1"/>
          </p:nvPr>
        </p:nvSpPr>
        <p:spPr>
          <a:xfrm>
            <a:off x="5183240" y="987511"/>
            <a:ext cx="617220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p:cNvSpPr>
            <a:spLocks noGrp="1"/>
          </p:cNvSpPr>
          <p:nvPr>
            <p:ph type="body" sz="half" idx="2"/>
          </p:nvPr>
        </p:nvSpPr>
        <p:spPr>
          <a:xfrm>
            <a:off x="839791"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Tree>
    <p:extLst>
      <p:ext uri="{BB962C8B-B14F-4D97-AF65-F5344CB8AC3E}">
        <p14:creationId xmlns:p14="http://schemas.microsoft.com/office/powerpoint/2010/main" val="1931846185"/>
      </p:ext>
    </p:extLst>
  </p:cSld>
  <p:clrMapOvr>
    <a:masterClrMapping/>
  </p:clrMapOvr>
  <p:transition spd="slow">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8" cy="1600200"/>
          </a:xfrm>
          <a:prstGeom prst="rect">
            <a:avLst/>
          </a:prstGeom>
        </p:spPr>
        <p:txBody>
          <a:bodyPr anchor="b"/>
          <a:lstStyle>
            <a:lvl1pPr>
              <a:defRPr sz="3200"/>
            </a:lvl1pPr>
          </a:lstStyle>
          <a:p>
            <a:r>
              <a:rPr kumimoji="1" lang="en-US" altLang="ja-JP"/>
              <a:t>Click to edit Master title style</a:t>
            </a:r>
            <a:endParaRPr kumimoji="1" lang="ja-JP" altLang="en-US"/>
          </a:p>
        </p:txBody>
      </p:sp>
      <p:sp>
        <p:nvSpPr>
          <p:cNvPr id="3" name="Picture Placeholder 2"/>
          <p:cNvSpPr>
            <a:spLocks noGrp="1"/>
          </p:cNvSpPr>
          <p:nvPr>
            <p:ph type="pic" idx="1"/>
          </p:nvPr>
        </p:nvSpPr>
        <p:spPr>
          <a:xfrm>
            <a:off x="5183240" y="987511"/>
            <a:ext cx="6172201"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a:t>Click icon to add picture</a:t>
            </a:r>
            <a:endParaRPr kumimoji="1" lang="ja-JP" altLang="en-US"/>
          </a:p>
        </p:txBody>
      </p:sp>
      <p:sp>
        <p:nvSpPr>
          <p:cNvPr id="4" name="Text Placeholder 3"/>
          <p:cNvSpPr>
            <a:spLocks noGrp="1"/>
          </p:cNvSpPr>
          <p:nvPr>
            <p:ph type="body" sz="half" idx="2"/>
          </p:nvPr>
        </p:nvSpPr>
        <p:spPr>
          <a:xfrm>
            <a:off x="839791"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Tree>
    <p:extLst>
      <p:ext uri="{BB962C8B-B14F-4D97-AF65-F5344CB8AC3E}">
        <p14:creationId xmlns:p14="http://schemas.microsoft.com/office/powerpoint/2010/main" val="4032276321"/>
      </p:ext>
    </p:extLst>
  </p:cSld>
  <p:clrMapOvr>
    <a:masterClrMapping/>
  </p:clrMapOvr>
  <p:transition spd="slow">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Vertical Text Placeholder 2"/>
          <p:cNvSpPr>
            <a:spLocks noGrp="1"/>
          </p:cNvSpPr>
          <p:nvPr>
            <p:ph type="body" orient="vert" idx="1"/>
          </p:nvPr>
        </p:nvSpPr>
        <p:spPr>
          <a:xfrm>
            <a:off x="838201" y="1825625"/>
            <a:ext cx="10515600" cy="4351338"/>
          </a:xfrm>
          <a:prstGeom prst="rect">
            <a:avLst/>
          </a:prstGeo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2992904887"/>
      </p:ext>
    </p:extLst>
  </p:cSld>
  <p:clrMapOvr>
    <a:masterClrMapping/>
  </p:clrMapOvr>
  <p:transition spd="slow">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kumimoji="1" lang="en-US" altLang="ja-JP"/>
              <a:t>Click to edit Master title style</a:t>
            </a:r>
            <a:endParaRPr kumimoji="1" lang="ja-JP" alt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279712312"/>
      </p:ext>
    </p:extLst>
  </p:cSld>
  <p:clrMapOvr>
    <a:masterClrMapping/>
  </p:clrMapOvr>
  <p:transition spd="slow">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1" y="6356436"/>
            <a:ext cx="2743200" cy="365125"/>
          </a:xfrm>
          <a:prstGeom prst="rect">
            <a:avLst/>
          </a:prstGeom>
        </p:spPr>
        <p:txBody>
          <a:bodyPr/>
          <a:lstStyle/>
          <a:p>
            <a:fld id="{56969FB6-8607-469E-84BB-4E9214D062C9}" type="slidenum">
              <a:rPr lang="en-US" smtClean="0"/>
              <a:pPr/>
              <a:t>‹#›</a:t>
            </a:fld>
            <a:endParaRPr lang="en-US" dirty="0"/>
          </a:p>
        </p:txBody>
      </p:sp>
    </p:spTree>
    <p:extLst>
      <p:ext uri="{BB962C8B-B14F-4D97-AF65-F5344CB8AC3E}">
        <p14:creationId xmlns:p14="http://schemas.microsoft.com/office/powerpoint/2010/main" val="562363738"/>
      </p:ext>
    </p:extLst>
  </p:cSld>
  <p:clrMapOvr>
    <a:masterClrMapping/>
  </p:clrMapOvr>
  <p:transition spd="slow">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Content white">
  <p:cSld name="Title and Content white">
    <p:bg>
      <p:bgPr>
        <a:solidFill>
          <a:schemeClr val="lt1"/>
        </a:solidFill>
        <a:effectLst/>
      </p:bgPr>
    </p:bg>
    <p:spTree>
      <p:nvGrpSpPr>
        <p:cNvPr id="1" name="Shape 16"/>
        <p:cNvGrpSpPr/>
        <p:nvPr/>
      </p:nvGrpSpPr>
      <p:grpSpPr>
        <a:xfrm>
          <a:off x="0" y="0"/>
          <a:ext cx="0" cy="0"/>
          <a:chOff x="0" y="0"/>
          <a:chExt cx="0" cy="0"/>
        </a:xfrm>
      </p:grpSpPr>
      <p:sp>
        <p:nvSpPr>
          <p:cNvPr id="17" name="Google Shape;17;p7"/>
          <p:cNvSpPr txBox="1">
            <a:spLocks noGrp="1"/>
          </p:cNvSpPr>
          <p:nvPr>
            <p:ph type="body" idx="1"/>
          </p:nvPr>
        </p:nvSpPr>
        <p:spPr>
          <a:xfrm>
            <a:off x="264281" y="890414"/>
            <a:ext cx="11665296" cy="5490914"/>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1000"/>
              </a:spcBef>
              <a:spcAft>
                <a:spcPts val="0"/>
              </a:spcAft>
              <a:buSzPts val="2100"/>
              <a:buChar char="■"/>
              <a:defRPr>
                <a:solidFill>
                  <a:srgbClr val="3F3F3F"/>
                </a:solidFill>
              </a:defRPr>
            </a:lvl1pPr>
            <a:lvl2pPr marL="914400" lvl="1" indent="-335280" algn="l">
              <a:lnSpc>
                <a:spcPct val="90000"/>
              </a:lnSpc>
              <a:spcBef>
                <a:spcPts val="500"/>
              </a:spcBef>
              <a:spcAft>
                <a:spcPts val="0"/>
              </a:spcAft>
              <a:buSzPts val="1680"/>
              <a:buChar char="🞐"/>
              <a:defRPr>
                <a:solidFill>
                  <a:srgbClr val="3F3F3F"/>
                </a:solidFill>
              </a:defRPr>
            </a:lvl2pPr>
            <a:lvl3pPr marL="1371600" lvl="2" indent="-304800" algn="l">
              <a:lnSpc>
                <a:spcPct val="90000"/>
              </a:lnSpc>
              <a:spcBef>
                <a:spcPts val="500"/>
              </a:spcBef>
              <a:spcAft>
                <a:spcPts val="0"/>
              </a:spcAft>
              <a:buSzPts val="1200"/>
              <a:buChar char="●"/>
              <a:defRPr>
                <a:solidFill>
                  <a:srgbClr val="3F3F3F"/>
                </a:solidFill>
              </a:defRPr>
            </a:lvl3pPr>
            <a:lvl4pPr marL="1828800" lvl="3" indent="-342900" algn="l">
              <a:lnSpc>
                <a:spcPct val="90000"/>
              </a:lnSpc>
              <a:spcBef>
                <a:spcPts val="500"/>
              </a:spcBef>
              <a:spcAft>
                <a:spcPts val="0"/>
              </a:spcAft>
              <a:buSzPts val="1800"/>
              <a:buChar char="•"/>
              <a:defRPr>
                <a:solidFill>
                  <a:srgbClr val="3F3F3F"/>
                </a:solidFill>
              </a:defRPr>
            </a:lvl4pPr>
            <a:lvl5pPr marL="2286000" lvl="4" indent="-342900" algn="l">
              <a:lnSpc>
                <a:spcPct val="90000"/>
              </a:lnSpc>
              <a:spcBef>
                <a:spcPts val="500"/>
              </a:spcBef>
              <a:spcAft>
                <a:spcPts val="0"/>
              </a:spcAft>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7"/>
          <p:cNvSpPr txBox="1">
            <a:spLocks noGrp="1"/>
          </p:cNvSpPr>
          <p:nvPr>
            <p:ph type="title"/>
          </p:nvPr>
        </p:nvSpPr>
        <p:spPr>
          <a:xfrm>
            <a:off x="741871" y="429758"/>
            <a:ext cx="9962641" cy="4789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E75B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002220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343" y="1941632"/>
            <a:ext cx="9144000" cy="1377107"/>
          </a:xfrm>
          <a:prstGeom prst="rect">
            <a:avLst/>
          </a:prstGeom>
        </p:spPr>
        <p:txBody>
          <a:bodyPr anchor="b"/>
          <a:lstStyle>
            <a:lvl1pPr algn="l">
              <a:defRPr sz="3600">
                <a:solidFill>
                  <a:schemeClr val="bg1"/>
                </a:solidFi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Subtitle 2"/>
          <p:cNvSpPr>
            <a:spLocks noGrp="1"/>
          </p:cNvSpPr>
          <p:nvPr>
            <p:ph type="subTitle" idx="1"/>
          </p:nvPr>
        </p:nvSpPr>
        <p:spPr>
          <a:xfrm>
            <a:off x="120352" y="3260692"/>
            <a:ext cx="9144000" cy="1655762"/>
          </a:xfrm>
          <a:prstGeom prst="rect">
            <a:avLst/>
          </a:prstGeom>
        </p:spPr>
        <p:txBody>
          <a:bodyPr/>
          <a:lstStyle>
            <a:lvl1pPr marL="0" indent="0" algn="l">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dirty="0"/>
          </a:p>
        </p:txBody>
      </p:sp>
    </p:spTree>
    <p:extLst>
      <p:ext uri="{BB962C8B-B14F-4D97-AF65-F5344CB8AC3E}">
        <p14:creationId xmlns:p14="http://schemas.microsoft.com/office/powerpoint/2010/main" val="41926331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dirty="0"/>
          </a:p>
        </p:txBody>
      </p:sp>
      <p:sp>
        <p:nvSpPr>
          <p:cNvPr id="3" name="Content Placeholder 2"/>
          <p:cNvSpPr>
            <a:spLocks noGrp="1"/>
          </p:cNvSpPr>
          <p:nvPr>
            <p:ph idx="1"/>
          </p:nvPr>
        </p:nvSpPr>
        <p:spPr>
          <a:xfrm>
            <a:off x="838201" y="1825625"/>
            <a:ext cx="10515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Tree>
    <p:extLst>
      <p:ext uri="{BB962C8B-B14F-4D97-AF65-F5344CB8AC3E}">
        <p14:creationId xmlns:p14="http://schemas.microsoft.com/office/powerpoint/2010/main" val="30054605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824"/>
            <a:ext cx="10515600" cy="2852737"/>
          </a:xfrm>
          <a:prstGeom prst="rect">
            <a:avLst/>
          </a:prstGeom>
        </p:spPr>
        <p:txBody>
          <a:bodyPr anchor="b"/>
          <a:lstStyle>
            <a:lvl1pPr>
              <a:defRPr sz="6000"/>
            </a:lvl1p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1850" y="4589549"/>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Click to edit Master text styles</a:t>
            </a:r>
          </a:p>
        </p:txBody>
      </p:sp>
    </p:spTree>
    <p:extLst>
      <p:ext uri="{BB962C8B-B14F-4D97-AF65-F5344CB8AC3E}">
        <p14:creationId xmlns:p14="http://schemas.microsoft.com/office/powerpoint/2010/main" val="22732723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Content Placeholder 2"/>
          <p:cNvSpPr>
            <a:spLocks noGrp="1"/>
          </p:cNvSpPr>
          <p:nvPr>
            <p:ph sz="half" idx="1"/>
          </p:nvPr>
        </p:nvSpPr>
        <p:spPr>
          <a:xfrm>
            <a:off x="838201" y="1825625"/>
            <a:ext cx="5181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Content Placeholder 3"/>
          <p:cNvSpPr>
            <a:spLocks noGrp="1"/>
          </p:cNvSpPr>
          <p:nvPr>
            <p:ph sz="half" idx="2"/>
          </p:nvPr>
        </p:nvSpPr>
        <p:spPr>
          <a:xfrm>
            <a:off x="6172201" y="1825625"/>
            <a:ext cx="5181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649216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824"/>
            <a:ext cx="10515600" cy="2852737"/>
          </a:xfrm>
          <a:prstGeom prst="rect">
            <a:avLst/>
          </a:prstGeom>
        </p:spPr>
        <p:txBody>
          <a:bodyPr anchor="b"/>
          <a:lstStyle>
            <a:lvl1pPr>
              <a:defRPr sz="6000"/>
            </a:lvl1p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1850" y="4589549"/>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Click to edit Master text styles</a:t>
            </a:r>
          </a:p>
        </p:txBody>
      </p:sp>
    </p:spTree>
    <p:extLst>
      <p:ext uri="{BB962C8B-B14F-4D97-AF65-F5344CB8AC3E}">
        <p14:creationId xmlns:p14="http://schemas.microsoft.com/office/powerpoint/2010/main" val="24069912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90" y="365129"/>
            <a:ext cx="10515600" cy="1325563"/>
          </a:xfrm>
          <a:prstGeom prst="rect">
            <a:avLst/>
          </a:prstGeom>
        </p:spPr>
        <p:txBody>
          <a:body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31187448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Rectangle 2"/>
          <p:cNvSpPr/>
          <p:nvPr/>
        </p:nvSpPr>
        <p:spPr>
          <a:xfrm>
            <a:off x="0" y="0"/>
            <a:ext cx="12192000" cy="6858000"/>
          </a:xfrm>
          <a:prstGeom prst="rect">
            <a:avLst/>
          </a:prstGeom>
          <a:gradFill flip="none" rotWithShape="1">
            <a:gsLst>
              <a:gs pos="33000">
                <a:srgbClr val="135474">
                  <a:alpha val="79000"/>
                </a:srgbClr>
              </a:gs>
              <a:gs pos="70000">
                <a:srgbClr val="145C7E">
                  <a:alpha val="60000"/>
                </a:srgbClr>
              </a:gs>
              <a:gs pos="0">
                <a:srgbClr val="114C69">
                  <a:alpha val="70000"/>
                </a:srgbClr>
              </a:gs>
              <a:gs pos="100000">
                <a:srgbClr val="114C69">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54306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6082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8" cy="1600200"/>
          </a:xfrm>
          <a:prstGeom prst="rect">
            <a:avLst/>
          </a:prstGeom>
        </p:spPr>
        <p:txBody>
          <a:bodyPr anchor="b"/>
          <a:lstStyle>
            <a:lvl1pPr>
              <a:defRPr sz="3200"/>
            </a:lvl1pPr>
          </a:lstStyle>
          <a:p>
            <a:r>
              <a:rPr kumimoji="1" lang="en-US" altLang="ja-JP"/>
              <a:t>Click to edit Master title style</a:t>
            </a:r>
            <a:endParaRPr kumimoji="1" lang="ja-JP" altLang="en-US"/>
          </a:p>
        </p:txBody>
      </p:sp>
      <p:sp>
        <p:nvSpPr>
          <p:cNvPr id="3" name="Content Placeholder 2"/>
          <p:cNvSpPr>
            <a:spLocks noGrp="1"/>
          </p:cNvSpPr>
          <p:nvPr>
            <p:ph idx="1"/>
          </p:nvPr>
        </p:nvSpPr>
        <p:spPr>
          <a:xfrm>
            <a:off x="5183240" y="987511"/>
            <a:ext cx="617220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p:cNvSpPr>
            <a:spLocks noGrp="1"/>
          </p:cNvSpPr>
          <p:nvPr>
            <p:ph type="body" sz="half" idx="2"/>
          </p:nvPr>
        </p:nvSpPr>
        <p:spPr>
          <a:xfrm>
            <a:off x="839791"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Tree>
    <p:extLst>
      <p:ext uri="{BB962C8B-B14F-4D97-AF65-F5344CB8AC3E}">
        <p14:creationId xmlns:p14="http://schemas.microsoft.com/office/powerpoint/2010/main" val="27167419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8" cy="1600200"/>
          </a:xfrm>
          <a:prstGeom prst="rect">
            <a:avLst/>
          </a:prstGeom>
        </p:spPr>
        <p:txBody>
          <a:bodyPr anchor="b"/>
          <a:lstStyle>
            <a:lvl1pPr>
              <a:defRPr sz="3200"/>
            </a:lvl1pPr>
          </a:lstStyle>
          <a:p>
            <a:r>
              <a:rPr kumimoji="1" lang="en-US" altLang="ja-JP"/>
              <a:t>Click to edit Master title style</a:t>
            </a:r>
            <a:endParaRPr kumimoji="1" lang="ja-JP" altLang="en-US"/>
          </a:p>
        </p:txBody>
      </p:sp>
      <p:sp>
        <p:nvSpPr>
          <p:cNvPr id="3" name="Picture Placeholder 2"/>
          <p:cNvSpPr>
            <a:spLocks noGrp="1"/>
          </p:cNvSpPr>
          <p:nvPr>
            <p:ph type="pic" idx="1"/>
          </p:nvPr>
        </p:nvSpPr>
        <p:spPr>
          <a:xfrm>
            <a:off x="5183240" y="987511"/>
            <a:ext cx="6172201"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a:t>Click icon to add picture</a:t>
            </a:r>
            <a:endParaRPr kumimoji="1" lang="ja-JP" altLang="en-US"/>
          </a:p>
        </p:txBody>
      </p:sp>
      <p:sp>
        <p:nvSpPr>
          <p:cNvPr id="4" name="Text Placeholder 3"/>
          <p:cNvSpPr>
            <a:spLocks noGrp="1"/>
          </p:cNvSpPr>
          <p:nvPr>
            <p:ph type="body" sz="half" idx="2"/>
          </p:nvPr>
        </p:nvSpPr>
        <p:spPr>
          <a:xfrm>
            <a:off x="839791"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Tree>
    <p:extLst>
      <p:ext uri="{BB962C8B-B14F-4D97-AF65-F5344CB8AC3E}">
        <p14:creationId xmlns:p14="http://schemas.microsoft.com/office/powerpoint/2010/main" val="396988314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Vertical Text Placeholder 2"/>
          <p:cNvSpPr>
            <a:spLocks noGrp="1"/>
          </p:cNvSpPr>
          <p:nvPr>
            <p:ph type="body" orient="vert" idx="1"/>
          </p:nvPr>
        </p:nvSpPr>
        <p:spPr>
          <a:xfrm>
            <a:off x="838201" y="1825625"/>
            <a:ext cx="10515600" cy="4351338"/>
          </a:xfrm>
          <a:prstGeom prst="rect">
            <a:avLst/>
          </a:prstGeo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34589933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kumimoji="1" lang="en-US" altLang="ja-JP"/>
              <a:t>Click to edit Master title style</a:t>
            </a:r>
            <a:endParaRPr kumimoji="1" lang="ja-JP" alt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8961522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1" y="6356436"/>
            <a:ext cx="2743200" cy="365125"/>
          </a:xfrm>
          <a:prstGeom prst="rect">
            <a:avLst/>
          </a:prstGeom>
        </p:spPr>
        <p:txBody>
          <a:bodyPr/>
          <a:lstStyle/>
          <a:p>
            <a:fld id="{56969FB6-8607-469E-84BB-4E9214D062C9}" type="slidenum">
              <a:rPr lang="en-US" smtClean="0"/>
              <a:pPr/>
              <a:t>‹#›</a:t>
            </a:fld>
            <a:endParaRPr lang="en-US" dirty="0"/>
          </a:p>
        </p:txBody>
      </p:sp>
    </p:spTree>
    <p:extLst>
      <p:ext uri="{BB962C8B-B14F-4D97-AF65-F5344CB8AC3E}">
        <p14:creationId xmlns:p14="http://schemas.microsoft.com/office/powerpoint/2010/main" val="6054783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en-US" altLang="ja-JP"/>
              <a:t>Click to edit Master title style</a:t>
            </a:r>
            <a:endParaRPr kumimoji="1" lang="ja-JP" alt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dirty="0"/>
          </a:p>
        </p:txBody>
      </p:sp>
    </p:spTree>
    <p:extLst>
      <p:ext uri="{BB962C8B-B14F-4D97-AF65-F5344CB8AC3E}">
        <p14:creationId xmlns:p14="http://schemas.microsoft.com/office/powerpoint/2010/main" val="41929494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281" y="890414"/>
            <a:ext cx="11665296" cy="5490914"/>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4" name="Title Placeholder 1"/>
          <p:cNvSpPr>
            <a:spLocks noGrp="1"/>
          </p:cNvSpPr>
          <p:nvPr>
            <p:ph type="title"/>
          </p:nvPr>
        </p:nvSpPr>
        <p:spPr>
          <a:xfrm>
            <a:off x="741871" y="429758"/>
            <a:ext cx="9962641" cy="478962"/>
          </a:xfrm>
          <a:prstGeom prst="rect">
            <a:avLst/>
          </a:prstGeom>
          <a:noFill/>
        </p:spPr>
        <p:txBody>
          <a:bodyPr vert="horz" lIns="91440" tIns="45720" rIns="91440" bIns="45720" rtlCol="0" anchor="ctr">
            <a:normAutofit/>
          </a:bodyPr>
          <a:lstStyle/>
          <a:p>
            <a:r>
              <a:rPr kumimoji="1" lang="en-US" altLang="ja-JP"/>
              <a:t>Click to edit Master title style</a:t>
            </a:r>
            <a:endParaRPr kumimoji="1" lang="ja-JP" altLang="en-US" dirty="0"/>
          </a:p>
        </p:txBody>
      </p:sp>
    </p:spTree>
    <p:extLst>
      <p:ext uri="{BB962C8B-B14F-4D97-AF65-F5344CB8AC3E}">
        <p14:creationId xmlns:p14="http://schemas.microsoft.com/office/powerpoint/2010/main" val="248703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Content Placeholder 2"/>
          <p:cNvSpPr>
            <a:spLocks noGrp="1"/>
          </p:cNvSpPr>
          <p:nvPr>
            <p:ph sz="half" idx="1"/>
          </p:nvPr>
        </p:nvSpPr>
        <p:spPr>
          <a:xfrm>
            <a:off x="838201" y="1825625"/>
            <a:ext cx="5181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Content Placeholder 3"/>
          <p:cNvSpPr>
            <a:spLocks noGrp="1"/>
          </p:cNvSpPr>
          <p:nvPr>
            <p:ph sz="half" idx="2"/>
          </p:nvPr>
        </p:nvSpPr>
        <p:spPr>
          <a:xfrm>
            <a:off x="6172201" y="1825625"/>
            <a:ext cx="5181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36462942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and Content white">
    <p:bg>
      <p:bgPr>
        <a:solidFill>
          <a:schemeClr val="l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281" y="890414"/>
            <a:ext cx="11665296" cy="5490914"/>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4" name="Title Placeholder 1"/>
          <p:cNvSpPr>
            <a:spLocks noGrp="1"/>
          </p:cNvSpPr>
          <p:nvPr>
            <p:ph type="title"/>
          </p:nvPr>
        </p:nvSpPr>
        <p:spPr>
          <a:xfrm>
            <a:off x="741871" y="429758"/>
            <a:ext cx="9962641" cy="478962"/>
          </a:xfrm>
          <a:prstGeom prst="rect">
            <a:avLst/>
          </a:prstGeom>
          <a:noFill/>
        </p:spPr>
        <p:txBody>
          <a:bodyPr vert="horz" lIns="91440" tIns="45720" rIns="91440" bIns="45720" rtlCol="0" anchor="ctr">
            <a:normAutofit/>
          </a:bodyPr>
          <a:lstStyle/>
          <a:p>
            <a:r>
              <a:rPr kumimoji="1" lang="en-US" altLang="ja-JP"/>
              <a:t>Click to edit Master title style</a:t>
            </a:r>
            <a:endParaRPr kumimoji="1" lang="ja-JP" altLang="en-US" dirty="0"/>
          </a:p>
        </p:txBody>
      </p:sp>
    </p:spTree>
    <p:extLst>
      <p:ext uri="{BB962C8B-B14F-4D97-AF65-F5344CB8AC3E}">
        <p14:creationId xmlns:p14="http://schemas.microsoft.com/office/powerpoint/2010/main" val="37418601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824"/>
            <a:ext cx="10515600" cy="2852737"/>
          </a:xfrm>
          <a:prstGeom prst="rect">
            <a:avLst/>
          </a:prstGeom>
        </p:spPr>
        <p:txBody>
          <a:bodyPr anchor="b"/>
          <a:lstStyle>
            <a:lvl1pPr>
              <a:defRPr sz="6000"/>
            </a:lvl1p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1850" y="4589549"/>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Click to edit Master text styles</a:t>
            </a:r>
          </a:p>
        </p:txBody>
      </p:sp>
    </p:spTree>
    <p:extLst>
      <p:ext uri="{BB962C8B-B14F-4D97-AF65-F5344CB8AC3E}">
        <p14:creationId xmlns:p14="http://schemas.microsoft.com/office/powerpoint/2010/main" val="10164036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2801" y="889201"/>
            <a:ext cx="5617177" cy="5340251"/>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6" name="Content Placeholder 2"/>
          <p:cNvSpPr>
            <a:spLocks noGrp="1"/>
          </p:cNvSpPr>
          <p:nvPr>
            <p:ph sz="half" idx="10"/>
          </p:nvPr>
        </p:nvSpPr>
        <p:spPr>
          <a:xfrm>
            <a:off x="6096001" y="896364"/>
            <a:ext cx="5617177" cy="5340251"/>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5" name="Title Placeholder 1"/>
          <p:cNvSpPr>
            <a:spLocks noGrp="1"/>
          </p:cNvSpPr>
          <p:nvPr>
            <p:ph type="title"/>
          </p:nvPr>
        </p:nvSpPr>
        <p:spPr>
          <a:xfrm>
            <a:off x="741871" y="429758"/>
            <a:ext cx="9962641" cy="478962"/>
          </a:xfrm>
          <a:prstGeom prst="rect">
            <a:avLst/>
          </a:prstGeom>
          <a:noFill/>
        </p:spPr>
        <p:txBody>
          <a:bodyPr vert="horz" lIns="91440" tIns="45720" rIns="91440" bIns="45720" rtlCol="0" anchor="ctr">
            <a:normAutofit/>
          </a:bodyPr>
          <a:lstStyle/>
          <a:p>
            <a:r>
              <a:rPr kumimoji="1" lang="en-US" altLang="ja-JP"/>
              <a:t>Click to edit Master title style</a:t>
            </a:r>
            <a:endParaRPr kumimoji="1" lang="ja-JP" altLang="en-US" dirty="0"/>
          </a:p>
        </p:txBody>
      </p:sp>
    </p:spTree>
    <p:extLst>
      <p:ext uri="{BB962C8B-B14F-4D97-AF65-F5344CB8AC3E}">
        <p14:creationId xmlns:p14="http://schemas.microsoft.com/office/powerpoint/2010/main" val="997231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5400" y="365129"/>
            <a:ext cx="10515600" cy="759615"/>
          </a:xfrm>
          <a:prstGeom prst="rect">
            <a:avLst/>
          </a:prstGeom>
        </p:spPr>
        <p:txBody>
          <a:bodyPr/>
          <a:lstStyle/>
          <a:p>
            <a:r>
              <a:rPr kumimoji="1" lang="en-US" altLang="ja-JP"/>
              <a:t>Click to edit Master title style</a:t>
            </a:r>
            <a:endParaRPr kumimoji="1" lang="ja-JP" alt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Tree>
    <p:extLst>
      <p:ext uri="{BB962C8B-B14F-4D97-AF65-F5344CB8AC3E}">
        <p14:creationId xmlns:p14="http://schemas.microsoft.com/office/powerpoint/2010/main" val="37298098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Only">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1114679" y="260648"/>
            <a:ext cx="9962641" cy="478962"/>
          </a:xfrm>
          <a:prstGeom prst="rect">
            <a:avLst/>
          </a:prstGeom>
          <a:noFill/>
        </p:spPr>
        <p:txBody>
          <a:bodyPr vert="horz" lIns="91440" tIns="45720" rIns="91440" bIns="45720" rtlCol="0" anchor="ctr">
            <a:normAutofit/>
          </a:bodyPr>
          <a:lstStyle>
            <a:lvl1pPr>
              <a:defRPr>
                <a:solidFill>
                  <a:schemeClr val="accent1">
                    <a:lumMod val="75000"/>
                  </a:schemeClr>
                </a:solidFill>
              </a:defRPr>
            </a:lvl1pPr>
          </a:lstStyle>
          <a:p>
            <a:r>
              <a:rPr kumimoji="1" lang="en-US" altLang="ja-JP"/>
              <a:t>Click to edit Master title style</a:t>
            </a:r>
            <a:endParaRPr kumimoji="1" lang="ja-JP" altLang="en-US" dirty="0"/>
          </a:p>
        </p:txBody>
      </p:sp>
    </p:spTree>
    <p:extLst>
      <p:ext uri="{BB962C8B-B14F-4D97-AF65-F5344CB8AC3E}">
        <p14:creationId xmlns:p14="http://schemas.microsoft.com/office/powerpoint/2010/main" val="1116063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1_Title Only">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589883" y="429758"/>
            <a:ext cx="9962641" cy="478962"/>
          </a:xfrm>
          <a:prstGeom prst="rect">
            <a:avLst/>
          </a:prstGeom>
          <a:noFill/>
        </p:spPr>
        <p:txBody>
          <a:bodyPr vert="horz" lIns="91440" tIns="45720" rIns="91440" bIns="45720" rtlCol="0" anchor="ctr">
            <a:normAutofit/>
          </a:bodyPr>
          <a:lstStyle>
            <a:lvl1pPr>
              <a:defRPr>
                <a:solidFill>
                  <a:schemeClr val="accent1">
                    <a:lumMod val="75000"/>
                  </a:schemeClr>
                </a:solidFill>
              </a:defRPr>
            </a:lvl1pPr>
          </a:lstStyle>
          <a:p>
            <a:r>
              <a:rPr kumimoji="1" lang="en-US" altLang="ja-JP"/>
              <a:t>Click to edit Master title style</a:t>
            </a:r>
            <a:endParaRPr kumimoji="1" lang="ja-JP" altLang="en-US" dirty="0"/>
          </a:p>
        </p:txBody>
      </p:sp>
      <p:sp>
        <p:nvSpPr>
          <p:cNvPr id="4" name="Rectangle: Rounded Corners 3">
            <a:extLst>
              <a:ext uri="{FF2B5EF4-FFF2-40B4-BE49-F238E27FC236}">
                <a16:creationId xmlns:a16="http://schemas.microsoft.com/office/drawing/2014/main" id="{C4A4DAD0-4461-4EB5-914C-030C86976EF2}"/>
              </a:ext>
            </a:extLst>
          </p:cNvPr>
          <p:cNvSpPr/>
          <p:nvPr/>
        </p:nvSpPr>
        <p:spPr bwMode="auto">
          <a:xfrm>
            <a:off x="3575720" y="1124744"/>
            <a:ext cx="8208912" cy="5544616"/>
          </a:xfrm>
          <a:prstGeom prst="roundRect">
            <a:avLst>
              <a:gd name="adj" fmla="val 2988"/>
            </a:avLst>
          </a:prstGeom>
          <a:gradFill>
            <a:gsLst>
              <a:gs pos="0">
                <a:schemeClr val="bg2">
                  <a:lumMod val="50000"/>
                  <a:alpha val="14000"/>
                </a:schemeClr>
              </a:gs>
              <a:gs pos="100000">
                <a:schemeClr val="tx1">
                  <a:lumMod val="75000"/>
                  <a:lumOff val="25000"/>
                  <a:alpha val="18000"/>
                </a:schemeClr>
              </a:gs>
            </a:gsLst>
            <a:lin ang="5400000" scaled="0"/>
          </a:gradFill>
          <a:ln>
            <a:no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endParaRPr kumimoji="1" lang="en-US" sz="1400"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52752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2_Title Only">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589883" y="429758"/>
            <a:ext cx="9962641" cy="478962"/>
          </a:xfrm>
          <a:prstGeom prst="rect">
            <a:avLst/>
          </a:prstGeom>
          <a:noFill/>
        </p:spPr>
        <p:txBody>
          <a:bodyPr vert="horz" lIns="91440" tIns="45720" rIns="91440" bIns="45720" rtlCol="0" anchor="ctr">
            <a:normAutofit/>
          </a:bodyPr>
          <a:lstStyle>
            <a:lvl1pPr>
              <a:defRPr>
                <a:solidFill>
                  <a:schemeClr val="accent1">
                    <a:lumMod val="75000"/>
                  </a:schemeClr>
                </a:solidFill>
              </a:defRPr>
            </a:lvl1pPr>
          </a:lstStyle>
          <a:p>
            <a:r>
              <a:rPr kumimoji="1" lang="en-US" altLang="ja-JP"/>
              <a:t>Click to edit Master title style</a:t>
            </a:r>
            <a:endParaRPr kumimoji="1" lang="ja-JP" altLang="en-US" dirty="0"/>
          </a:p>
        </p:txBody>
      </p:sp>
    </p:spTree>
    <p:extLst>
      <p:ext uri="{BB962C8B-B14F-4D97-AF65-F5344CB8AC3E}">
        <p14:creationId xmlns:p14="http://schemas.microsoft.com/office/powerpoint/2010/main" val="29655007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8785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Rectangle 1"/>
          <p:cNvSpPr/>
          <p:nvPr/>
        </p:nvSpPr>
        <p:spPr>
          <a:xfrm>
            <a:off x="0" y="581746"/>
            <a:ext cx="12192000" cy="5943598"/>
          </a:xfrm>
          <a:prstGeom prst="rect">
            <a:avLst/>
          </a:prstGeom>
          <a:gradFill flip="none" rotWithShape="1">
            <a:gsLst>
              <a:gs pos="33000">
                <a:srgbClr val="135474">
                  <a:alpha val="79000"/>
                </a:srgbClr>
              </a:gs>
              <a:gs pos="70000">
                <a:srgbClr val="145C7E">
                  <a:alpha val="60000"/>
                </a:srgbClr>
              </a:gs>
              <a:gs pos="0">
                <a:srgbClr val="114C69">
                  <a:alpha val="70000"/>
                </a:srgbClr>
              </a:gs>
              <a:gs pos="100000">
                <a:srgbClr val="114C69">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Placeholder 1"/>
          <p:cNvSpPr>
            <a:spLocks noGrp="1"/>
          </p:cNvSpPr>
          <p:nvPr>
            <p:ph type="title"/>
          </p:nvPr>
        </p:nvSpPr>
        <p:spPr>
          <a:xfrm>
            <a:off x="589883" y="27044"/>
            <a:ext cx="9962641" cy="478962"/>
          </a:xfrm>
          <a:prstGeom prst="rect">
            <a:avLst/>
          </a:prstGeom>
          <a:noFill/>
        </p:spPr>
        <p:txBody>
          <a:bodyPr vert="horz" lIns="91440" tIns="45720" rIns="91440" bIns="45720" rtlCol="0" anchor="ctr">
            <a:normAutofit/>
          </a:bodyPr>
          <a:lstStyle/>
          <a:p>
            <a:r>
              <a:rPr kumimoji="1" lang="en-US" altLang="ja-JP"/>
              <a:t>Click to edit Master title style</a:t>
            </a:r>
            <a:endParaRPr kumimoji="1" lang="ja-JP" altLang="en-US" dirty="0"/>
          </a:p>
        </p:txBody>
      </p:sp>
    </p:spTree>
    <p:extLst>
      <p:ext uri="{BB962C8B-B14F-4D97-AF65-F5344CB8AC3E}">
        <p14:creationId xmlns:p14="http://schemas.microsoft.com/office/powerpoint/2010/main" val="9350145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8" cy="1600200"/>
          </a:xfrm>
          <a:prstGeom prst="rect">
            <a:avLst/>
          </a:prstGeom>
        </p:spPr>
        <p:txBody>
          <a:bodyPr anchor="b"/>
          <a:lstStyle>
            <a:lvl1pPr>
              <a:defRPr sz="3200"/>
            </a:lvl1pPr>
          </a:lstStyle>
          <a:p>
            <a:r>
              <a:rPr kumimoji="1" lang="en-US" altLang="ja-JP"/>
              <a:t>Click to edit Master title style</a:t>
            </a:r>
            <a:endParaRPr kumimoji="1" lang="ja-JP" altLang="en-US" dirty="0"/>
          </a:p>
        </p:txBody>
      </p:sp>
      <p:sp>
        <p:nvSpPr>
          <p:cNvPr id="3" name="Content Placeholder 2"/>
          <p:cNvSpPr>
            <a:spLocks noGrp="1"/>
          </p:cNvSpPr>
          <p:nvPr>
            <p:ph idx="1"/>
          </p:nvPr>
        </p:nvSpPr>
        <p:spPr>
          <a:xfrm>
            <a:off x="5183240" y="987511"/>
            <a:ext cx="6172201" cy="4873625"/>
          </a:xfrm>
          <a:prstGeom prst="rect">
            <a:avLst/>
          </a:prstGeom>
        </p:spPr>
        <p:txBody>
          <a:bodyPr/>
          <a:lstStyle>
            <a:lvl1pPr>
              <a:buClr>
                <a:schemeClr val="tx1">
                  <a:lumMod val="75000"/>
                  <a:lumOff val="25000"/>
                </a:schemeClr>
              </a:buClr>
              <a:defRPr sz="3200">
                <a:solidFill>
                  <a:schemeClr val="tx1">
                    <a:lumMod val="75000"/>
                    <a:lumOff val="25000"/>
                  </a:schemeClr>
                </a:solidFill>
              </a:defRPr>
            </a:lvl1pPr>
            <a:lvl2pPr>
              <a:buClr>
                <a:schemeClr val="tx1">
                  <a:lumMod val="75000"/>
                  <a:lumOff val="25000"/>
                </a:schemeClr>
              </a:buClr>
              <a:defRPr sz="2800">
                <a:solidFill>
                  <a:schemeClr val="tx1">
                    <a:lumMod val="75000"/>
                    <a:lumOff val="25000"/>
                  </a:schemeClr>
                </a:solidFill>
              </a:defRPr>
            </a:lvl2pPr>
            <a:lvl3pPr>
              <a:buClr>
                <a:schemeClr val="tx1">
                  <a:lumMod val="75000"/>
                  <a:lumOff val="25000"/>
                </a:schemeClr>
              </a:buClr>
              <a:defRPr sz="2400">
                <a:solidFill>
                  <a:schemeClr val="tx1">
                    <a:lumMod val="75000"/>
                    <a:lumOff val="25000"/>
                  </a:schemeClr>
                </a:solidFill>
              </a:defRPr>
            </a:lvl3pPr>
            <a:lvl4pPr>
              <a:buClr>
                <a:schemeClr val="tx1">
                  <a:lumMod val="75000"/>
                  <a:lumOff val="25000"/>
                </a:schemeClr>
              </a:buClr>
              <a:defRPr sz="2000">
                <a:solidFill>
                  <a:schemeClr val="tx1">
                    <a:lumMod val="75000"/>
                    <a:lumOff val="25000"/>
                  </a:schemeClr>
                </a:solidFill>
              </a:defRPr>
            </a:lvl4pPr>
            <a:lvl5pPr>
              <a:buClr>
                <a:schemeClr val="tx1">
                  <a:lumMod val="75000"/>
                  <a:lumOff val="25000"/>
                </a:schemeClr>
              </a:buClr>
              <a:defRPr sz="2000">
                <a:solidFill>
                  <a:schemeClr val="tx1">
                    <a:lumMod val="75000"/>
                    <a:lumOff val="25000"/>
                  </a:schemeClr>
                </a:solidFill>
              </a:defRPr>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4" name="Text Placeholder 3"/>
          <p:cNvSpPr>
            <a:spLocks noGrp="1"/>
          </p:cNvSpPr>
          <p:nvPr>
            <p:ph type="body" sz="half" idx="2"/>
          </p:nvPr>
        </p:nvSpPr>
        <p:spPr>
          <a:xfrm>
            <a:off x="839791" y="2057400"/>
            <a:ext cx="3932238" cy="3811588"/>
          </a:xfrm>
          <a:prstGeom prst="rect">
            <a:avLst/>
          </a:prstGeom>
        </p:spPr>
        <p:txBody>
          <a:bodyPr/>
          <a:lstStyle>
            <a:lvl1pPr marL="0" indent="0">
              <a:buNone/>
              <a:defRPr sz="16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Tree>
    <p:extLst>
      <p:ext uri="{BB962C8B-B14F-4D97-AF65-F5344CB8AC3E}">
        <p14:creationId xmlns:p14="http://schemas.microsoft.com/office/powerpoint/2010/main" val="1072682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90" y="365129"/>
            <a:ext cx="10515600" cy="1325563"/>
          </a:xfrm>
          <a:prstGeom prst="rect">
            <a:avLst/>
          </a:prstGeom>
        </p:spPr>
        <p:txBody>
          <a:body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23276276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8" cy="1600200"/>
          </a:xfrm>
          <a:prstGeom prst="rect">
            <a:avLst/>
          </a:prstGeom>
        </p:spPr>
        <p:txBody>
          <a:bodyPr anchor="b"/>
          <a:lstStyle>
            <a:lvl1pPr>
              <a:defRPr sz="3200"/>
            </a:lvl1pPr>
          </a:lstStyle>
          <a:p>
            <a:r>
              <a:rPr kumimoji="1" lang="en-US" altLang="ja-JP"/>
              <a:t>Click to edit Master title style</a:t>
            </a:r>
            <a:endParaRPr kumimoji="1" lang="ja-JP" altLang="en-US"/>
          </a:p>
        </p:txBody>
      </p:sp>
      <p:sp>
        <p:nvSpPr>
          <p:cNvPr id="3" name="Picture Placeholder 2"/>
          <p:cNvSpPr>
            <a:spLocks noGrp="1"/>
          </p:cNvSpPr>
          <p:nvPr>
            <p:ph type="pic" idx="1"/>
          </p:nvPr>
        </p:nvSpPr>
        <p:spPr>
          <a:xfrm>
            <a:off x="5183240" y="987511"/>
            <a:ext cx="6172201"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a:t>Click icon to add picture</a:t>
            </a:r>
            <a:endParaRPr kumimoji="1" lang="ja-JP" altLang="en-US" dirty="0"/>
          </a:p>
        </p:txBody>
      </p:sp>
      <p:sp>
        <p:nvSpPr>
          <p:cNvPr id="4" name="Text Placeholder 3"/>
          <p:cNvSpPr>
            <a:spLocks noGrp="1"/>
          </p:cNvSpPr>
          <p:nvPr>
            <p:ph type="body" sz="half" idx="2"/>
          </p:nvPr>
        </p:nvSpPr>
        <p:spPr>
          <a:xfrm>
            <a:off x="839791" y="2057400"/>
            <a:ext cx="3932238" cy="3811588"/>
          </a:xfrm>
          <a:prstGeom prst="rect">
            <a:avLst/>
          </a:prstGeom>
        </p:spPr>
        <p:txBody>
          <a:bodyPr/>
          <a:lstStyle>
            <a:lvl1pPr marL="0" indent="0">
              <a:buNone/>
              <a:defRPr sz="16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Tree>
    <p:extLst>
      <p:ext uri="{BB962C8B-B14F-4D97-AF65-F5344CB8AC3E}">
        <p14:creationId xmlns:p14="http://schemas.microsoft.com/office/powerpoint/2010/main" val="33722373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264281" y="890414"/>
            <a:ext cx="11665296" cy="5490914"/>
          </a:xfrm>
          <a:prstGeom prst="rect">
            <a:avLst/>
          </a:prstGeo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itle Placeholder 1"/>
          <p:cNvSpPr>
            <a:spLocks noGrp="1"/>
          </p:cNvSpPr>
          <p:nvPr>
            <p:ph type="title"/>
          </p:nvPr>
        </p:nvSpPr>
        <p:spPr>
          <a:xfrm>
            <a:off x="589883" y="27044"/>
            <a:ext cx="9962641" cy="478962"/>
          </a:xfrm>
          <a:prstGeom prst="rect">
            <a:avLst/>
          </a:prstGeom>
          <a:noFill/>
        </p:spPr>
        <p:txBody>
          <a:bodyPr vert="horz" lIns="91440" tIns="45720" rIns="91440" bIns="45720" rtlCol="0" anchor="ctr">
            <a:normAutofit/>
          </a:bodyPr>
          <a:lstStyle/>
          <a:p>
            <a:r>
              <a:rPr kumimoji="1" lang="en-US" altLang="ja-JP"/>
              <a:t>Click to edit Master title style</a:t>
            </a:r>
            <a:endParaRPr kumimoji="1" lang="ja-JP" altLang="en-US" dirty="0"/>
          </a:p>
        </p:txBody>
      </p:sp>
    </p:spTree>
    <p:extLst>
      <p:ext uri="{BB962C8B-B14F-4D97-AF65-F5344CB8AC3E}">
        <p14:creationId xmlns:p14="http://schemas.microsoft.com/office/powerpoint/2010/main" val="19353756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kumimoji="1" lang="en-US" altLang="ja-JP"/>
              <a:t>Click to edit Master title style</a:t>
            </a:r>
            <a:endParaRPr kumimoji="1" lang="ja-JP" alt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Tree>
    <p:extLst>
      <p:ext uri="{BB962C8B-B14F-4D97-AF65-F5344CB8AC3E}">
        <p14:creationId xmlns:p14="http://schemas.microsoft.com/office/powerpoint/2010/main" val="24909916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en-US" altLang="ja-JP"/>
              <a:t>Click to edit Master title style</a:t>
            </a:r>
            <a:endParaRPr kumimoji="1" lang="ja-JP" alt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Tree>
    <p:extLst>
      <p:ext uri="{BB962C8B-B14F-4D97-AF65-F5344CB8AC3E}">
        <p14:creationId xmlns:p14="http://schemas.microsoft.com/office/powerpoint/2010/main" val="13439676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281" y="890414"/>
            <a:ext cx="11665296" cy="5490914"/>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4" name="Title Placeholder 1"/>
          <p:cNvSpPr>
            <a:spLocks noGrp="1"/>
          </p:cNvSpPr>
          <p:nvPr>
            <p:ph type="title"/>
          </p:nvPr>
        </p:nvSpPr>
        <p:spPr>
          <a:xfrm>
            <a:off x="589883" y="27044"/>
            <a:ext cx="9962641" cy="478962"/>
          </a:xfrm>
          <a:prstGeom prst="rect">
            <a:avLst/>
          </a:prstGeom>
          <a:noFill/>
        </p:spPr>
        <p:txBody>
          <a:bodyPr vert="horz" lIns="91440" tIns="45720" rIns="91440" bIns="45720" rtlCol="0" anchor="ctr">
            <a:normAutofit/>
          </a:bodyPr>
          <a:lstStyle/>
          <a:p>
            <a:r>
              <a:rPr kumimoji="1" lang="en-US" altLang="ja-JP"/>
              <a:t>Click to edit Master title style</a:t>
            </a:r>
            <a:endParaRPr kumimoji="1" lang="ja-JP" altLang="en-US" dirty="0"/>
          </a:p>
        </p:txBody>
      </p:sp>
    </p:spTree>
    <p:extLst>
      <p:ext uri="{BB962C8B-B14F-4D97-AF65-F5344CB8AC3E}">
        <p14:creationId xmlns:p14="http://schemas.microsoft.com/office/powerpoint/2010/main" val="6860146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824"/>
            <a:ext cx="10515600" cy="2852737"/>
          </a:xfrm>
          <a:prstGeom prst="rect">
            <a:avLst/>
          </a:prstGeom>
        </p:spPr>
        <p:txBody>
          <a:bodyPr anchor="b"/>
          <a:lstStyle>
            <a:lvl1pPr>
              <a:defRPr sz="6000"/>
            </a:lvl1p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1850" y="4589549"/>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Click to edit Master text styles</a:t>
            </a:r>
          </a:p>
        </p:txBody>
      </p:sp>
    </p:spTree>
    <p:extLst>
      <p:ext uri="{BB962C8B-B14F-4D97-AF65-F5344CB8AC3E}">
        <p14:creationId xmlns:p14="http://schemas.microsoft.com/office/powerpoint/2010/main" val="4022050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2801" y="889201"/>
            <a:ext cx="5617177" cy="5340251"/>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6" name="Content Placeholder 2"/>
          <p:cNvSpPr>
            <a:spLocks noGrp="1"/>
          </p:cNvSpPr>
          <p:nvPr>
            <p:ph sz="half" idx="10"/>
          </p:nvPr>
        </p:nvSpPr>
        <p:spPr>
          <a:xfrm>
            <a:off x="6096001" y="896364"/>
            <a:ext cx="5617177" cy="5340251"/>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5" name="Title Placeholder 1"/>
          <p:cNvSpPr>
            <a:spLocks noGrp="1"/>
          </p:cNvSpPr>
          <p:nvPr>
            <p:ph type="title"/>
          </p:nvPr>
        </p:nvSpPr>
        <p:spPr>
          <a:xfrm>
            <a:off x="589883" y="27044"/>
            <a:ext cx="9962641" cy="478962"/>
          </a:xfrm>
          <a:prstGeom prst="rect">
            <a:avLst/>
          </a:prstGeom>
          <a:noFill/>
        </p:spPr>
        <p:txBody>
          <a:bodyPr vert="horz" lIns="91440" tIns="45720" rIns="91440" bIns="45720" rtlCol="0" anchor="ctr">
            <a:normAutofit/>
          </a:bodyPr>
          <a:lstStyle/>
          <a:p>
            <a:r>
              <a:rPr kumimoji="1" lang="en-US" altLang="ja-JP"/>
              <a:t>Click to edit Master title style</a:t>
            </a:r>
            <a:endParaRPr kumimoji="1" lang="ja-JP" altLang="en-US" dirty="0"/>
          </a:p>
        </p:txBody>
      </p:sp>
    </p:spTree>
    <p:extLst>
      <p:ext uri="{BB962C8B-B14F-4D97-AF65-F5344CB8AC3E}">
        <p14:creationId xmlns:p14="http://schemas.microsoft.com/office/powerpoint/2010/main" val="32212194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90" y="365129"/>
            <a:ext cx="10515600" cy="1325563"/>
          </a:xfrm>
          <a:prstGeom prst="rect">
            <a:avLst/>
          </a:prstGeom>
        </p:spPr>
        <p:txBody>
          <a:body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4916242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589883" y="27044"/>
            <a:ext cx="9962641" cy="478962"/>
          </a:xfrm>
          <a:prstGeom prst="rect">
            <a:avLst/>
          </a:prstGeom>
          <a:noFill/>
        </p:spPr>
        <p:txBody>
          <a:bodyPr vert="horz" lIns="91440" tIns="45720" rIns="91440" bIns="45720" rtlCol="0" anchor="ctr">
            <a:normAutofit/>
          </a:bodyPr>
          <a:lstStyle/>
          <a:p>
            <a:r>
              <a:rPr kumimoji="1" lang="en-US" altLang="ja-JP"/>
              <a:t>Click to edit Master title style</a:t>
            </a:r>
            <a:endParaRPr kumimoji="1" lang="ja-JP" altLang="en-US" dirty="0"/>
          </a:p>
        </p:txBody>
      </p:sp>
    </p:spTree>
    <p:extLst>
      <p:ext uri="{BB962C8B-B14F-4D97-AF65-F5344CB8AC3E}">
        <p14:creationId xmlns:p14="http://schemas.microsoft.com/office/powerpoint/2010/main" val="16323770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75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Rectangle 2"/>
          <p:cNvSpPr/>
          <p:nvPr/>
        </p:nvSpPr>
        <p:spPr>
          <a:xfrm>
            <a:off x="0" y="0"/>
            <a:ext cx="12192000" cy="6858000"/>
          </a:xfrm>
          <a:prstGeom prst="rect">
            <a:avLst/>
          </a:prstGeom>
          <a:gradFill flip="none" rotWithShape="1">
            <a:gsLst>
              <a:gs pos="33000">
                <a:srgbClr val="135474">
                  <a:alpha val="79000"/>
                </a:srgbClr>
              </a:gs>
              <a:gs pos="70000">
                <a:srgbClr val="145C7E">
                  <a:alpha val="60000"/>
                </a:srgbClr>
              </a:gs>
              <a:gs pos="0">
                <a:srgbClr val="114C69">
                  <a:alpha val="70000"/>
                </a:srgbClr>
              </a:gs>
              <a:gs pos="100000">
                <a:srgbClr val="114C69">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954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8" cy="1600200"/>
          </a:xfrm>
          <a:prstGeom prst="rect">
            <a:avLst/>
          </a:prstGeom>
        </p:spPr>
        <p:txBody>
          <a:bodyPr anchor="b"/>
          <a:lstStyle>
            <a:lvl1pPr>
              <a:defRPr sz="3200"/>
            </a:lvl1pPr>
          </a:lstStyle>
          <a:p>
            <a:r>
              <a:rPr kumimoji="1" lang="en-US" altLang="ja-JP"/>
              <a:t>Click to edit Master title style</a:t>
            </a:r>
            <a:endParaRPr kumimoji="1" lang="ja-JP" altLang="en-US"/>
          </a:p>
        </p:txBody>
      </p:sp>
      <p:sp>
        <p:nvSpPr>
          <p:cNvPr id="3" name="Content Placeholder 2"/>
          <p:cNvSpPr>
            <a:spLocks noGrp="1"/>
          </p:cNvSpPr>
          <p:nvPr>
            <p:ph idx="1"/>
          </p:nvPr>
        </p:nvSpPr>
        <p:spPr>
          <a:xfrm>
            <a:off x="5183240" y="987511"/>
            <a:ext cx="617220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p:cNvSpPr>
            <a:spLocks noGrp="1"/>
          </p:cNvSpPr>
          <p:nvPr>
            <p:ph type="body" sz="half" idx="2"/>
          </p:nvPr>
        </p:nvSpPr>
        <p:spPr>
          <a:xfrm>
            <a:off x="839791"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Tree>
    <p:extLst>
      <p:ext uri="{BB962C8B-B14F-4D97-AF65-F5344CB8AC3E}">
        <p14:creationId xmlns:p14="http://schemas.microsoft.com/office/powerpoint/2010/main" val="32928327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8" cy="1600200"/>
          </a:xfrm>
          <a:prstGeom prst="rect">
            <a:avLst/>
          </a:prstGeom>
        </p:spPr>
        <p:txBody>
          <a:bodyPr anchor="b"/>
          <a:lstStyle>
            <a:lvl1pPr>
              <a:defRPr sz="3200"/>
            </a:lvl1pPr>
          </a:lstStyle>
          <a:p>
            <a:r>
              <a:rPr kumimoji="1" lang="en-US" altLang="ja-JP"/>
              <a:t>Click to edit Master title style</a:t>
            </a:r>
            <a:endParaRPr kumimoji="1" lang="ja-JP" altLang="en-US"/>
          </a:p>
        </p:txBody>
      </p:sp>
      <p:sp>
        <p:nvSpPr>
          <p:cNvPr id="3" name="Picture Placeholder 2"/>
          <p:cNvSpPr>
            <a:spLocks noGrp="1"/>
          </p:cNvSpPr>
          <p:nvPr>
            <p:ph type="pic" idx="1"/>
          </p:nvPr>
        </p:nvSpPr>
        <p:spPr>
          <a:xfrm>
            <a:off x="5183240" y="987511"/>
            <a:ext cx="6172201"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a:t>Click icon to add picture</a:t>
            </a:r>
            <a:endParaRPr kumimoji="1" lang="ja-JP" altLang="en-US"/>
          </a:p>
        </p:txBody>
      </p:sp>
      <p:sp>
        <p:nvSpPr>
          <p:cNvPr id="4" name="Text Placeholder 3"/>
          <p:cNvSpPr>
            <a:spLocks noGrp="1"/>
          </p:cNvSpPr>
          <p:nvPr>
            <p:ph type="body" sz="half" idx="2"/>
          </p:nvPr>
        </p:nvSpPr>
        <p:spPr>
          <a:xfrm>
            <a:off x="839791"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Tree>
    <p:extLst>
      <p:ext uri="{BB962C8B-B14F-4D97-AF65-F5344CB8AC3E}">
        <p14:creationId xmlns:p14="http://schemas.microsoft.com/office/powerpoint/2010/main" val="7511481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264281" y="890414"/>
            <a:ext cx="11665296" cy="5490914"/>
          </a:xfrm>
          <a:prstGeom prst="rect">
            <a:avLst/>
          </a:prstGeo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itle Placeholder 1"/>
          <p:cNvSpPr>
            <a:spLocks noGrp="1"/>
          </p:cNvSpPr>
          <p:nvPr>
            <p:ph type="title"/>
          </p:nvPr>
        </p:nvSpPr>
        <p:spPr>
          <a:xfrm>
            <a:off x="589883" y="27044"/>
            <a:ext cx="9962641" cy="478962"/>
          </a:xfrm>
          <a:prstGeom prst="rect">
            <a:avLst/>
          </a:prstGeom>
          <a:noFill/>
        </p:spPr>
        <p:txBody>
          <a:bodyPr vert="horz" lIns="91440" tIns="45720" rIns="91440" bIns="45720" rtlCol="0" anchor="ctr">
            <a:normAutofit/>
          </a:bodyPr>
          <a:lstStyle/>
          <a:p>
            <a:r>
              <a:rPr kumimoji="1" lang="en-US" altLang="ja-JP"/>
              <a:t>Click to edit Master title style</a:t>
            </a:r>
            <a:endParaRPr kumimoji="1" lang="ja-JP" altLang="en-US" dirty="0"/>
          </a:p>
        </p:txBody>
      </p:sp>
    </p:spTree>
    <p:extLst>
      <p:ext uri="{BB962C8B-B14F-4D97-AF65-F5344CB8AC3E}">
        <p14:creationId xmlns:p14="http://schemas.microsoft.com/office/powerpoint/2010/main" val="8434619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kumimoji="1" lang="en-US" altLang="ja-JP"/>
              <a:t>Click to edit Master title style</a:t>
            </a:r>
            <a:endParaRPr kumimoji="1" lang="ja-JP" alt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32434749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343" y="1941632"/>
            <a:ext cx="9144000" cy="1377107"/>
          </a:xfrm>
          <a:prstGeom prst="rect">
            <a:avLst/>
          </a:prstGeom>
        </p:spPr>
        <p:txBody>
          <a:bodyPr anchor="b"/>
          <a:lstStyle>
            <a:lvl1pPr algn="l">
              <a:defRPr sz="3600">
                <a:solidFill>
                  <a:schemeClr val="bg1"/>
                </a:solidFi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Subtitle 2"/>
          <p:cNvSpPr>
            <a:spLocks noGrp="1"/>
          </p:cNvSpPr>
          <p:nvPr>
            <p:ph type="subTitle" idx="1"/>
          </p:nvPr>
        </p:nvSpPr>
        <p:spPr>
          <a:xfrm>
            <a:off x="120352" y="3260692"/>
            <a:ext cx="9144000" cy="1655762"/>
          </a:xfrm>
          <a:prstGeom prst="rect">
            <a:avLst/>
          </a:prstGeom>
        </p:spPr>
        <p:txBody>
          <a:bodyPr/>
          <a:lstStyle>
            <a:lvl1pPr marL="0" indent="0" algn="l">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dirty="0"/>
          </a:p>
        </p:txBody>
      </p:sp>
    </p:spTree>
    <p:extLst>
      <p:ext uri="{BB962C8B-B14F-4D97-AF65-F5344CB8AC3E}">
        <p14:creationId xmlns:p14="http://schemas.microsoft.com/office/powerpoint/2010/main" val="1953453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Content Placeholder 2"/>
          <p:cNvSpPr>
            <a:spLocks noGrp="1"/>
          </p:cNvSpPr>
          <p:nvPr>
            <p:ph idx="1"/>
          </p:nvPr>
        </p:nvSpPr>
        <p:spPr>
          <a:xfrm>
            <a:off x="838201" y="1825625"/>
            <a:ext cx="10515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1897941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824"/>
            <a:ext cx="10515600" cy="2852737"/>
          </a:xfrm>
          <a:prstGeom prst="rect">
            <a:avLst/>
          </a:prstGeom>
        </p:spPr>
        <p:txBody>
          <a:bodyPr anchor="b"/>
          <a:lstStyle>
            <a:lvl1pPr>
              <a:defRPr sz="6000"/>
            </a:lvl1p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1850" y="4589549"/>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Click to edit Master text styles</a:t>
            </a:r>
          </a:p>
        </p:txBody>
      </p:sp>
    </p:spTree>
    <p:extLst>
      <p:ext uri="{BB962C8B-B14F-4D97-AF65-F5344CB8AC3E}">
        <p14:creationId xmlns:p14="http://schemas.microsoft.com/office/powerpoint/2010/main" val="20322565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Content Placeholder 2"/>
          <p:cNvSpPr>
            <a:spLocks noGrp="1"/>
          </p:cNvSpPr>
          <p:nvPr>
            <p:ph sz="half" idx="1"/>
          </p:nvPr>
        </p:nvSpPr>
        <p:spPr>
          <a:xfrm>
            <a:off x="838201" y="1825625"/>
            <a:ext cx="5181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Content Placeholder 3"/>
          <p:cNvSpPr>
            <a:spLocks noGrp="1"/>
          </p:cNvSpPr>
          <p:nvPr>
            <p:ph sz="half" idx="2"/>
          </p:nvPr>
        </p:nvSpPr>
        <p:spPr>
          <a:xfrm>
            <a:off x="6172201" y="1825625"/>
            <a:ext cx="5181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138958276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90" y="365129"/>
            <a:ext cx="10515600" cy="1325563"/>
          </a:xfrm>
          <a:prstGeom prst="rect">
            <a:avLst/>
          </a:prstGeom>
        </p:spPr>
        <p:txBody>
          <a:body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7407775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Tree>
    <p:extLst>
      <p:ext uri="{BB962C8B-B14F-4D97-AF65-F5344CB8AC3E}">
        <p14:creationId xmlns:p14="http://schemas.microsoft.com/office/powerpoint/2010/main" val="270241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867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62586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8" cy="1600200"/>
          </a:xfrm>
          <a:prstGeom prst="rect">
            <a:avLst/>
          </a:prstGeom>
        </p:spPr>
        <p:txBody>
          <a:bodyPr anchor="b"/>
          <a:lstStyle>
            <a:lvl1pPr>
              <a:defRPr sz="3200"/>
            </a:lvl1pPr>
          </a:lstStyle>
          <a:p>
            <a:r>
              <a:rPr kumimoji="1" lang="en-US" altLang="ja-JP"/>
              <a:t>Click to edit Master title style</a:t>
            </a:r>
            <a:endParaRPr kumimoji="1" lang="ja-JP" altLang="en-US"/>
          </a:p>
        </p:txBody>
      </p:sp>
      <p:sp>
        <p:nvSpPr>
          <p:cNvPr id="3" name="Content Placeholder 2"/>
          <p:cNvSpPr>
            <a:spLocks noGrp="1"/>
          </p:cNvSpPr>
          <p:nvPr>
            <p:ph idx="1"/>
          </p:nvPr>
        </p:nvSpPr>
        <p:spPr>
          <a:xfrm>
            <a:off x="5183240" y="987511"/>
            <a:ext cx="617220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p:cNvSpPr>
            <a:spLocks noGrp="1"/>
          </p:cNvSpPr>
          <p:nvPr>
            <p:ph type="body" sz="half" idx="2"/>
          </p:nvPr>
        </p:nvSpPr>
        <p:spPr>
          <a:xfrm>
            <a:off x="839791"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Tree>
    <p:extLst>
      <p:ext uri="{BB962C8B-B14F-4D97-AF65-F5344CB8AC3E}">
        <p14:creationId xmlns:p14="http://schemas.microsoft.com/office/powerpoint/2010/main" val="116923301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8" cy="1600200"/>
          </a:xfrm>
          <a:prstGeom prst="rect">
            <a:avLst/>
          </a:prstGeom>
        </p:spPr>
        <p:txBody>
          <a:bodyPr anchor="b"/>
          <a:lstStyle>
            <a:lvl1pPr>
              <a:defRPr sz="3200"/>
            </a:lvl1pPr>
          </a:lstStyle>
          <a:p>
            <a:r>
              <a:rPr kumimoji="1" lang="en-US" altLang="ja-JP"/>
              <a:t>Click to edit Master title style</a:t>
            </a:r>
            <a:endParaRPr kumimoji="1" lang="ja-JP" altLang="en-US"/>
          </a:p>
        </p:txBody>
      </p:sp>
      <p:sp>
        <p:nvSpPr>
          <p:cNvPr id="3" name="Picture Placeholder 2"/>
          <p:cNvSpPr>
            <a:spLocks noGrp="1"/>
          </p:cNvSpPr>
          <p:nvPr>
            <p:ph type="pic" idx="1"/>
          </p:nvPr>
        </p:nvSpPr>
        <p:spPr>
          <a:xfrm>
            <a:off x="5183240" y="987511"/>
            <a:ext cx="6172201"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a:t>Click icon to add picture</a:t>
            </a:r>
            <a:endParaRPr kumimoji="1" lang="ja-JP" altLang="en-US"/>
          </a:p>
        </p:txBody>
      </p:sp>
      <p:sp>
        <p:nvSpPr>
          <p:cNvPr id="4" name="Text Placeholder 3"/>
          <p:cNvSpPr>
            <a:spLocks noGrp="1"/>
          </p:cNvSpPr>
          <p:nvPr>
            <p:ph type="body" sz="half" idx="2"/>
          </p:nvPr>
        </p:nvSpPr>
        <p:spPr>
          <a:xfrm>
            <a:off x="839791"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Tree>
    <p:extLst>
      <p:ext uri="{BB962C8B-B14F-4D97-AF65-F5344CB8AC3E}">
        <p14:creationId xmlns:p14="http://schemas.microsoft.com/office/powerpoint/2010/main" val="26754588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Vertical Text Placeholder 2"/>
          <p:cNvSpPr>
            <a:spLocks noGrp="1"/>
          </p:cNvSpPr>
          <p:nvPr>
            <p:ph type="body" orient="vert" idx="1"/>
          </p:nvPr>
        </p:nvSpPr>
        <p:spPr>
          <a:xfrm>
            <a:off x="838201" y="1825625"/>
            <a:ext cx="10515600" cy="4351338"/>
          </a:xfrm>
          <a:prstGeom prst="rect">
            <a:avLst/>
          </a:prstGeo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67733389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kumimoji="1" lang="en-US" altLang="ja-JP"/>
              <a:t>Click to edit Master title style</a:t>
            </a:r>
            <a:endParaRPr kumimoji="1" lang="ja-JP" alt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148419425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1" y="6356436"/>
            <a:ext cx="2743200" cy="365125"/>
          </a:xfrm>
          <a:prstGeom prst="rect">
            <a:avLst/>
          </a:prstGeom>
        </p:spPr>
        <p:txBody>
          <a:bodyPr/>
          <a:lstStyle/>
          <a:p>
            <a:fld id="{56969FB6-8607-469E-84BB-4E9214D062C9}"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38065763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343" y="1941632"/>
            <a:ext cx="9144000" cy="1377107"/>
          </a:xfrm>
          <a:prstGeom prst="rect">
            <a:avLst/>
          </a:prstGeom>
        </p:spPr>
        <p:txBody>
          <a:bodyPr anchor="b"/>
          <a:lstStyle>
            <a:lvl1pPr algn="l">
              <a:defRPr sz="3600">
                <a:solidFill>
                  <a:schemeClr val="bg1"/>
                </a:solidFi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Subtitle 2"/>
          <p:cNvSpPr>
            <a:spLocks noGrp="1"/>
          </p:cNvSpPr>
          <p:nvPr>
            <p:ph type="subTitle" idx="1"/>
          </p:nvPr>
        </p:nvSpPr>
        <p:spPr>
          <a:xfrm>
            <a:off x="120352" y="3260692"/>
            <a:ext cx="9144000" cy="1655762"/>
          </a:xfrm>
          <a:prstGeom prst="rect">
            <a:avLst/>
          </a:prstGeom>
        </p:spPr>
        <p:txBody>
          <a:bodyPr/>
          <a:lstStyle>
            <a:lvl1pPr marL="0" indent="0" algn="l">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dirty="0"/>
          </a:p>
        </p:txBody>
      </p:sp>
    </p:spTree>
    <p:extLst>
      <p:ext uri="{BB962C8B-B14F-4D97-AF65-F5344CB8AC3E}">
        <p14:creationId xmlns:p14="http://schemas.microsoft.com/office/powerpoint/2010/main" val="20200602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Content Placeholder 2"/>
          <p:cNvSpPr>
            <a:spLocks noGrp="1"/>
          </p:cNvSpPr>
          <p:nvPr>
            <p:ph idx="1"/>
          </p:nvPr>
        </p:nvSpPr>
        <p:spPr>
          <a:xfrm>
            <a:off x="838201" y="1825625"/>
            <a:ext cx="10515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16204177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824"/>
            <a:ext cx="10515600" cy="2852737"/>
          </a:xfrm>
          <a:prstGeom prst="rect">
            <a:avLst/>
          </a:prstGeom>
        </p:spPr>
        <p:txBody>
          <a:bodyPr anchor="b"/>
          <a:lstStyle>
            <a:lvl1pPr>
              <a:defRPr sz="6000"/>
            </a:lvl1p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1850" y="4589549"/>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Click to edit Master text styles</a:t>
            </a:r>
          </a:p>
        </p:txBody>
      </p:sp>
      <p:sp>
        <p:nvSpPr>
          <p:cNvPr id="4" name="Rectangle 3"/>
          <p:cNvSpPr/>
          <p:nvPr/>
        </p:nvSpPr>
        <p:spPr>
          <a:xfrm>
            <a:off x="0" y="2132856"/>
            <a:ext cx="12192000" cy="2520280"/>
          </a:xfrm>
          <a:prstGeom prst="rect">
            <a:avLst/>
          </a:prstGeom>
          <a:solidFill>
            <a:srgbClr val="176B9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47820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Content Placeholder 2"/>
          <p:cNvSpPr>
            <a:spLocks noGrp="1"/>
          </p:cNvSpPr>
          <p:nvPr>
            <p:ph sz="half" idx="1"/>
          </p:nvPr>
        </p:nvSpPr>
        <p:spPr>
          <a:xfrm>
            <a:off x="838201" y="1825625"/>
            <a:ext cx="5181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Content Placeholder 3"/>
          <p:cNvSpPr>
            <a:spLocks noGrp="1"/>
          </p:cNvSpPr>
          <p:nvPr>
            <p:ph sz="half" idx="2"/>
          </p:nvPr>
        </p:nvSpPr>
        <p:spPr>
          <a:xfrm>
            <a:off x="6172201" y="1825625"/>
            <a:ext cx="5181600" cy="435133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19443293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8" cy="1600200"/>
          </a:xfrm>
          <a:prstGeom prst="rect">
            <a:avLst/>
          </a:prstGeom>
        </p:spPr>
        <p:txBody>
          <a:bodyPr anchor="b"/>
          <a:lstStyle>
            <a:lvl1pPr>
              <a:defRPr sz="3200"/>
            </a:lvl1pPr>
          </a:lstStyle>
          <a:p>
            <a:r>
              <a:rPr kumimoji="1" lang="en-US" altLang="ja-JP"/>
              <a:t>Click to edit Master title style</a:t>
            </a:r>
            <a:endParaRPr kumimoji="1" lang="ja-JP" altLang="en-US"/>
          </a:p>
        </p:txBody>
      </p:sp>
      <p:sp>
        <p:nvSpPr>
          <p:cNvPr id="3" name="Content Placeholder 2"/>
          <p:cNvSpPr>
            <a:spLocks noGrp="1"/>
          </p:cNvSpPr>
          <p:nvPr>
            <p:ph idx="1"/>
          </p:nvPr>
        </p:nvSpPr>
        <p:spPr>
          <a:xfrm>
            <a:off x="5183240" y="987511"/>
            <a:ext cx="617220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p:cNvSpPr>
            <a:spLocks noGrp="1"/>
          </p:cNvSpPr>
          <p:nvPr>
            <p:ph type="body" sz="half" idx="2"/>
          </p:nvPr>
        </p:nvSpPr>
        <p:spPr>
          <a:xfrm>
            <a:off x="839791"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Tree>
    <p:extLst>
      <p:ext uri="{BB962C8B-B14F-4D97-AF65-F5344CB8AC3E}">
        <p14:creationId xmlns:p14="http://schemas.microsoft.com/office/powerpoint/2010/main" val="36057037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90" y="365129"/>
            <a:ext cx="10515600" cy="1325563"/>
          </a:xfrm>
          <a:prstGeom prst="rect">
            <a:avLst/>
          </a:prstGeom>
        </p:spPr>
        <p:txBody>
          <a:bodyPr/>
          <a:lstStyle/>
          <a:p>
            <a:r>
              <a:rPr kumimoji="1" lang="en-US" altLang="ja-JP"/>
              <a:t>Click to edit Master title style</a:t>
            </a:r>
            <a:endParaRPr kumimoji="1" lang="ja-JP" alt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18072800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Rectangle 2"/>
          <p:cNvSpPr/>
          <p:nvPr/>
        </p:nvSpPr>
        <p:spPr>
          <a:xfrm>
            <a:off x="0" y="0"/>
            <a:ext cx="12192000" cy="6858000"/>
          </a:xfrm>
          <a:prstGeom prst="rect">
            <a:avLst/>
          </a:prstGeom>
          <a:gradFill flip="none" rotWithShape="1">
            <a:gsLst>
              <a:gs pos="33000">
                <a:srgbClr val="135474">
                  <a:alpha val="79000"/>
                </a:srgbClr>
              </a:gs>
              <a:gs pos="70000">
                <a:srgbClr val="145C7E">
                  <a:alpha val="60000"/>
                </a:srgbClr>
              </a:gs>
              <a:gs pos="0">
                <a:srgbClr val="114C69">
                  <a:alpha val="70000"/>
                </a:srgbClr>
              </a:gs>
              <a:gs pos="100000">
                <a:srgbClr val="114C69">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28974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8421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8" cy="1600200"/>
          </a:xfrm>
          <a:prstGeom prst="rect">
            <a:avLst/>
          </a:prstGeom>
        </p:spPr>
        <p:txBody>
          <a:bodyPr anchor="b"/>
          <a:lstStyle>
            <a:lvl1pPr>
              <a:defRPr sz="3200"/>
            </a:lvl1pPr>
          </a:lstStyle>
          <a:p>
            <a:r>
              <a:rPr kumimoji="1" lang="en-US" altLang="ja-JP"/>
              <a:t>Click to edit Master title style</a:t>
            </a:r>
            <a:endParaRPr kumimoji="1" lang="ja-JP" altLang="en-US"/>
          </a:p>
        </p:txBody>
      </p:sp>
      <p:sp>
        <p:nvSpPr>
          <p:cNvPr id="3" name="Content Placeholder 2"/>
          <p:cNvSpPr>
            <a:spLocks noGrp="1"/>
          </p:cNvSpPr>
          <p:nvPr>
            <p:ph idx="1"/>
          </p:nvPr>
        </p:nvSpPr>
        <p:spPr>
          <a:xfrm>
            <a:off x="5183240" y="987511"/>
            <a:ext cx="617220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p:cNvSpPr>
            <a:spLocks noGrp="1"/>
          </p:cNvSpPr>
          <p:nvPr>
            <p:ph type="body" sz="half" idx="2"/>
          </p:nvPr>
        </p:nvSpPr>
        <p:spPr>
          <a:xfrm>
            <a:off x="839791"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Tree>
    <p:extLst>
      <p:ext uri="{BB962C8B-B14F-4D97-AF65-F5344CB8AC3E}">
        <p14:creationId xmlns:p14="http://schemas.microsoft.com/office/powerpoint/2010/main" val="37230727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8" cy="1600200"/>
          </a:xfrm>
          <a:prstGeom prst="rect">
            <a:avLst/>
          </a:prstGeom>
        </p:spPr>
        <p:txBody>
          <a:bodyPr anchor="b"/>
          <a:lstStyle>
            <a:lvl1pPr>
              <a:defRPr sz="3200"/>
            </a:lvl1pPr>
          </a:lstStyle>
          <a:p>
            <a:r>
              <a:rPr kumimoji="1" lang="en-US" altLang="ja-JP"/>
              <a:t>Click to edit Master title style</a:t>
            </a:r>
            <a:endParaRPr kumimoji="1" lang="ja-JP" altLang="en-US"/>
          </a:p>
        </p:txBody>
      </p:sp>
      <p:sp>
        <p:nvSpPr>
          <p:cNvPr id="3" name="Picture Placeholder 2"/>
          <p:cNvSpPr>
            <a:spLocks noGrp="1"/>
          </p:cNvSpPr>
          <p:nvPr>
            <p:ph type="pic" idx="1"/>
          </p:nvPr>
        </p:nvSpPr>
        <p:spPr>
          <a:xfrm>
            <a:off x="5183240" y="987511"/>
            <a:ext cx="6172201"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a:t>Click icon to add picture</a:t>
            </a:r>
            <a:endParaRPr kumimoji="1" lang="ja-JP" altLang="en-US"/>
          </a:p>
        </p:txBody>
      </p:sp>
      <p:sp>
        <p:nvSpPr>
          <p:cNvPr id="4" name="Text Placeholder 3"/>
          <p:cNvSpPr>
            <a:spLocks noGrp="1"/>
          </p:cNvSpPr>
          <p:nvPr>
            <p:ph type="body" sz="half" idx="2"/>
          </p:nvPr>
        </p:nvSpPr>
        <p:spPr>
          <a:xfrm>
            <a:off x="839791"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Tree>
    <p:extLst>
      <p:ext uri="{BB962C8B-B14F-4D97-AF65-F5344CB8AC3E}">
        <p14:creationId xmlns:p14="http://schemas.microsoft.com/office/powerpoint/2010/main" val="4775984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9"/>
            <a:ext cx="10515600" cy="1325563"/>
          </a:xfrm>
          <a:prstGeom prst="rect">
            <a:avLst/>
          </a:prstGeom>
        </p:spPr>
        <p:txBody>
          <a:bodyPr/>
          <a:lstStyle/>
          <a:p>
            <a:r>
              <a:rPr kumimoji="1" lang="en-US" altLang="ja-JP"/>
              <a:t>Click to edit Master title style</a:t>
            </a:r>
            <a:endParaRPr kumimoji="1" lang="ja-JP" altLang="en-US"/>
          </a:p>
        </p:txBody>
      </p:sp>
      <p:sp>
        <p:nvSpPr>
          <p:cNvPr id="3" name="Vertical Text Placeholder 2"/>
          <p:cNvSpPr>
            <a:spLocks noGrp="1"/>
          </p:cNvSpPr>
          <p:nvPr>
            <p:ph type="body" orient="vert" idx="1"/>
          </p:nvPr>
        </p:nvSpPr>
        <p:spPr>
          <a:xfrm>
            <a:off x="838201" y="1825625"/>
            <a:ext cx="10515600" cy="4351338"/>
          </a:xfrm>
          <a:prstGeom prst="rect">
            <a:avLst/>
          </a:prstGeo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9460346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kumimoji="1" lang="en-US" altLang="ja-JP"/>
              <a:t>Click to edit Master title style</a:t>
            </a:r>
            <a:endParaRPr kumimoji="1" lang="ja-JP" alt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Tree>
    <p:extLst>
      <p:ext uri="{BB962C8B-B14F-4D97-AF65-F5344CB8AC3E}">
        <p14:creationId xmlns:p14="http://schemas.microsoft.com/office/powerpoint/2010/main" val="16764086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1" y="6356436"/>
            <a:ext cx="2743200" cy="365125"/>
          </a:xfrm>
          <a:prstGeom prst="rect">
            <a:avLst/>
          </a:prstGeom>
        </p:spPr>
        <p:txBody>
          <a:bodyPr/>
          <a:lstStyle/>
          <a:p>
            <a:fld id="{56969FB6-8607-469E-84BB-4E9214D062C9}" type="slidenum">
              <a:rPr lang="en-US" smtClean="0"/>
              <a:pPr/>
              <a:t>‹#›</a:t>
            </a:fld>
            <a:endParaRPr lang="en-US" dirty="0"/>
          </a:p>
        </p:txBody>
      </p:sp>
    </p:spTree>
    <p:extLst>
      <p:ext uri="{BB962C8B-B14F-4D97-AF65-F5344CB8AC3E}">
        <p14:creationId xmlns:p14="http://schemas.microsoft.com/office/powerpoint/2010/main" val="11997986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8" cy="1600200"/>
          </a:xfrm>
          <a:prstGeom prst="rect">
            <a:avLst/>
          </a:prstGeom>
        </p:spPr>
        <p:txBody>
          <a:bodyPr anchor="b"/>
          <a:lstStyle>
            <a:lvl1pPr>
              <a:defRPr sz="3200"/>
            </a:lvl1pPr>
          </a:lstStyle>
          <a:p>
            <a:r>
              <a:rPr kumimoji="1" lang="en-US" altLang="ja-JP"/>
              <a:t>Click to edit Master title style</a:t>
            </a:r>
            <a:endParaRPr kumimoji="1" lang="ja-JP" altLang="en-US"/>
          </a:p>
        </p:txBody>
      </p:sp>
      <p:sp>
        <p:nvSpPr>
          <p:cNvPr id="3" name="Picture Placeholder 2"/>
          <p:cNvSpPr>
            <a:spLocks noGrp="1"/>
          </p:cNvSpPr>
          <p:nvPr>
            <p:ph type="pic" idx="1"/>
          </p:nvPr>
        </p:nvSpPr>
        <p:spPr>
          <a:xfrm>
            <a:off x="5183240" y="987511"/>
            <a:ext cx="6172201"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a:t>Click icon to add picture</a:t>
            </a:r>
            <a:endParaRPr kumimoji="1" lang="ja-JP" altLang="en-US"/>
          </a:p>
        </p:txBody>
      </p:sp>
      <p:sp>
        <p:nvSpPr>
          <p:cNvPr id="4" name="Text Placeholder 3"/>
          <p:cNvSpPr>
            <a:spLocks noGrp="1"/>
          </p:cNvSpPr>
          <p:nvPr>
            <p:ph type="body" sz="half" idx="2"/>
          </p:nvPr>
        </p:nvSpPr>
        <p:spPr>
          <a:xfrm>
            <a:off x="839791"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Tree>
    <p:extLst>
      <p:ext uri="{BB962C8B-B14F-4D97-AF65-F5344CB8AC3E}">
        <p14:creationId xmlns:p14="http://schemas.microsoft.com/office/powerpoint/2010/main" val="5170050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g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2.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5.png"/><Relationship Id="rId2" Type="http://schemas.openxmlformats.org/officeDocument/2006/relationships/slideLayout" Target="../slideLayouts/slideLayout39.xml"/><Relationship Id="rId16" Type="http://schemas.openxmlformats.org/officeDocument/2006/relationships/theme" Target="../theme/theme4.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image" Target="../media/image7.png"/><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5.png"/><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image" Target="../media/image10.jpeg"/><Relationship Id="rId2" Type="http://schemas.openxmlformats.org/officeDocument/2006/relationships/slideLayout" Target="../slideLayouts/slideLayout65.xml"/><Relationship Id="rId16" Type="http://schemas.microsoft.com/office/2007/relationships/hdphoto" Target="../media/hdphoto1.wdp"/><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image" Target="../media/image9.png"/><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theme" Target="../theme/theme7.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3000" r="-3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B1D0C5-079E-49C7-B7AA-6B60998B5AD2}"/>
              </a:ext>
            </a:extLst>
          </p:cNvPr>
          <p:cNvSpPr/>
          <p:nvPr/>
        </p:nvSpPr>
        <p:spPr>
          <a:xfrm>
            <a:off x="-1860" y="0"/>
            <a:ext cx="1219386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ate Placeholder 3"/>
          <p:cNvSpPr txBox="1">
            <a:spLocks/>
          </p:cNvSpPr>
          <p:nvPr/>
        </p:nvSpPr>
        <p:spPr>
          <a:xfrm>
            <a:off x="-1860" y="6517844"/>
            <a:ext cx="12193861" cy="350875"/>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
        <p:nvSpPr>
          <p:cNvPr id="65" name="Rounded Rectangle 64"/>
          <p:cNvSpPr/>
          <p:nvPr/>
        </p:nvSpPr>
        <p:spPr>
          <a:xfrm>
            <a:off x="10704512" y="6453336"/>
            <a:ext cx="1152128" cy="262805"/>
          </a:xfrm>
          <a:prstGeom prst="roundRect">
            <a:avLst/>
          </a:prstGeom>
          <a:solidFill>
            <a:srgbClr val="C00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latin typeface="Open Sans" panose="020B0606030504020204" pitchFamily="34" charset="0"/>
                <a:ea typeface="Open Sans" panose="020B0606030504020204" pitchFamily="34" charset="0"/>
                <a:cs typeface="Open Sans" panose="020B0606030504020204" pitchFamily="34" charset="0"/>
              </a:rPr>
              <a:t>CONFIDENTIAL</a:t>
            </a:r>
            <a:endParaRPr kumimoji="1" lang="ja-JP" altLang="en-US" sz="1000" b="1" dirty="0">
              <a:latin typeface="Open Sans" panose="020B0606030504020204" pitchFamily="34" charset="0"/>
              <a:ea typeface="Adobe Gothic Std B" panose="020B0800000000000000" pitchFamily="34" charset="-128"/>
              <a:cs typeface="Open Sans" panose="020B0606030504020204" pitchFamily="34" charset="0"/>
            </a:endParaRPr>
          </a:p>
        </p:txBody>
      </p:sp>
      <p:sp>
        <p:nvSpPr>
          <p:cNvPr id="66" name="TextBox 65"/>
          <p:cNvSpPr txBox="1"/>
          <p:nvPr/>
        </p:nvSpPr>
        <p:spPr>
          <a:xfrm>
            <a:off x="8191657" y="6461627"/>
            <a:ext cx="2944902" cy="230832"/>
          </a:xfrm>
          <a:prstGeom prst="rect">
            <a:avLst/>
          </a:prstGeom>
          <a:noFill/>
        </p:spPr>
        <p:txBody>
          <a:bodyPr wrap="square" rtlCol="0">
            <a:spAutoFit/>
          </a:bodyPr>
          <a:lstStyle/>
          <a:p>
            <a:r>
              <a:rPr kumimoji="1" lang="en-US" altLang="ja-JP"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Copyright</a:t>
            </a:r>
            <a:r>
              <a:rPr kumimoji="1" lang="en-US" altLang="ja-JP" sz="900" baseline="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 BJIT Group. All Rights Reserved</a:t>
            </a:r>
            <a:endParaRPr kumimoji="1" lang="ja-JP" altLang="en-US" sz="900" dirty="0">
              <a:solidFill>
                <a:schemeClr val="tx1">
                  <a:lumMod val="75000"/>
                  <a:lumOff val="25000"/>
                </a:schemeClr>
              </a:solidFill>
              <a:latin typeface="Open Sans" panose="020B0606030504020204" pitchFamily="34" charset="0"/>
              <a:cs typeface="Open Sans" panose="020B0606030504020204" pitchFamily="34" charset="0"/>
            </a:endParaRPr>
          </a:p>
        </p:txBody>
      </p:sp>
      <p:sp>
        <p:nvSpPr>
          <p:cNvPr id="7" name="TextBox 6"/>
          <p:cNvSpPr txBox="1"/>
          <p:nvPr/>
        </p:nvSpPr>
        <p:spPr>
          <a:xfrm>
            <a:off x="1919536" y="6150487"/>
            <a:ext cx="3096344" cy="400110"/>
          </a:xfrm>
          <a:prstGeom prst="rect">
            <a:avLst/>
          </a:prstGeom>
          <a:noFill/>
        </p:spPr>
        <p:txBody>
          <a:bodyPr wrap="square" rtlCol="0">
            <a:spAutoFit/>
          </a:bodyPr>
          <a:lstStyle/>
          <a:p>
            <a:pPr algn="l"/>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Joint Venture of Japan &amp; Bangladesh</a:t>
            </a:r>
          </a:p>
          <a:p>
            <a:pPr algn="l"/>
            <a:r>
              <a:rPr lang="en-US" sz="1000" kern="2000" spc="300" baseline="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www.bjitgroup.com</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5360" y="6031724"/>
            <a:ext cx="1872208" cy="637636"/>
          </a:xfrm>
          <a:prstGeom prst="rect">
            <a:avLst/>
          </a:prstGeom>
        </p:spPr>
      </p:pic>
    </p:spTree>
    <p:extLst>
      <p:ext uri="{BB962C8B-B14F-4D97-AF65-F5344CB8AC3E}">
        <p14:creationId xmlns:p14="http://schemas.microsoft.com/office/powerpoint/2010/main" val="363122540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3000" r="-3000"/>
          </a:stretch>
        </a:blipFill>
        <a:effectLst/>
      </p:bgPr>
    </p:bg>
    <p:spTree>
      <p:nvGrpSpPr>
        <p:cNvPr id="1" name=""/>
        <p:cNvGrpSpPr/>
        <p:nvPr/>
      </p:nvGrpSpPr>
      <p:grpSpPr>
        <a:xfrm>
          <a:off x="0" y="0"/>
          <a:ext cx="0" cy="0"/>
          <a:chOff x="0" y="0"/>
          <a:chExt cx="0" cy="0"/>
        </a:xfrm>
      </p:grpSpPr>
      <p:sp>
        <p:nvSpPr>
          <p:cNvPr id="64" name="Date Placeholder 3"/>
          <p:cNvSpPr txBox="1">
            <a:spLocks/>
          </p:cNvSpPr>
          <p:nvPr/>
        </p:nvSpPr>
        <p:spPr>
          <a:xfrm>
            <a:off x="-1860" y="6517844"/>
            <a:ext cx="12193861" cy="350875"/>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grpSp>
        <p:nvGrpSpPr>
          <p:cNvPr id="4" name="Group 3"/>
          <p:cNvGrpSpPr/>
          <p:nvPr/>
        </p:nvGrpSpPr>
        <p:grpSpPr>
          <a:xfrm>
            <a:off x="4151784" y="5095620"/>
            <a:ext cx="4680520" cy="637636"/>
            <a:chOff x="4223792" y="5006983"/>
            <a:chExt cx="4680520" cy="637636"/>
          </a:xfrm>
        </p:grpSpPr>
        <p:sp>
          <p:nvSpPr>
            <p:cNvPr id="7" name="TextBox 6"/>
            <p:cNvSpPr txBox="1"/>
            <p:nvPr/>
          </p:nvSpPr>
          <p:spPr>
            <a:xfrm>
              <a:off x="5807968" y="5125746"/>
              <a:ext cx="3096344" cy="400110"/>
            </a:xfrm>
            <a:prstGeom prst="rect">
              <a:avLst/>
            </a:prstGeom>
            <a:noFill/>
          </p:spPr>
          <p:txBody>
            <a:bodyPr wrap="square" rtlCol="0">
              <a:spAutoFit/>
            </a:bodyPr>
            <a:lstStyle/>
            <a:p>
              <a:pPr algn="l"/>
              <a:r>
                <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A Joint Venture of Japan &amp; Bangladesh</a:t>
              </a:r>
            </a:p>
            <a:p>
              <a:pPr algn="l"/>
              <a:r>
                <a:rPr lang="en-US" sz="1000" kern="2000" spc="30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www.bjitgroup.com</a:t>
              </a:r>
            </a:p>
          </p:txBody>
        </p:sp>
        <p:pic>
          <p:nvPicPr>
            <p:cNvPr id="9" name="Picture 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23792" y="5006983"/>
              <a:ext cx="1872208" cy="637636"/>
            </a:xfrm>
            <a:prstGeom prst="rect">
              <a:avLst/>
            </a:prstGeom>
          </p:spPr>
        </p:pic>
      </p:grpSp>
      <p:pic>
        <p:nvPicPr>
          <p:cNvPr id="10" name="Picture 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83703" y="1339904"/>
            <a:ext cx="3224595" cy="3224595"/>
          </a:xfrm>
          <a:prstGeom prst="rect">
            <a:avLst/>
          </a:prstGeom>
        </p:spPr>
      </p:pic>
      <p:sp>
        <p:nvSpPr>
          <p:cNvPr id="2" name="TextBox 1"/>
          <p:cNvSpPr txBox="1"/>
          <p:nvPr/>
        </p:nvSpPr>
        <p:spPr>
          <a:xfrm>
            <a:off x="1055439" y="3840286"/>
            <a:ext cx="10081122" cy="731354"/>
          </a:xfrm>
          <a:prstGeom prst="rect">
            <a:avLst/>
          </a:prstGeom>
          <a:noFill/>
        </p:spPr>
        <p:txBody>
          <a:bodyPr wrap="square" rtlCol="0">
            <a:spAutoFit/>
          </a:bodyPr>
          <a:lstStyle/>
          <a:p>
            <a:pPr algn="ctr">
              <a:lnSpc>
                <a:spcPct val="80000"/>
              </a:lnSpc>
            </a:pPr>
            <a:r>
              <a:rPr lang="en-US" sz="3000" b="1" spc="-15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NEXT DESTINATION</a:t>
            </a:r>
            <a:br>
              <a:rPr lang="en-US" sz="2800" b="1" spc="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2150" b="1" spc="17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OF SOFTWARE OUTSOURCING</a:t>
            </a:r>
          </a:p>
        </p:txBody>
      </p:sp>
      <p:sp>
        <p:nvSpPr>
          <p:cNvPr id="3" name="TextBox 2"/>
          <p:cNvSpPr txBox="1"/>
          <p:nvPr/>
        </p:nvSpPr>
        <p:spPr>
          <a:xfrm>
            <a:off x="4546898" y="7380148"/>
            <a:ext cx="3096344"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 MAKE YOUR SOFTWARE</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688929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out)">
                                      <p:cBhvr>
                                        <p:cTn id="7" dur="1250"/>
                                        <p:tgtEl>
                                          <p:spTgt spid="10"/>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anim calcmode="lin" valueType="num">
                                      <p:cBhvr>
                                        <p:cTn id="20" dur="250" fill="hold"/>
                                        <p:tgtEl>
                                          <p:spTgt spid="4"/>
                                        </p:tgtEl>
                                        <p:attrNameLst>
                                          <p:attrName>ppt_x</p:attrName>
                                        </p:attrNameLst>
                                      </p:cBhvr>
                                      <p:tavLst>
                                        <p:tav tm="0">
                                          <p:val>
                                            <p:strVal val="#ppt_x"/>
                                          </p:val>
                                        </p:tav>
                                        <p:tav tm="100000">
                                          <p:val>
                                            <p:strVal val="#ppt_x"/>
                                          </p:val>
                                        </p:tav>
                                      </p:tavLst>
                                    </p:anim>
                                    <p:anim calcmode="lin" valueType="num">
                                      <p:cBhvr>
                                        <p:cTn id="21"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3000" r="-3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B1D0C5-079E-49C7-B7AA-6B60998B5AD2}"/>
              </a:ext>
            </a:extLst>
          </p:cNvPr>
          <p:cNvSpPr/>
          <p:nvPr/>
        </p:nvSpPr>
        <p:spPr>
          <a:xfrm>
            <a:off x="-1860" y="0"/>
            <a:ext cx="1219386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ate Placeholder 3"/>
          <p:cNvSpPr txBox="1">
            <a:spLocks/>
          </p:cNvSpPr>
          <p:nvPr/>
        </p:nvSpPr>
        <p:spPr>
          <a:xfrm>
            <a:off x="-1860" y="6517844"/>
            <a:ext cx="12193861" cy="350875"/>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
        <p:nvSpPr>
          <p:cNvPr id="65" name="Rounded Rectangle 64"/>
          <p:cNvSpPr/>
          <p:nvPr/>
        </p:nvSpPr>
        <p:spPr>
          <a:xfrm>
            <a:off x="10704512" y="6453336"/>
            <a:ext cx="1152128" cy="262805"/>
          </a:xfrm>
          <a:prstGeom prst="roundRect">
            <a:avLst/>
          </a:prstGeom>
          <a:solidFill>
            <a:srgbClr val="C00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latin typeface="Open Sans" panose="020B0606030504020204" pitchFamily="34" charset="0"/>
                <a:ea typeface="Open Sans" panose="020B0606030504020204" pitchFamily="34" charset="0"/>
                <a:cs typeface="Open Sans" panose="020B0606030504020204" pitchFamily="34" charset="0"/>
              </a:rPr>
              <a:t>CONFIDENTIAL</a:t>
            </a:r>
            <a:endParaRPr kumimoji="1" lang="ja-JP" altLang="en-US" sz="1000" b="1" dirty="0">
              <a:latin typeface="Open Sans" panose="020B0606030504020204" pitchFamily="34" charset="0"/>
              <a:ea typeface="Adobe Gothic Std B" panose="020B0800000000000000" pitchFamily="34" charset="-128"/>
              <a:cs typeface="Open Sans" panose="020B0606030504020204" pitchFamily="34" charset="0"/>
            </a:endParaRPr>
          </a:p>
        </p:txBody>
      </p:sp>
      <p:sp>
        <p:nvSpPr>
          <p:cNvPr id="66" name="TextBox 65"/>
          <p:cNvSpPr txBox="1"/>
          <p:nvPr/>
        </p:nvSpPr>
        <p:spPr>
          <a:xfrm>
            <a:off x="8191657" y="6461627"/>
            <a:ext cx="2944902" cy="230832"/>
          </a:xfrm>
          <a:prstGeom prst="rect">
            <a:avLst/>
          </a:prstGeom>
          <a:noFill/>
        </p:spPr>
        <p:txBody>
          <a:bodyPr wrap="square" rtlCol="0">
            <a:spAutoFit/>
          </a:bodyPr>
          <a:lstStyle/>
          <a:p>
            <a:r>
              <a:rPr kumimoji="1" lang="en-US" altLang="ja-JP"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Copyright</a:t>
            </a:r>
            <a:r>
              <a:rPr kumimoji="1" lang="en-US" altLang="ja-JP" sz="900" baseline="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 BJIT Group. All Rights Reserved</a:t>
            </a:r>
            <a:endParaRPr kumimoji="1" lang="ja-JP" altLang="en-US" sz="900" dirty="0">
              <a:solidFill>
                <a:schemeClr val="tx1">
                  <a:lumMod val="75000"/>
                  <a:lumOff val="25000"/>
                </a:schemeClr>
              </a:solidFill>
              <a:latin typeface="Open Sans" panose="020B0606030504020204" pitchFamily="34" charset="0"/>
              <a:cs typeface="Open Sans" panose="020B0606030504020204" pitchFamily="34" charset="0"/>
            </a:endParaRPr>
          </a:p>
        </p:txBody>
      </p:sp>
      <p:sp>
        <p:nvSpPr>
          <p:cNvPr id="7" name="TextBox 6"/>
          <p:cNvSpPr txBox="1"/>
          <p:nvPr/>
        </p:nvSpPr>
        <p:spPr>
          <a:xfrm>
            <a:off x="1919536" y="6150487"/>
            <a:ext cx="3096344" cy="400110"/>
          </a:xfrm>
          <a:prstGeom prst="rect">
            <a:avLst/>
          </a:prstGeom>
          <a:noFill/>
        </p:spPr>
        <p:txBody>
          <a:bodyPr wrap="square" rtlCol="0">
            <a:spAutoFit/>
          </a:bodyPr>
          <a:lstStyle/>
          <a:p>
            <a:pPr algn="l"/>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Joint Venture of Japan &amp; Bangladesh</a:t>
            </a:r>
          </a:p>
          <a:p>
            <a:pPr algn="l"/>
            <a:r>
              <a:rPr lang="en-US" sz="1000" kern="2000" spc="300" baseline="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www.bjitgroup.com</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5360" y="6031724"/>
            <a:ext cx="1872208" cy="637636"/>
          </a:xfrm>
          <a:prstGeom prst="rect">
            <a:avLst/>
          </a:prstGeom>
        </p:spPr>
      </p:pic>
    </p:spTree>
    <p:extLst>
      <p:ext uri="{BB962C8B-B14F-4D97-AF65-F5344CB8AC3E}">
        <p14:creationId xmlns:p14="http://schemas.microsoft.com/office/powerpoint/2010/main" val="1530800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14" name="Rectangle 13"/>
          <p:cNvSpPr/>
          <p:nvPr/>
        </p:nvSpPr>
        <p:spPr>
          <a:xfrm>
            <a:off x="1" y="-2891"/>
            <a:ext cx="12193858" cy="54344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Title Placeholder 1"/>
          <p:cNvSpPr>
            <a:spLocks noGrp="1"/>
          </p:cNvSpPr>
          <p:nvPr>
            <p:ph type="title"/>
          </p:nvPr>
        </p:nvSpPr>
        <p:spPr>
          <a:xfrm>
            <a:off x="839416" y="476672"/>
            <a:ext cx="10526001" cy="395836"/>
          </a:xfrm>
          <a:prstGeom prst="rect">
            <a:avLst/>
          </a:prstGeom>
          <a:noFill/>
        </p:spPr>
        <p:txBody>
          <a:bodyPr vert="horz" lIns="91440" tIns="45720" rIns="91440" bIns="45720" rtlCol="0" anchor="ctr">
            <a:normAutofit/>
          </a:bodyPr>
          <a:lstStyle/>
          <a:p>
            <a:r>
              <a:rPr kumimoji="1" lang="en-US" altLang="ja-JP"/>
              <a:t>Click to edit Master title style</a:t>
            </a:r>
            <a:endParaRPr kumimoji="1" lang="ja-JP" altLang="en-US" dirty="0"/>
          </a:p>
        </p:txBody>
      </p:sp>
      <p:sp>
        <p:nvSpPr>
          <p:cNvPr id="16" name="Date Placeholder 3"/>
          <p:cNvSpPr txBox="1">
            <a:spLocks/>
          </p:cNvSpPr>
          <p:nvPr/>
        </p:nvSpPr>
        <p:spPr>
          <a:xfrm>
            <a:off x="-1860" y="6517844"/>
            <a:ext cx="12193861" cy="350875"/>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tx1">
                  <a:lumMod val="95000"/>
                  <a:lumOff val="5000"/>
                </a:schemeClr>
              </a:solidFill>
            </a:endParaRPr>
          </a:p>
        </p:txBody>
      </p:sp>
      <p:sp>
        <p:nvSpPr>
          <p:cNvPr id="18" name="Text Placeholder 2"/>
          <p:cNvSpPr>
            <a:spLocks noGrp="1"/>
          </p:cNvSpPr>
          <p:nvPr>
            <p:ph type="body" idx="1"/>
          </p:nvPr>
        </p:nvSpPr>
        <p:spPr>
          <a:xfrm>
            <a:off x="344612" y="1010164"/>
            <a:ext cx="11440073" cy="5010938"/>
          </a:xfrm>
          <a:prstGeom prst="rect">
            <a:avLst/>
          </a:prstGeom>
        </p:spPr>
        <p:txBody>
          <a:bodyPr vert="horz" lIns="91440" tIns="45720" rIns="91440" bIns="45720" rtlCol="0">
            <a:normAutofit/>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19" name="Chevron 18"/>
          <p:cNvSpPr/>
          <p:nvPr/>
        </p:nvSpPr>
        <p:spPr>
          <a:xfrm>
            <a:off x="10848528" y="555940"/>
            <a:ext cx="316835" cy="297554"/>
          </a:xfrm>
          <a:prstGeom prst="chevr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Chevron 19"/>
          <p:cNvSpPr/>
          <p:nvPr/>
        </p:nvSpPr>
        <p:spPr>
          <a:xfrm>
            <a:off x="11004286" y="555940"/>
            <a:ext cx="316835" cy="297554"/>
          </a:xfrm>
          <a:prstGeom prst="chevr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Chevron 20"/>
          <p:cNvSpPr/>
          <p:nvPr/>
        </p:nvSpPr>
        <p:spPr>
          <a:xfrm>
            <a:off x="11166036" y="555940"/>
            <a:ext cx="316835" cy="297554"/>
          </a:xfrm>
          <a:prstGeom prst="chevr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TextBox 23"/>
          <p:cNvSpPr txBox="1"/>
          <p:nvPr/>
        </p:nvSpPr>
        <p:spPr>
          <a:xfrm>
            <a:off x="9487802" y="6582544"/>
            <a:ext cx="2944902" cy="230832"/>
          </a:xfrm>
          <a:prstGeom prst="rect">
            <a:avLst/>
          </a:prstGeom>
          <a:noFill/>
        </p:spPr>
        <p:txBody>
          <a:bodyPr wrap="square" rtlCol="0">
            <a:spAutoFit/>
          </a:bodyPr>
          <a:lstStyle/>
          <a:p>
            <a:r>
              <a:rPr kumimoji="1" lang="en-US" altLang="ja-JP"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Copyright</a:t>
            </a:r>
            <a:r>
              <a:rPr kumimoji="1" lang="en-US" altLang="ja-JP" sz="900" baseline="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 BJIT Group. All Rights Reserved</a:t>
            </a:r>
            <a:endParaRPr kumimoji="1" lang="ja-JP" altLang="en-US" sz="900" dirty="0">
              <a:solidFill>
                <a:schemeClr val="tx1">
                  <a:lumMod val="75000"/>
                  <a:lumOff val="25000"/>
                </a:schemeClr>
              </a:solidFill>
              <a:latin typeface="Open Sans" panose="020B0606030504020204" pitchFamily="34" charset="0"/>
              <a:cs typeface="Open Sans" panose="020B0606030504020204" pitchFamily="34" charset="0"/>
            </a:endParaRPr>
          </a:p>
        </p:txBody>
      </p:sp>
      <p:pic>
        <p:nvPicPr>
          <p:cNvPr id="25" name="Picture 2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977147" y="6409804"/>
            <a:ext cx="476250" cy="476250"/>
          </a:xfrm>
          <a:prstGeom prst="rect">
            <a:avLst/>
          </a:prstGeom>
        </p:spPr>
      </p:pic>
      <p:sp>
        <p:nvSpPr>
          <p:cNvPr id="17" name="Rectangle 16"/>
          <p:cNvSpPr/>
          <p:nvPr/>
        </p:nvSpPr>
        <p:spPr>
          <a:xfrm flipV="1">
            <a:off x="821314" y="906868"/>
            <a:ext cx="11035326"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180220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Lst>
  <p:txStyles>
    <p:titleStyle>
      <a:lvl1pPr algn="l" defTabSz="914400" rtl="0" eaLnBrk="1" latinLnBrk="0" hangingPunct="1">
        <a:lnSpc>
          <a:spcPct val="90000"/>
        </a:lnSpc>
        <a:spcBef>
          <a:spcPct val="0"/>
        </a:spcBef>
        <a:buNone/>
        <a:defRPr kumimoji="1" sz="2300" b="1" kern="120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88000" algn="l" defTabSz="914400" rtl="0" eaLnBrk="1" latinLnBrk="0" hangingPunct="1">
        <a:lnSpc>
          <a:spcPct val="90000"/>
        </a:lnSpc>
        <a:spcBef>
          <a:spcPts val="1000"/>
        </a:spcBef>
        <a:buClr>
          <a:schemeClr val="accent1"/>
        </a:buClr>
        <a:buSzPct val="75000"/>
        <a:buFont typeface="Wingdings" panose="05000000000000000000" pitchFamily="2" charset="2"/>
        <a:buChar char="n"/>
        <a:defRPr kumimoji="1" sz="2800" kern="1200">
          <a:solidFill>
            <a:schemeClr val="tx1">
              <a:lumMod val="75000"/>
              <a:lumOff val="25000"/>
            </a:schemeClr>
          </a:solidFill>
          <a:latin typeface="+mn-lt"/>
          <a:ea typeface="+mn-ea"/>
          <a:cs typeface="Arial" panose="020B0604020202020204" pitchFamily="34" charset="0"/>
        </a:defRPr>
      </a:lvl1pPr>
      <a:lvl2pPr marL="685800" indent="-288000" algn="l" defTabSz="914400" rtl="0" eaLnBrk="1" latinLnBrk="0" hangingPunct="1">
        <a:lnSpc>
          <a:spcPct val="90000"/>
        </a:lnSpc>
        <a:spcBef>
          <a:spcPts val="500"/>
        </a:spcBef>
        <a:buClr>
          <a:schemeClr val="accent1"/>
        </a:buClr>
        <a:buSzPct val="70000"/>
        <a:buFont typeface="Wingdings" panose="05000000000000000000" pitchFamily="2" charset="2"/>
        <a:buChar char="p"/>
        <a:defRPr kumimoji="1" sz="2400" kern="1200">
          <a:solidFill>
            <a:schemeClr val="tx1">
              <a:lumMod val="75000"/>
              <a:lumOff val="25000"/>
            </a:schemeClr>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1"/>
        </a:buClr>
        <a:buSzPct val="60000"/>
        <a:buFont typeface="Wingdings" panose="05000000000000000000" pitchFamily="2" charset="2"/>
        <a:buChar char="l"/>
        <a:defRPr kumimoji="1" sz="2000" kern="1200">
          <a:solidFill>
            <a:schemeClr val="tx1">
              <a:lumMod val="75000"/>
              <a:lumOff val="25000"/>
            </a:schemeClr>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kumimoji="1" sz="1800" kern="1200">
          <a:solidFill>
            <a:schemeClr val="tx1">
              <a:lumMod val="75000"/>
              <a:lumOff val="25000"/>
            </a:schemeClr>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kumimoji="1" sz="1800" kern="1200">
          <a:solidFill>
            <a:schemeClr val="tx1">
              <a:lumMod val="75000"/>
              <a:lumOff val="2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3000" r="-3000"/>
          </a:stretch>
        </a:blip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15" y="555946"/>
            <a:ext cx="12189485" cy="6501059"/>
          </a:xfrm>
          <a:prstGeom prst="rect">
            <a:avLst/>
          </a:prstGeom>
          <a:noFill/>
          <a:ln>
            <a:noFill/>
          </a:ln>
        </p:spPr>
      </p:pic>
      <p:sp>
        <p:nvSpPr>
          <p:cNvPr id="14" name="Rectangle 13"/>
          <p:cNvSpPr/>
          <p:nvPr/>
        </p:nvSpPr>
        <p:spPr>
          <a:xfrm>
            <a:off x="1" y="-2891"/>
            <a:ext cx="12193858" cy="543447"/>
          </a:xfrm>
          <a:prstGeom prst="rect">
            <a:avLst/>
          </a:prstGeom>
          <a:solidFill>
            <a:srgbClr val="114C69">
              <a:alpha val="6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Title Placeholder 1"/>
          <p:cNvSpPr>
            <a:spLocks noGrp="1"/>
          </p:cNvSpPr>
          <p:nvPr>
            <p:ph type="title"/>
          </p:nvPr>
        </p:nvSpPr>
        <p:spPr>
          <a:xfrm>
            <a:off x="589883" y="27044"/>
            <a:ext cx="9962641" cy="478962"/>
          </a:xfrm>
          <a:prstGeom prst="rect">
            <a:avLst/>
          </a:prstGeom>
          <a:noFill/>
        </p:spPr>
        <p:txBody>
          <a:bodyPr vert="horz" lIns="91440" tIns="45720" rIns="91440" bIns="45720" rtlCol="0" anchor="ctr">
            <a:normAutofit/>
          </a:bodyPr>
          <a:lstStyle/>
          <a:p>
            <a:r>
              <a:rPr kumimoji="1" lang="en-US" altLang="ja-JP"/>
              <a:t>Click to edit Master title style</a:t>
            </a:r>
            <a:endParaRPr kumimoji="1" lang="ja-JP" altLang="en-US" dirty="0"/>
          </a:p>
        </p:txBody>
      </p:sp>
      <p:sp>
        <p:nvSpPr>
          <p:cNvPr id="16" name="Date Placeholder 3"/>
          <p:cNvSpPr txBox="1">
            <a:spLocks/>
          </p:cNvSpPr>
          <p:nvPr/>
        </p:nvSpPr>
        <p:spPr>
          <a:xfrm>
            <a:off x="-1860" y="6517844"/>
            <a:ext cx="12193861" cy="350875"/>
          </a:xfrm>
          <a:prstGeom prst="rect">
            <a:avLst/>
          </a:prstGeom>
          <a:solidFill>
            <a:srgbClr val="114C69"/>
          </a:solidFill>
          <a:ln>
            <a:noFill/>
          </a:ln>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tx1">
                  <a:lumMod val="95000"/>
                  <a:lumOff val="5000"/>
                </a:schemeClr>
              </a:solidFill>
            </a:endParaRPr>
          </a:p>
        </p:txBody>
      </p:sp>
      <p:sp>
        <p:nvSpPr>
          <p:cNvPr id="17" name="Rectangle 16"/>
          <p:cNvSpPr/>
          <p:nvPr/>
        </p:nvSpPr>
        <p:spPr>
          <a:xfrm>
            <a:off x="1" y="540556"/>
            <a:ext cx="12193858" cy="45719"/>
          </a:xfrm>
          <a:prstGeom prst="rect">
            <a:avLst/>
          </a:prstGeom>
          <a:gradFill>
            <a:gsLst>
              <a:gs pos="100000">
                <a:srgbClr val="FF0000">
                  <a:alpha val="0"/>
                </a:srgbClr>
              </a:gs>
              <a:gs pos="0">
                <a:srgbClr val="FF0000"/>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Text Placeholder 2"/>
          <p:cNvSpPr>
            <a:spLocks noGrp="1"/>
          </p:cNvSpPr>
          <p:nvPr>
            <p:ph type="body" idx="1"/>
          </p:nvPr>
        </p:nvSpPr>
        <p:spPr>
          <a:xfrm>
            <a:off x="344612" y="1010164"/>
            <a:ext cx="11440073" cy="5010938"/>
          </a:xfrm>
          <a:prstGeom prst="rect">
            <a:avLst/>
          </a:prstGeom>
        </p:spPr>
        <p:txBody>
          <a:bodyPr vert="horz" lIns="91440" tIns="45720" rIns="91440" bIns="45720" rtlCol="0">
            <a:normAutofit/>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19" name="Chevron 18"/>
          <p:cNvSpPr/>
          <p:nvPr/>
        </p:nvSpPr>
        <p:spPr>
          <a:xfrm>
            <a:off x="10992544" y="116632"/>
            <a:ext cx="288032" cy="360040"/>
          </a:xfrm>
          <a:prstGeom prst="chevron">
            <a:avLst/>
          </a:prstGeom>
          <a:solidFill>
            <a:srgbClr val="1983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Chevron 19"/>
          <p:cNvSpPr/>
          <p:nvPr/>
        </p:nvSpPr>
        <p:spPr>
          <a:xfrm>
            <a:off x="11148302" y="116632"/>
            <a:ext cx="288032" cy="360040"/>
          </a:xfrm>
          <a:prstGeom prst="chevron">
            <a:avLst/>
          </a:prstGeom>
          <a:solidFill>
            <a:srgbClr val="1983A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Chevron 20"/>
          <p:cNvSpPr/>
          <p:nvPr/>
        </p:nvSpPr>
        <p:spPr>
          <a:xfrm>
            <a:off x="11310052" y="116632"/>
            <a:ext cx="288032" cy="360040"/>
          </a:xfrm>
          <a:prstGeom prst="chevron">
            <a:avLst/>
          </a:prstGeom>
          <a:solidFill>
            <a:srgbClr val="1983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Slide Number Placeholder 5"/>
          <p:cNvSpPr txBox="1">
            <a:spLocks/>
          </p:cNvSpPr>
          <p:nvPr/>
        </p:nvSpPr>
        <p:spPr>
          <a:xfrm>
            <a:off x="11599946" y="134248"/>
            <a:ext cx="474919" cy="307555"/>
          </a:xfrm>
          <a:prstGeom prst="rect">
            <a:avLst/>
          </a:prstGeom>
          <a:noFill/>
          <a:ln>
            <a:noFill/>
          </a:ln>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5FC8735-314F-48BD-9CBE-0B06D722DBB1}" type="slidenum">
              <a:rPr lang="en-US" sz="1100" smtClean="0">
                <a:solidFill>
                  <a:schemeClr val="bg1"/>
                </a:solidFill>
              </a:rPr>
              <a:t>‹#›</a:t>
            </a:fld>
            <a:endParaRPr lang="en-US" sz="1400" dirty="0">
              <a:solidFill>
                <a:schemeClr val="bg1"/>
              </a:solidFill>
            </a:endParaRPr>
          </a:p>
        </p:txBody>
      </p:sp>
      <p:sp>
        <p:nvSpPr>
          <p:cNvPr id="23" name="Rounded Rectangle 22"/>
          <p:cNvSpPr/>
          <p:nvPr/>
        </p:nvSpPr>
        <p:spPr>
          <a:xfrm>
            <a:off x="277001" y="6557181"/>
            <a:ext cx="1138480" cy="262805"/>
          </a:xfrm>
          <a:prstGeom prst="round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latin typeface="Adobe Gothic Std B" panose="020B0800000000000000" pitchFamily="34" charset="-128"/>
                <a:ea typeface="Adobe Gothic Std B" panose="020B0800000000000000" pitchFamily="34" charset="-128"/>
              </a:rPr>
              <a:t>CONFIDENTIAL</a:t>
            </a:r>
            <a:endParaRPr kumimoji="1" lang="ja-JP" altLang="en-US" sz="1000" dirty="0">
              <a:latin typeface="Adobe Gothic Std B" panose="020B0800000000000000" pitchFamily="34" charset="-128"/>
              <a:ea typeface="Adobe Gothic Std B" panose="020B0800000000000000" pitchFamily="34" charset="-128"/>
            </a:endParaRPr>
          </a:p>
        </p:txBody>
      </p:sp>
      <p:sp>
        <p:nvSpPr>
          <p:cNvPr id="24" name="TextBox 23"/>
          <p:cNvSpPr txBox="1"/>
          <p:nvPr/>
        </p:nvSpPr>
        <p:spPr>
          <a:xfrm>
            <a:off x="9487802" y="6582544"/>
            <a:ext cx="2944902" cy="230832"/>
          </a:xfrm>
          <a:prstGeom prst="rect">
            <a:avLst/>
          </a:prstGeom>
          <a:noFill/>
        </p:spPr>
        <p:txBody>
          <a:bodyPr wrap="square" rtlCol="0">
            <a:spAutoFit/>
          </a:bodyPr>
          <a:lstStyle/>
          <a:p>
            <a:r>
              <a:rPr kumimoji="1" lang="en-US" altLang="ja-JP"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Copyright</a:t>
            </a:r>
            <a:r>
              <a:rPr kumimoji="1" lang="en-US" altLang="ja-JP" sz="90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 @ BJIT Group. All Rights Reserved</a:t>
            </a:r>
            <a:endParaRPr kumimoji="1" lang="ja-JP" altLang="en-US" sz="900" dirty="0">
              <a:solidFill>
                <a:schemeClr val="bg1"/>
              </a:solidFill>
              <a:latin typeface="Open Sans" panose="020B0606030504020204" pitchFamily="34" charset="0"/>
              <a:cs typeface="Open Sans" panose="020B0606030504020204" pitchFamily="34" charset="0"/>
            </a:endParaRPr>
          </a:p>
        </p:txBody>
      </p:sp>
      <p:pic>
        <p:nvPicPr>
          <p:cNvPr id="25" name="Picture 2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9336" y="47871"/>
            <a:ext cx="476250" cy="476250"/>
          </a:xfrm>
          <a:prstGeom prst="rect">
            <a:avLst/>
          </a:prstGeom>
        </p:spPr>
      </p:pic>
    </p:spTree>
    <p:extLst>
      <p:ext uri="{BB962C8B-B14F-4D97-AF65-F5344CB8AC3E}">
        <p14:creationId xmlns:p14="http://schemas.microsoft.com/office/powerpoint/2010/main" val="14315257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kumimoji="1" sz="23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88000" algn="l" defTabSz="914400" rtl="0" eaLnBrk="1" latinLnBrk="0" hangingPunct="1">
        <a:lnSpc>
          <a:spcPct val="90000"/>
        </a:lnSpc>
        <a:spcBef>
          <a:spcPts val="1000"/>
        </a:spcBef>
        <a:buClr>
          <a:schemeClr val="accent1"/>
        </a:buClr>
        <a:buSzPct val="75000"/>
        <a:buFont typeface="Wingdings" panose="05000000000000000000" pitchFamily="2" charset="2"/>
        <a:buChar char="n"/>
        <a:defRPr kumimoji="1" sz="2800" kern="1200">
          <a:solidFill>
            <a:schemeClr val="bg1"/>
          </a:solidFill>
          <a:latin typeface="Arial" panose="020B0604020202020204" pitchFamily="34" charset="0"/>
          <a:ea typeface="+mn-ea"/>
          <a:cs typeface="Arial" panose="020B0604020202020204" pitchFamily="34" charset="0"/>
        </a:defRPr>
      </a:lvl1pPr>
      <a:lvl2pPr marL="685800" indent="-288000" algn="l" defTabSz="914400" rtl="0" eaLnBrk="1" latinLnBrk="0" hangingPunct="1">
        <a:lnSpc>
          <a:spcPct val="90000"/>
        </a:lnSpc>
        <a:spcBef>
          <a:spcPts val="500"/>
        </a:spcBef>
        <a:buClr>
          <a:schemeClr val="accent1"/>
        </a:buClr>
        <a:buSzPct val="70000"/>
        <a:buFont typeface="Wingdings" panose="05000000000000000000" pitchFamily="2" charset="2"/>
        <a:buChar char="p"/>
        <a:defRPr kumimoji="1"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1"/>
        </a:buClr>
        <a:buSzPct val="60000"/>
        <a:buFont typeface="Wingdings" panose="05000000000000000000" pitchFamily="2" charset="2"/>
        <a:buChar char="l"/>
        <a:defRPr kumimoji="1"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kumimoji="1"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kumimoji="1"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3000" r="-3000"/>
          </a:stretch>
        </a:blipFill>
        <a:effectLst/>
      </p:bgPr>
    </p:bg>
    <p:spTree>
      <p:nvGrpSpPr>
        <p:cNvPr id="1" name=""/>
        <p:cNvGrpSpPr/>
        <p:nvPr/>
      </p:nvGrpSpPr>
      <p:grpSpPr>
        <a:xfrm>
          <a:off x="0" y="0"/>
          <a:ext cx="0" cy="0"/>
          <a:chOff x="0" y="0"/>
          <a:chExt cx="0" cy="0"/>
        </a:xfrm>
      </p:grpSpPr>
      <p:sp>
        <p:nvSpPr>
          <p:cNvPr id="58" name="Rectangle 57"/>
          <p:cNvSpPr/>
          <p:nvPr/>
        </p:nvSpPr>
        <p:spPr>
          <a:xfrm>
            <a:off x="-1858" y="-5196"/>
            <a:ext cx="12193860" cy="1218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latin typeface="Calibri"/>
              <a:ea typeface="ＭＳ Ｐゴシック"/>
            </a:endParaRPr>
          </a:p>
        </p:txBody>
      </p:sp>
      <p:sp>
        <p:nvSpPr>
          <p:cNvPr id="59" name="Rectangle 58"/>
          <p:cNvSpPr/>
          <p:nvPr/>
        </p:nvSpPr>
        <p:spPr>
          <a:xfrm>
            <a:off x="-3841" y="113135"/>
            <a:ext cx="12193858" cy="19507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latin typeface="Calibri"/>
              <a:ea typeface="ＭＳ Ｐゴシック"/>
            </a:endParaRPr>
          </a:p>
        </p:txBody>
      </p:sp>
      <p:sp>
        <p:nvSpPr>
          <p:cNvPr id="60" name="Rectangle 59"/>
          <p:cNvSpPr/>
          <p:nvPr/>
        </p:nvSpPr>
        <p:spPr>
          <a:xfrm>
            <a:off x="-2700" y="2060848"/>
            <a:ext cx="12193858" cy="2592288"/>
          </a:xfrm>
          <a:prstGeom prst="rect">
            <a:avLst/>
          </a:prstGeom>
          <a:solidFill>
            <a:srgbClr val="097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latin typeface="Calibri"/>
              <a:ea typeface="ＭＳ Ｐゴシック"/>
            </a:endParaRPr>
          </a:p>
        </p:txBody>
      </p:sp>
      <p:sp>
        <p:nvSpPr>
          <p:cNvPr id="61" name="Rounded Rectangle 60"/>
          <p:cNvSpPr/>
          <p:nvPr/>
        </p:nvSpPr>
        <p:spPr>
          <a:xfrm>
            <a:off x="119337" y="-5196"/>
            <a:ext cx="1440160" cy="2065557"/>
          </a:xfrm>
          <a:prstGeom prst="roundRect">
            <a:avLst>
              <a:gd name="adj" fmla="val 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latin typeface="Calibri"/>
              <a:ea typeface="ＭＳ Ｐゴシック"/>
            </a:endParaRPr>
          </a:p>
        </p:txBody>
      </p:sp>
      <p:pic>
        <p:nvPicPr>
          <p:cNvPr id="62" name="Picture 19" descr="C:\Users\BJIT_UJJAL\Desktop\bjit_logo_trans.png"/>
          <p:cNvPicPr>
            <a:picLocks noChangeAspect="1" noChangeArrowheads="1"/>
          </p:cNvPicPr>
          <p:nvPr/>
        </p:nvPicPr>
        <p:blipFill>
          <a:blip r:embed="rId15">
            <a:extLst>
              <a:ext uri="{BEBA8EAE-BF5A-486C-A8C5-ECC9F3942E4B}">
                <a14:imgProps xmlns:a14="http://schemas.microsoft.com/office/drawing/2010/main">
                  <a14:imgLayer r:embed="rId16">
                    <a14:imgEffect>
                      <a14:sharpenSoften amount="-50000"/>
                    </a14:imgEffect>
                    <a14:imgEffect>
                      <a14:brightnessContrast bright="-41000" contrast="21000"/>
                    </a14:imgEffect>
                  </a14:imgLayer>
                </a14:imgProps>
              </a:ext>
              <a:ext uri="{28A0092B-C50C-407E-A947-70E740481C1C}">
                <a14:useLocalDpi xmlns:a14="http://schemas.microsoft.com/office/drawing/2010/main" val="0"/>
              </a:ext>
            </a:extLst>
          </a:blip>
          <a:srcRect/>
          <a:stretch>
            <a:fillRect/>
          </a:stretch>
        </p:blipFill>
        <p:spPr bwMode="auto">
          <a:xfrm>
            <a:off x="479378" y="692696"/>
            <a:ext cx="668338" cy="571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63" name="Picture 12" descr="https://encrypted-tbn3.gstatic.com/images?q=tbn:ANd9GcRhQ1DXscIW7xU2WA--Wd40XWgvhyk1xKShuJDxBfvsczyMkViAhw"/>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36158" y="4870296"/>
            <a:ext cx="1676466" cy="1409601"/>
          </a:xfrm>
          <a:prstGeom prst="rect">
            <a:avLst/>
          </a:prstGeom>
          <a:noFill/>
          <a:extLst>
            <a:ext uri="{909E8E84-426E-40dd-AFC4-6F175D3DCCD1}">
              <a14:hiddenFill xmlns:a14="http://schemas.microsoft.com/office/drawing/2010/main" xmlns="">
                <a:solidFill>
                  <a:srgbClr val="FFFFFF"/>
                </a:solidFill>
              </a14:hiddenFill>
            </a:ext>
          </a:extLst>
        </p:spPr>
      </p:pic>
      <p:sp>
        <p:nvSpPr>
          <p:cNvPr id="64" name="Date Placeholder 3"/>
          <p:cNvSpPr txBox="1">
            <a:spLocks/>
          </p:cNvSpPr>
          <p:nvPr/>
        </p:nvSpPr>
        <p:spPr>
          <a:xfrm>
            <a:off x="-1860" y="6517844"/>
            <a:ext cx="12193861" cy="350875"/>
          </a:xfrm>
          <a:prstGeom prst="rect">
            <a:avLst/>
          </a:prstGeom>
          <a:solidFill>
            <a:schemeClr val="bg1">
              <a:lumMod val="75000"/>
            </a:schemeClr>
          </a:solidFill>
          <a:ln>
            <a:solidFill>
              <a:schemeClr val="accent1"/>
            </a:solidFill>
          </a:ln>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white"/>
              </a:solidFill>
              <a:latin typeface="Calibri"/>
            </a:endParaRPr>
          </a:p>
        </p:txBody>
      </p:sp>
      <p:sp>
        <p:nvSpPr>
          <p:cNvPr id="65" name="Rounded Rectangle 64"/>
          <p:cNvSpPr/>
          <p:nvPr/>
        </p:nvSpPr>
        <p:spPr>
          <a:xfrm>
            <a:off x="277001" y="6557181"/>
            <a:ext cx="1138480" cy="262805"/>
          </a:xfrm>
          <a:prstGeom prst="round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prstClr val="white"/>
                </a:solidFill>
                <a:latin typeface="Adobe Gothic Std B" panose="020B0800000000000000" pitchFamily="34" charset="-128"/>
                <a:ea typeface="Adobe Gothic Std B" panose="020B0800000000000000" pitchFamily="34" charset="-128"/>
              </a:rPr>
              <a:t>CONFIDENTIAL</a:t>
            </a:r>
            <a:endParaRPr kumimoji="1" lang="ja-JP" altLang="en-US" sz="1000" dirty="0">
              <a:solidFill>
                <a:prstClr val="white"/>
              </a:solidFill>
              <a:latin typeface="Adobe Gothic Std B" panose="020B0800000000000000" pitchFamily="34" charset="-128"/>
              <a:ea typeface="Adobe Gothic Std B" panose="020B0800000000000000" pitchFamily="34" charset="-128"/>
            </a:endParaRPr>
          </a:p>
        </p:txBody>
      </p:sp>
      <p:sp>
        <p:nvSpPr>
          <p:cNvPr id="66" name="TextBox 65"/>
          <p:cNvSpPr txBox="1"/>
          <p:nvPr/>
        </p:nvSpPr>
        <p:spPr>
          <a:xfrm>
            <a:off x="9120339" y="6550083"/>
            <a:ext cx="2944902" cy="276999"/>
          </a:xfrm>
          <a:prstGeom prst="rect">
            <a:avLst/>
          </a:prstGeom>
          <a:noFill/>
        </p:spPr>
        <p:txBody>
          <a:bodyPr wrap="square" rtlCol="0">
            <a:spAutoFit/>
          </a:bodyPr>
          <a:lstStyle/>
          <a:p>
            <a:r>
              <a:rPr kumimoji="1" lang="en-US" altLang="ja-JP" sz="1200" dirty="0">
                <a:solidFill>
                  <a:prstClr val="black">
                    <a:lumMod val="95000"/>
                    <a:lumOff val="5000"/>
                  </a:prstClr>
                </a:solidFill>
                <a:latin typeface="Calibri"/>
                <a:ea typeface="ＭＳ Ｐゴシック"/>
              </a:rPr>
              <a:t>Copyright @ BJIT Group. All Rights Reserved</a:t>
            </a:r>
            <a:endParaRPr kumimoji="1" lang="ja-JP" altLang="en-US" sz="1200" dirty="0">
              <a:solidFill>
                <a:prstClr val="black">
                  <a:lumMod val="95000"/>
                  <a:lumOff val="5000"/>
                </a:prstClr>
              </a:solidFill>
              <a:latin typeface="Calibri"/>
              <a:ea typeface="ＭＳ Ｐゴシック"/>
            </a:endParaRPr>
          </a:p>
        </p:txBody>
      </p:sp>
    </p:spTree>
    <p:extLst>
      <p:ext uri="{BB962C8B-B14F-4D97-AF65-F5344CB8AC3E}">
        <p14:creationId xmlns:p14="http://schemas.microsoft.com/office/powerpoint/2010/main" val="213792313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3000" r="-3000"/>
          </a:stretch>
        </a:blipFill>
        <a:effectLst/>
      </p:bgPr>
    </p:bg>
    <p:spTree>
      <p:nvGrpSpPr>
        <p:cNvPr id="1" name=""/>
        <p:cNvGrpSpPr/>
        <p:nvPr/>
      </p:nvGrpSpPr>
      <p:grpSpPr>
        <a:xfrm>
          <a:off x="0" y="0"/>
          <a:ext cx="0" cy="0"/>
          <a:chOff x="0" y="0"/>
          <a:chExt cx="0" cy="0"/>
        </a:xfrm>
      </p:grpSpPr>
      <p:sp>
        <p:nvSpPr>
          <p:cNvPr id="64" name="Date Placeholder 3"/>
          <p:cNvSpPr txBox="1">
            <a:spLocks/>
          </p:cNvSpPr>
          <p:nvPr/>
        </p:nvSpPr>
        <p:spPr>
          <a:xfrm>
            <a:off x="-1860" y="6517844"/>
            <a:ext cx="12193861" cy="350875"/>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
        <p:nvSpPr>
          <p:cNvPr id="66" name="TextBox 65"/>
          <p:cNvSpPr txBox="1"/>
          <p:nvPr/>
        </p:nvSpPr>
        <p:spPr>
          <a:xfrm>
            <a:off x="9408368" y="6381328"/>
            <a:ext cx="2520280" cy="230832"/>
          </a:xfrm>
          <a:prstGeom prst="rect">
            <a:avLst/>
          </a:prstGeom>
          <a:noFill/>
        </p:spPr>
        <p:txBody>
          <a:bodyPr wrap="square" rtlCol="0">
            <a:spAutoFit/>
          </a:bodyPr>
          <a:lstStyle/>
          <a:p>
            <a:r>
              <a:rPr kumimoji="1" lang="en-US" altLang="ja-JP"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Copyright</a:t>
            </a:r>
            <a:r>
              <a:rPr kumimoji="1" lang="en-US" altLang="ja-JP" sz="90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 @ BJIT Group. All Rights Reserved</a:t>
            </a:r>
            <a:endParaRPr kumimoji="1" lang="ja-JP" altLang="en-US" sz="900" dirty="0">
              <a:solidFill>
                <a:schemeClr val="bg1"/>
              </a:solidFill>
              <a:latin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303211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40.xml"/><Relationship Id="rId4" Type="http://schemas.openxmlformats.org/officeDocument/2006/relationships/image" Target="../media/image15.gif"/></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0.xml"/><Relationship Id="rId4" Type="http://schemas.openxmlformats.org/officeDocument/2006/relationships/hyperlink" Target="http://rasbt.github.io/mlxtend/user_guide/general_concepts/regularization-linear_files/l1.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0.xml"/><Relationship Id="rId4" Type="http://schemas.openxmlformats.org/officeDocument/2006/relationships/hyperlink" Target="http://rasbt.github.io/mlxtend/user_guide/general_concepts/regularization-linear_files/l2.pn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0.xml"/><Relationship Id="rId4" Type="http://schemas.openxmlformats.org/officeDocument/2006/relationships/hyperlink" Target="https://stanford.edu/~shervine/images/early-stopping.pn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8.xml"/><Relationship Id="rId1" Type="http://schemas.openxmlformats.org/officeDocument/2006/relationships/slideLayout" Target="../slideLayouts/slideLayout40.xml"/><Relationship Id="rId4" Type="http://schemas.openxmlformats.org/officeDocument/2006/relationships/hyperlink" Target="http://s3-ap-south-1.amazonaws.com/av-blog-media/wp-content/uploads/2018/04/1IrdJ5PghD9YoOyVAQ73MJw.gi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0.xml"/><Relationship Id="rId4" Type="http://schemas.openxmlformats.org/officeDocument/2006/relationships/hyperlink" Target="https://cdn-images-1.medium.com/max/1200/1*iWQzxhVlvadk6VAJjsgXgg.pn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0.xml"/><Relationship Id="rId4" Type="http://schemas.openxmlformats.org/officeDocument/2006/relationships/hyperlink" Target="https://cdn-images-1.medium.com/max/1600/1*PxWb3N1jtJduU_dZ7hXFYQ.p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hyperlink" Target="https://www.deeplearningbook.org/" TargetMode="External"/><Relationship Id="rId7" Type="http://schemas.openxmlformats.org/officeDocument/2006/relationships/hyperlink" Target="https://www.deeplearningbook.org/contents/guidelines.html" TargetMode="External"/><Relationship Id="rId2" Type="http://schemas.openxmlformats.org/officeDocument/2006/relationships/notesSlide" Target="../notesSlides/notesSlide24.xml"/><Relationship Id="rId1" Type="http://schemas.openxmlformats.org/officeDocument/2006/relationships/slideLayout" Target="../slideLayouts/slideLayout40.xml"/><Relationship Id="rId6" Type="http://schemas.openxmlformats.org/officeDocument/2006/relationships/hyperlink" Target="https://medium.com/@amarbudhiraja/https-medium-com-amarbudhiraja-learning-less-to-learn-better-dropout-in-deep-machine-learning-74334da4bfc5" TargetMode="External"/><Relationship Id="rId5" Type="http://schemas.openxmlformats.org/officeDocument/2006/relationships/hyperlink" Target="https://datascience.stackexchange.com/questions/23728/why-using-l1-regularization-over-l2" TargetMode="External"/><Relationship Id="rId4" Type="http://schemas.openxmlformats.org/officeDocument/2006/relationships/hyperlink" Target="http://rasbt.github.io/mlxtend/user_guide/general_concepts/regularization-linea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0.xml"/><Relationship Id="rId4" Type="http://schemas.openxmlformats.org/officeDocument/2006/relationships/hyperlink" Target="https://scikit-learn.org/stable/_images/sphx_glr_plot_underfitting_overfitting_0011.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40.xml"/><Relationship Id="rId4" Type="http://schemas.openxmlformats.org/officeDocument/2006/relationships/hyperlink" Target="https://cdn-images-1.medium.com/max/1843/0*Wup-0b5KI6-8cJB4.jp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79B330-DC7E-466E-9D99-2BBF1BBB4795}"/>
              </a:ext>
            </a:extLst>
          </p:cNvPr>
          <p:cNvSpPr>
            <a:spLocks noGrp="1"/>
          </p:cNvSpPr>
          <p:nvPr>
            <p:ph type="title"/>
          </p:nvPr>
        </p:nvSpPr>
        <p:spPr>
          <a:xfrm>
            <a:off x="2692790" y="2336475"/>
            <a:ext cx="7200314" cy="933096"/>
          </a:xfrm>
        </p:spPr>
        <p:txBody>
          <a:bodyPr/>
          <a:lstStyle/>
          <a:p>
            <a:r>
              <a:rPr lang="en-US" dirty="0"/>
              <a:t>Deep Learning Training </a:t>
            </a:r>
          </a:p>
        </p:txBody>
      </p:sp>
      <p:sp>
        <p:nvSpPr>
          <p:cNvPr id="12" name="Text Placeholder 11">
            <a:extLst>
              <a:ext uri="{FF2B5EF4-FFF2-40B4-BE49-F238E27FC236}">
                <a16:creationId xmlns:a16="http://schemas.microsoft.com/office/drawing/2014/main" id="{26C1A73E-7555-4D51-B1D4-812718CBA5DC}"/>
              </a:ext>
            </a:extLst>
          </p:cNvPr>
          <p:cNvSpPr>
            <a:spLocks noGrp="1"/>
          </p:cNvSpPr>
          <p:nvPr>
            <p:ph type="body" idx="1"/>
          </p:nvPr>
        </p:nvSpPr>
        <p:spPr>
          <a:xfrm>
            <a:off x="1946908" y="3588430"/>
            <a:ext cx="8945295" cy="615497"/>
          </a:xfrm>
        </p:spPr>
        <p:txBody>
          <a:bodyPr/>
          <a:lstStyle/>
          <a:p>
            <a:r>
              <a:rPr lang="en-US" dirty="0"/>
              <a:t>Lecture 3: Generalization, Regularization and hyperparameter tuning</a:t>
            </a:r>
          </a:p>
        </p:txBody>
      </p:sp>
    </p:spTree>
    <p:extLst>
      <p:ext uri="{BB962C8B-B14F-4D97-AF65-F5344CB8AC3E}">
        <p14:creationId xmlns:p14="http://schemas.microsoft.com/office/powerpoint/2010/main" val="21919174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59768fe8ff_0_3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0" algn="l" rtl="0">
              <a:lnSpc>
                <a:spcPct val="90000"/>
              </a:lnSpc>
              <a:spcBef>
                <a:spcPts val="0"/>
              </a:spcBef>
              <a:spcAft>
                <a:spcPts val="0"/>
              </a:spcAft>
              <a:buNone/>
            </a:pPr>
            <a:endParaRPr lang="en-US" dirty="0">
              <a:solidFill>
                <a:schemeClr val="dk1"/>
              </a:solidFill>
              <a:highlight>
                <a:schemeClr val="lt1"/>
              </a:highlight>
            </a:endParaRPr>
          </a:p>
          <a:p>
            <a:pPr marL="342900" indent="-342900">
              <a:spcBef>
                <a:spcPts val="0"/>
              </a:spcBef>
            </a:pPr>
            <a:r>
              <a:rPr lang="en-US" dirty="0">
                <a:solidFill>
                  <a:srgbClr val="3F3F3F"/>
                </a:solidFill>
                <a:highlight>
                  <a:schemeClr val="lt1"/>
                </a:highlight>
              </a:rPr>
              <a:t>Causes of overfitting</a:t>
            </a:r>
          </a:p>
          <a:p>
            <a:pPr marL="800100" lvl="1" indent="-342900">
              <a:spcBef>
                <a:spcPts val="0"/>
              </a:spcBef>
              <a:buSzPct val="75000"/>
            </a:pPr>
            <a:r>
              <a:rPr lang="en-US" dirty="0">
                <a:solidFill>
                  <a:srgbClr val="3F3F3F"/>
                </a:solidFill>
                <a:highlight>
                  <a:schemeClr val="lt1"/>
                </a:highlight>
              </a:rPr>
              <a:t>Small amount of data but model is capable of making complex decision (complex model)</a:t>
            </a:r>
            <a:endParaRPr lang="en-US" dirty="0">
              <a:solidFill>
                <a:schemeClr val="dk1"/>
              </a:solidFill>
              <a:highlight>
                <a:schemeClr val="lt1"/>
              </a:highlight>
            </a:endParaRPr>
          </a:p>
          <a:p>
            <a:pPr marL="800100" lvl="1" indent="-342900">
              <a:spcBef>
                <a:spcPts val="0"/>
              </a:spcBef>
              <a:buSzPct val="75000"/>
            </a:pPr>
            <a:r>
              <a:rPr lang="en-US" dirty="0">
                <a:solidFill>
                  <a:srgbClr val="3F3F3F"/>
                </a:solidFill>
                <a:highlight>
                  <a:schemeClr val="lt1"/>
                </a:highlight>
              </a:rPr>
              <a:t>Training for too long</a:t>
            </a:r>
          </a:p>
          <a:p>
            <a:pPr marL="800100" lvl="1" indent="-342900">
              <a:spcBef>
                <a:spcPts val="0"/>
              </a:spcBef>
              <a:buSzPct val="75000"/>
            </a:pPr>
            <a:endParaRPr lang="en-US" sz="2000" dirty="0">
              <a:solidFill>
                <a:srgbClr val="3F3F3F"/>
              </a:solidFill>
              <a:highlight>
                <a:schemeClr val="lt1"/>
              </a:highlight>
            </a:endParaRPr>
          </a:p>
          <a:p>
            <a:pPr marL="457200" lvl="1" indent="0">
              <a:spcBef>
                <a:spcPts val="0"/>
              </a:spcBef>
              <a:buSzPct val="75000"/>
              <a:buNone/>
            </a:pPr>
            <a:endParaRPr lang="en-US" sz="2000" dirty="0">
              <a:solidFill>
                <a:srgbClr val="3F3F3F"/>
              </a:solidFill>
              <a:highlight>
                <a:schemeClr val="lt1"/>
              </a:highlight>
            </a:endParaRPr>
          </a:p>
          <a:p>
            <a:pPr marL="571500" indent="-342900">
              <a:spcBef>
                <a:spcPts val="0"/>
              </a:spcBef>
            </a:pPr>
            <a:r>
              <a:rPr lang="en-US" dirty="0">
                <a:solidFill>
                  <a:srgbClr val="3F3F3F"/>
                </a:solidFill>
                <a:highlight>
                  <a:schemeClr val="lt1"/>
                </a:highlight>
              </a:rPr>
              <a:t>Causes of underfitting	</a:t>
            </a:r>
          </a:p>
          <a:p>
            <a:pPr marL="800100" lvl="1" indent="-342900">
              <a:spcBef>
                <a:spcPts val="0"/>
              </a:spcBef>
              <a:buSzPct val="75000"/>
            </a:pPr>
            <a:r>
              <a:rPr lang="en-US" dirty="0">
                <a:solidFill>
                  <a:srgbClr val="3F3F3F"/>
                </a:solidFill>
                <a:highlight>
                  <a:schemeClr val="lt1"/>
                </a:highlight>
              </a:rPr>
              <a:t>Amount of data is small</a:t>
            </a:r>
            <a:endParaRPr lang="en-US" dirty="0">
              <a:solidFill>
                <a:schemeClr val="dk1"/>
              </a:solidFill>
              <a:highlight>
                <a:schemeClr val="lt1"/>
              </a:highlight>
            </a:endParaRPr>
          </a:p>
          <a:p>
            <a:pPr marL="800100" lvl="1" indent="-342900">
              <a:spcBef>
                <a:spcPts val="0"/>
              </a:spcBef>
              <a:buSzPct val="75000"/>
            </a:pPr>
            <a:r>
              <a:rPr lang="en-US" dirty="0">
                <a:solidFill>
                  <a:srgbClr val="3F3F3F"/>
                </a:solidFill>
                <a:highlight>
                  <a:schemeClr val="lt1"/>
                </a:highlight>
              </a:rPr>
              <a:t>Simple model</a:t>
            </a:r>
          </a:p>
          <a:p>
            <a:pPr marL="800100" lvl="1" indent="-342900">
              <a:spcBef>
                <a:spcPts val="0"/>
              </a:spcBef>
              <a:buSzPct val="75000"/>
            </a:pPr>
            <a:r>
              <a:rPr lang="en-US" dirty="0">
                <a:solidFill>
                  <a:srgbClr val="3F3F3F"/>
                </a:solidFill>
                <a:highlight>
                  <a:schemeClr val="lt1"/>
                </a:highlight>
              </a:rPr>
              <a:t>Not enough training is done</a:t>
            </a:r>
          </a:p>
          <a:p>
            <a:pPr marL="228600" lvl="0" indent="-95250" algn="l" rtl="0">
              <a:lnSpc>
                <a:spcPct val="90000"/>
              </a:lnSpc>
              <a:spcBef>
                <a:spcPts val="1000"/>
              </a:spcBef>
              <a:spcAft>
                <a:spcPts val="0"/>
              </a:spcAft>
              <a:buSzPts val="2100"/>
              <a:buNone/>
            </a:pPr>
            <a:endParaRPr dirty="0"/>
          </a:p>
          <a:p>
            <a:pPr marL="228600" lvl="0" indent="-95250" algn="l" rtl="0">
              <a:lnSpc>
                <a:spcPct val="90000"/>
              </a:lnSpc>
              <a:spcBef>
                <a:spcPts val="1000"/>
              </a:spcBef>
              <a:spcAft>
                <a:spcPts val="0"/>
              </a:spcAft>
              <a:buSzPts val="2100"/>
              <a:buNone/>
            </a:pPr>
            <a:endParaRPr dirty="0"/>
          </a:p>
        </p:txBody>
      </p:sp>
      <p:sp>
        <p:nvSpPr>
          <p:cNvPr id="122" name="Google Shape;122;g59768fe8ff_0_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dirty="0"/>
              <a:t>Causes of Overfit and Underfit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59768fe8ff_0_6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dirty="0">
                <a:solidFill>
                  <a:srgbClr val="3F3F3F"/>
                </a:solidFill>
                <a:ea typeface="Arial"/>
                <a:cs typeface="Arial"/>
                <a:sym typeface="Arial"/>
              </a:rPr>
              <a:t>“Regularization is any modification we make to a learning algorithm that is intended to reduce its generalization error but not its training error.” </a:t>
            </a:r>
            <a:r>
              <a:rPr lang="en-US" sz="2400" dirty="0">
                <a:solidFill>
                  <a:srgbClr val="3F3F3F"/>
                </a:solidFill>
                <a:highlight>
                  <a:schemeClr val="lt1"/>
                </a:highlight>
              </a:rPr>
              <a:t>reference[1]</a:t>
            </a:r>
            <a:endParaRPr sz="2400" dirty="0">
              <a:ea typeface="Arial"/>
              <a:cs typeface="Arial"/>
              <a:sym typeface="Arial"/>
            </a:endParaRPr>
          </a:p>
          <a:p>
            <a:pPr marL="228600" lvl="0" indent="0" algn="l" rtl="0">
              <a:lnSpc>
                <a:spcPct val="90000"/>
              </a:lnSpc>
              <a:spcBef>
                <a:spcPts val="0"/>
              </a:spcBef>
              <a:spcAft>
                <a:spcPts val="0"/>
              </a:spcAft>
              <a:buNone/>
            </a:pPr>
            <a:endParaRPr u="sng" dirty="0"/>
          </a:p>
          <a:p>
            <a:pPr marL="342900" indent="-342900">
              <a:spcBef>
                <a:spcPts val="0"/>
              </a:spcBef>
            </a:pPr>
            <a:r>
              <a:rPr lang="en-US" dirty="0"/>
              <a:t>Main objective of regularization is avoiding model overfitting</a:t>
            </a:r>
            <a:endParaRPr dirty="0"/>
          </a:p>
          <a:p>
            <a:pPr marL="342900" indent="-342900">
              <a:spcBef>
                <a:spcPts val="0"/>
              </a:spcBef>
            </a:pPr>
            <a:r>
              <a:rPr lang="en-US" dirty="0">
                <a:solidFill>
                  <a:srgbClr val="3F3F3F"/>
                </a:solidFill>
              </a:rPr>
              <a:t>D</a:t>
            </a:r>
            <a:r>
              <a:rPr lang="en-US" dirty="0">
                <a:solidFill>
                  <a:srgbClr val="3F3F3F"/>
                </a:solidFill>
                <a:highlight>
                  <a:schemeClr val="lt1"/>
                </a:highlight>
              </a:rPr>
              <a:t>eep neural network has many parameters to learn. Due to this many parameters it can learn complex pattern.</a:t>
            </a:r>
            <a:endParaRPr dirty="0">
              <a:solidFill>
                <a:srgbClr val="3F3F3F"/>
              </a:solidFill>
              <a:highlight>
                <a:schemeClr val="lt1"/>
              </a:highlight>
            </a:endParaRPr>
          </a:p>
          <a:p>
            <a:pPr marL="342900" indent="-342900">
              <a:spcBef>
                <a:spcPts val="0"/>
              </a:spcBef>
            </a:pPr>
            <a:r>
              <a:rPr lang="en-US" dirty="0">
                <a:solidFill>
                  <a:srgbClr val="3F3F3F"/>
                </a:solidFill>
                <a:highlight>
                  <a:schemeClr val="lt1"/>
                </a:highlight>
              </a:rPr>
              <a:t>For similar reason it is prone to overfitting</a:t>
            </a:r>
            <a:endParaRPr dirty="0">
              <a:solidFill>
                <a:srgbClr val="3F3F3F"/>
              </a:solidFill>
              <a:highlight>
                <a:schemeClr val="lt1"/>
              </a:highlight>
            </a:endParaRPr>
          </a:p>
          <a:p>
            <a:pPr marL="342900" indent="-342900">
              <a:spcBef>
                <a:spcPts val="0"/>
              </a:spcBef>
            </a:pPr>
            <a:r>
              <a:rPr lang="en-US" dirty="0">
                <a:solidFill>
                  <a:srgbClr val="3F3F3F"/>
                </a:solidFill>
                <a:highlight>
                  <a:schemeClr val="lt1"/>
                </a:highlight>
              </a:rPr>
              <a:t>We will see this regularization technique</a:t>
            </a:r>
            <a:endParaRPr dirty="0">
              <a:solidFill>
                <a:srgbClr val="3F3F3F"/>
              </a:solidFill>
              <a:highlight>
                <a:schemeClr val="lt1"/>
              </a:highlight>
            </a:endParaRPr>
          </a:p>
          <a:p>
            <a:pPr marL="694980" lvl="1" indent="-342900">
              <a:spcBef>
                <a:spcPts val="0"/>
              </a:spcBef>
              <a:buSzPct val="75000"/>
            </a:pPr>
            <a:r>
              <a:rPr lang="en-US" dirty="0">
                <a:solidFill>
                  <a:srgbClr val="3F3F3F"/>
                </a:solidFill>
                <a:highlight>
                  <a:schemeClr val="lt1"/>
                </a:highlight>
              </a:rPr>
              <a:t>L1, L2 regularization</a:t>
            </a:r>
            <a:endParaRPr dirty="0">
              <a:solidFill>
                <a:srgbClr val="3F3F3F"/>
              </a:solidFill>
              <a:highlight>
                <a:schemeClr val="lt1"/>
              </a:highlight>
            </a:endParaRPr>
          </a:p>
          <a:p>
            <a:pPr marL="694980" lvl="1" indent="-342900">
              <a:spcBef>
                <a:spcPts val="0"/>
              </a:spcBef>
              <a:buSzPct val="75000"/>
            </a:pPr>
            <a:r>
              <a:rPr lang="en-US" dirty="0">
                <a:solidFill>
                  <a:srgbClr val="3F3F3F"/>
                </a:solidFill>
                <a:highlight>
                  <a:schemeClr val="lt1"/>
                </a:highlight>
              </a:rPr>
              <a:t>early stopping</a:t>
            </a:r>
            <a:endParaRPr dirty="0">
              <a:solidFill>
                <a:srgbClr val="3F3F3F"/>
              </a:solidFill>
              <a:highlight>
                <a:schemeClr val="lt1"/>
              </a:highlight>
            </a:endParaRPr>
          </a:p>
          <a:p>
            <a:pPr marL="228600" lvl="0" indent="-95250" algn="l" rtl="0">
              <a:lnSpc>
                <a:spcPct val="90000"/>
              </a:lnSpc>
              <a:spcBef>
                <a:spcPts val="1000"/>
              </a:spcBef>
              <a:spcAft>
                <a:spcPts val="0"/>
              </a:spcAft>
              <a:buSzPts val="2100"/>
              <a:buNone/>
            </a:pPr>
            <a:endParaRPr dirty="0"/>
          </a:p>
          <a:p>
            <a:pPr marL="228600" lvl="0" indent="-95250" algn="l" rtl="0">
              <a:lnSpc>
                <a:spcPct val="90000"/>
              </a:lnSpc>
              <a:spcBef>
                <a:spcPts val="1000"/>
              </a:spcBef>
              <a:spcAft>
                <a:spcPts val="0"/>
              </a:spcAft>
              <a:buSzPts val="2100"/>
              <a:buNone/>
            </a:pPr>
            <a:endParaRPr dirty="0"/>
          </a:p>
        </p:txBody>
      </p:sp>
      <p:sp>
        <p:nvSpPr>
          <p:cNvPr id="128" name="Google Shape;128;g59768fe8ff_0_6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Regularization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indent="-342900">
              <a:lnSpc>
                <a:spcPct val="150000"/>
              </a:lnSpc>
              <a:spcBef>
                <a:spcPts val="0"/>
              </a:spcBef>
            </a:pPr>
            <a:r>
              <a:rPr lang="en-US" dirty="0">
                <a:solidFill>
                  <a:srgbClr val="3F3F3F"/>
                </a:solidFill>
                <a:highlight>
                  <a:schemeClr val="lt1"/>
                </a:highlight>
              </a:rPr>
              <a:t>L1 and L2 regularization works by reducing the model complexity</a:t>
            </a:r>
            <a:endParaRPr dirty="0">
              <a:solidFill>
                <a:srgbClr val="3F3F3F"/>
              </a:solidFill>
            </a:endParaRPr>
          </a:p>
          <a:p>
            <a:pPr marL="342900" indent="-342900">
              <a:lnSpc>
                <a:spcPct val="150000"/>
              </a:lnSpc>
            </a:pPr>
            <a:r>
              <a:rPr lang="en-US" dirty="0">
                <a:solidFill>
                  <a:srgbClr val="3F3F3F"/>
                </a:solidFill>
                <a:highlight>
                  <a:schemeClr val="lt1"/>
                </a:highlight>
              </a:rPr>
              <a:t>In machine learning we model the learning problem as an optimization problem of an error function</a:t>
            </a:r>
            <a:endParaRPr dirty="0">
              <a:solidFill>
                <a:srgbClr val="3F3F3F"/>
              </a:solidFill>
            </a:endParaRPr>
          </a:p>
          <a:p>
            <a:pPr marL="342900" indent="-342900">
              <a:lnSpc>
                <a:spcPct val="150000"/>
              </a:lnSpc>
            </a:pPr>
            <a:r>
              <a:rPr lang="en-US" dirty="0">
                <a:solidFill>
                  <a:srgbClr val="3F3F3F"/>
                </a:solidFill>
                <a:highlight>
                  <a:schemeClr val="lt1"/>
                </a:highlight>
              </a:rPr>
              <a:t>We change the error function such a way that the optimization target is </a:t>
            </a:r>
            <a:r>
              <a:rPr lang="en-US" b="1" dirty="0">
                <a:solidFill>
                  <a:srgbClr val="3F3F3F"/>
                </a:solidFill>
                <a:highlight>
                  <a:schemeClr val="lt1"/>
                </a:highlight>
              </a:rPr>
              <a:t>learning error + model weight(parameter value) [regularization term]</a:t>
            </a:r>
            <a:endParaRPr dirty="0">
              <a:solidFill>
                <a:srgbClr val="3F3F3F"/>
              </a:solidFill>
            </a:endParaRPr>
          </a:p>
          <a:p>
            <a:pPr marL="342900" indent="-342900">
              <a:lnSpc>
                <a:spcPct val="150000"/>
              </a:lnSpc>
            </a:pPr>
            <a:r>
              <a:rPr lang="en-US" dirty="0">
                <a:solidFill>
                  <a:srgbClr val="3F3F3F"/>
                </a:solidFill>
                <a:highlight>
                  <a:schemeClr val="lt1"/>
                </a:highlight>
              </a:rPr>
              <a:t>Model complexity is reduced by reducing the regularization term</a:t>
            </a:r>
            <a:endParaRPr dirty="0">
              <a:solidFill>
                <a:srgbClr val="3F3F3F"/>
              </a:solidFill>
            </a:endParaRPr>
          </a:p>
          <a:p>
            <a:pPr marL="133350" lvl="0" indent="0" algn="l" rtl="0">
              <a:lnSpc>
                <a:spcPct val="90000"/>
              </a:lnSpc>
              <a:spcBef>
                <a:spcPts val="1000"/>
              </a:spcBef>
              <a:spcAft>
                <a:spcPts val="0"/>
              </a:spcAft>
              <a:buSzPts val="2100"/>
              <a:buNone/>
            </a:pPr>
            <a:endParaRPr dirty="0"/>
          </a:p>
        </p:txBody>
      </p:sp>
      <p:sp>
        <p:nvSpPr>
          <p:cNvPr id="134" name="Google Shape;134;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2300"/>
              <a:buFont typeface="Open Sans"/>
              <a:buNone/>
            </a:pPr>
            <a:r>
              <a:rPr lang="en-US"/>
              <a:t>L1,L2 Regularization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59768fe8ff_0_6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a:solidFill>
                  <a:srgbClr val="3F3F3F"/>
                </a:solidFill>
                <a:highlight>
                  <a:schemeClr val="lt1"/>
                </a:highlight>
              </a:rPr>
              <a:t>Two types of norm of the weights are used as regularization term</a:t>
            </a:r>
            <a:endParaRPr dirty="0">
              <a:solidFill>
                <a:srgbClr val="3F3F3F"/>
              </a:solidFill>
              <a:highlight>
                <a:schemeClr val="lt1"/>
              </a:highlight>
            </a:endParaRPr>
          </a:p>
          <a:p>
            <a:pPr marL="342900" indent="-342900">
              <a:spcBef>
                <a:spcPts val="0"/>
              </a:spcBef>
            </a:pPr>
            <a:r>
              <a:rPr lang="en-US" dirty="0">
                <a:solidFill>
                  <a:srgbClr val="3F3F3F"/>
                </a:solidFill>
                <a:highlight>
                  <a:schemeClr val="lt1"/>
                </a:highlight>
              </a:rPr>
              <a:t>L1 regularization/Lasso regularization use  L1 norm as regularization term</a:t>
            </a:r>
            <a:endParaRPr dirty="0">
              <a:solidFill>
                <a:srgbClr val="3F3F3F"/>
              </a:solidFill>
              <a:highlight>
                <a:schemeClr val="lt1"/>
              </a:highlight>
            </a:endParaRPr>
          </a:p>
          <a:p>
            <a:pPr marL="342900" indent="-342900">
              <a:spcBef>
                <a:spcPts val="0"/>
              </a:spcBef>
            </a:pPr>
            <a:r>
              <a:rPr lang="en-US" dirty="0">
                <a:solidFill>
                  <a:srgbClr val="3F3F3F"/>
                </a:solidFill>
                <a:highlight>
                  <a:schemeClr val="lt1"/>
                </a:highlight>
              </a:rPr>
              <a:t>L2 regularization/Ridge regularization use  L2 norm as regularization term</a:t>
            </a:r>
            <a:endParaRPr dirty="0">
              <a:solidFill>
                <a:srgbClr val="3F3F3F"/>
              </a:solidFill>
              <a:highlight>
                <a:schemeClr val="lt1"/>
              </a:highlight>
            </a:endParaRPr>
          </a:p>
          <a:p>
            <a:pPr marL="0" lvl="0" indent="0" algn="l" rtl="0">
              <a:lnSpc>
                <a:spcPct val="90000"/>
              </a:lnSpc>
              <a:spcBef>
                <a:spcPts val="0"/>
              </a:spcBef>
              <a:spcAft>
                <a:spcPts val="0"/>
              </a:spcAft>
              <a:buNone/>
            </a:pPr>
            <a:endParaRPr sz="2400" dirty="0">
              <a:solidFill>
                <a:srgbClr val="3F3F3F"/>
              </a:solidFill>
              <a:highlight>
                <a:schemeClr val="lt1"/>
              </a:highlight>
            </a:endParaRPr>
          </a:p>
          <a:p>
            <a:pPr marL="0" lvl="0" indent="0" algn="l" rtl="0">
              <a:lnSpc>
                <a:spcPct val="90000"/>
              </a:lnSpc>
              <a:spcBef>
                <a:spcPts val="0"/>
              </a:spcBef>
              <a:spcAft>
                <a:spcPts val="0"/>
              </a:spcAft>
              <a:buNone/>
            </a:pPr>
            <a:endParaRPr sz="2400" dirty="0">
              <a:solidFill>
                <a:srgbClr val="3F3F3F"/>
              </a:solidFill>
              <a:highlight>
                <a:schemeClr val="lt1"/>
              </a:highlight>
            </a:endParaRPr>
          </a:p>
          <a:p>
            <a:pPr marL="0" lvl="0" indent="0" algn="l" rtl="0">
              <a:lnSpc>
                <a:spcPct val="90000"/>
              </a:lnSpc>
              <a:spcBef>
                <a:spcPts val="0"/>
              </a:spcBef>
              <a:spcAft>
                <a:spcPts val="0"/>
              </a:spcAft>
              <a:buNone/>
            </a:pPr>
            <a:endParaRPr sz="2400" dirty="0">
              <a:solidFill>
                <a:srgbClr val="3F3F3F"/>
              </a:solidFill>
              <a:highlight>
                <a:schemeClr val="lt1"/>
              </a:highlight>
            </a:endParaRPr>
          </a:p>
        </p:txBody>
      </p:sp>
      <p:sp>
        <p:nvSpPr>
          <p:cNvPr id="140" name="Google Shape;140;g59768fe8ff_0_6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L1,L2 Norm</a:t>
            </a:r>
            <a:endParaRPr/>
          </a:p>
        </p:txBody>
      </p:sp>
      <p:sp>
        <p:nvSpPr>
          <p:cNvPr id="141" name="Google Shape;141;g59768fe8ff_0_65"/>
          <p:cNvSpPr txBox="1"/>
          <p:nvPr/>
        </p:nvSpPr>
        <p:spPr>
          <a:xfrm>
            <a:off x="264275" y="2265600"/>
            <a:ext cx="4920000" cy="2136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rgbClr val="3F3F3F"/>
                </a:solidFill>
                <a:highlight>
                  <a:schemeClr val="lt1"/>
                </a:highlight>
                <a:latin typeface="Calibri"/>
                <a:ea typeface="Calibri"/>
                <a:cs typeface="Calibri"/>
                <a:sym typeface="Calibri"/>
              </a:rPr>
              <a:t>L1 norm of  model  weights, w</a:t>
            </a:r>
            <a:endParaRPr sz="2400">
              <a:solidFill>
                <a:srgbClr val="3F3F3F"/>
              </a:solidFill>
              <a:highlight>
                <a:schemeClr val="lt1"/>
              </a:highlight>
              <a:latin typeface="Calibri"/>
              <a:ea typeface="Calibri"/>
              <a:cs typeface="Calibri"/>
              <a:sym typeface="Calibri"/>
            </a:endParaRPr>
          </a:p>
          <a:p>
            <a:pPr marL="0" lvl="0" indent="0" algn="l" rtl="0">
              <a:lnSpc>
                <a:spcPct val="90000"/>
              </a:lnSpc>
              <a:spcBef>
                <a:spcPts val="0"/>
              </a:spcBef>
              <a:spcAft>
                <a:spcPts val="0"/>
              </a:spcAft>
              <a:buNone/>
            </a:pPr>
            <a:endParaRPr sz="2400">
              <a:solidFill>
                <a:srgbClr val="3F3F3F"/>
              </a:solidFill>
              <a:highlight>
                <a:schemeClr val="lt1"/>
              </a:highlight>
              <a:latin typeface="Calibri"/>
              <a:ea typeface="Calibri"/>
              <a:cs typeface="Calibri"/>
              <a:sym typeface="Calibri"/>
            </a:endParaRPr>
          </a:p>
          <a:p>
            <a:pPr marL="0" lvl="0" indent="0" algn="l" rtl="0">
              <a:lnSpc>
                <a:spcPct val="90000"/>
              </a:lnSpc>
              <a:spcBef>
                <a:spcPts val="0"/>
              </a:spcBef>
              <a:spcAft>
                <a:spcPts val="0"/>
              </a:spcAft>
              <a:buClr>
                <a:schemeClr val="dk1"/>
              </a:buClr>
              <a:buSzPts val="1100"/>
              <a:buFont typeface="Arial"/>
              <a:buNone/>
            </a:pPr>
            <a:endParaRPr sz="2400">
              <a:solidFill>
                <a:srgbClr val="3F3F3F"/>
              </a:solidFill>
              <a:highlight>
                <a:schemeClr val="lt1"/>
              </a:highlight>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42" name="Google Shape;142;g59768fe8ff_0_65"/>
          <p:cNvSpPr txBox="1"/>
          <p:nvPr/>
        </p:nvSpPr>
        <p:spPr>
          <a:xfrm>
            <a:off x="264275" y="4245025"/>
            <a:ext cx="8613300" cy="2136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400">
                <a:solidFill>
                  <a:srgbClr val="3F3F3F"/>
                </a:solidFill>
                <a:highlight>
                  <a:schemeClr val="lt1"/>
                </a:highlight>
                <a:latin typeface="Calibri"/>
                <a:ea typeface="Calibri"/>
                <a:cs typeface="Calibri"/>
                <a:sym typeface="Calibri"/>
              </a:rPr>
              <a:t>L2 norm of  model  weights, w</a:t>
            </a:r>
            <a:endParaRPr sz="2400">
              <a:solidFill>
                <a:srgbClr val="3F3F3F"/>
              </a:solidFill>
              <a:highlight>
                <a:schemeClr val="lt1"/>
              </a:highlight>
              <a:latin typeface="Calibri"/>
              <a:ea typeface="Calibri"/>
              <a:cs typeface="Calibri"/>
              <a:sym typeface="Calibri"/>
            </a:endParaRPr>
          </a:p>
          <a:p>
            <a:pPr marL="0" lvl="0" indent="0" algn="l" rtl="0">
              <a:lnSpc>
                <a:spcPct val="90000"/>
              </a:lnSpc>
              <a:spcBef>
                <a:spcPts val="0"/>
              </a:spcBef>
              <a:spcAft>
                <a:spcPts val="0"/>
              </a:spcAft>
              <a:buClr>
                <a:schemeClr val="dk1"/>
              </a:buClr>
              <a:buSzPts val="1100"/>
              <a:buFont typeface="Arial"/>
              <a:buNone/>
            </a:pPr>
            <a:endParaRPr sz="2400">
              <a:solidFill>
                <a:srgbClr val="3F3F3F"/>
              </a:solidFill>
              <a:highlight>
                <a:schemeClr val="lt1"/>
              </a:highlight>
              <a:latin typeface="Calibri"/>
              <a:ea typeface="Calibri"/>
              <a:cs typeface="Calibri"/>
              <a:sym typeface="Calibri"/>
            </a:endParaRPr>
          </a:p>
          <a:p>
            <a:pPr marL="0" lvl="0" indent="0" algn="l" rtl="0">
              <a:lnSpc>
                <a:spcPct val="90000"/>
              </a:lnSpc>
              <a:spcBef>
                <a:spcPts val="0"/>
              </a:spcBef>
              <a:spcAft>
                <a:spcPts val="0"/>
              </a:spcAft>
              <a:buClr>
                <a:schemeClr val="dk1"/>
              </a:buClr>
              <a:buSzPts val="1100"/>
              <a:buFont typeface="Arial"/>
              <a:buNone/>
            </a:pPr>
            <a:endParaRPr sz="2400">
              <a:solidFill>
                <a:srgbClr val="3F3F3F"/>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43" name="Google Shape;143;g59768fe8ff_0_65"/>
          <p:cNvPicPr preferRelativeResize="0"/>
          <p:nvPr/>
        </p:nvPicPr>
        <p:blipFill>
          <a:blip r:embed="rId3">
            <a:alphaModFix/>
          </a:blip>
          <a:stretch>
            <a:fillRect/>
          </a:stretch>
        </p:blipFill>
        <p:spPr>
          <a:xfrm>
            <a:off x="383700" y="2771775"/>
            <a:ext cx="2171700" cy="1123950"/>
          </a:xfrm>
          <a:prstGeom prst="rect">
            <a:avLst/>
          </a:prstGeom>
          <a:noFill/>
          <a:ln>
            <a:noFill/>
          </a:ln>
        </p:spPr>
      </p:pic>
      <p:pic>
        <p:nvPicPr>
          <p:cNvPr id="144" name="Google Shape;144;g59768fe8ff_0_65"/>
          <p:cNvPicPr preferRelativeResize="0"/>
          <p:nvPr/>
        </p:nvPicPr>
        <p:blipFill>
          <a:blip r:embed="rId4">
            <a:alphaModFix/>
          </a:blip>
          <a:stretch>
            <a:fillRect/>
          </a:stretch>
        </p:blipFill>
        <p:spPr>
          <a:xfrm>
            <a:off x="383700" y="4690375"/>
            <a:ext cx="2171700" cy="1269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2300"/>
              <a:buFont typeface="Open Sans"/>
              <a:buNone/>
            </a:pPr>
            <a:r>
              <a:rPr lang="en-US"/>
              <a:t>L1, L2 Regularization</a:t>
            </a:r>
            <a:endParaRPr/>
          </a:p>
        </p:txBody>
      </p:sp>
      <p:pic>
        <p:nvPicPr>
          <p:cNvPr id="151" name="Google Shape;151;p4"/>
          <p:cNvPicPr preferRelativeResize="0"/>
          <p:nvPr/>
        </p:nvPicPr>
        <p:blipFill>
          <a:blip r:embed="rId3">
            <a:alphaModFix/>
          </a:blip>
          <a:stretch>
            <a:fillRect/>
          </a:stretch>
        </p:blipFill>
        <p:spPr>
          <a:xfrm>
            <a:off x="1802716" y="1324286"/>
            <a:ext cx="7566367" cy="51039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59768fe8ff_0_80"/>
          <p:cNvSpPr txBox="1">
            <a:spLocks noGrp="1"/>
          </p:cNvSpPr>
          <p:nvPr>
            <p:ph idx="1"/>
          </p:nvPr>
        </p:nvSpPr>
        <p:spPr>
          <a:xfrm>
            <a:off x="264281" y="890414"/>
            <a:ext cx="5390931" cy="5490914"/>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a:solidFill>
                  <a:srgbClr val="3F3F3F"/>
                </a:solidFill>
                <a:highlight>
                  <a:schemeClr val="lt1"/>
                </a:highlight>
              </a:rPr>
              <a:t>L1 regularization may remove weights from model by zeroing them</a:t>
            </a:r>
          </a:p>
          <a:p>
            <a:pPr marL="342900" indent="-342900">
              <a:spcBef>
                <a:spcPts val="0"/>
              </a:spcBef>
            </a:pPr>
            <a:endParaRPr dirty="0">
              <a:solidFill>
                <a:srgbClr val="3F3F3F"/>
              </a:solidFill>
              <a:highlight>
                <a:schemeClr val="lt1"/>
              </a:highlight>
            </a:endParaRPr>
          </a:p>
          <a:p>
            <a:pPr marL="342900" indent="-342900">
              <a:spcBef>
                <a:spcPts val="0"/>
              </a:spcBef>
            </a:pPr>
            <a:r>
              <a:rPr lang="en-US" dirty="0">
                <a:solidFill>
                  <a:srgbClr val="3F3F3F"/>
                </a:solidFill>
                <a:highlight>
                  <a:schemeClr val="lt1"/>
                </a:highlight>
              </a:rPr>
              <a:t>L1 regularization creates sparser model</a:t>
            </a:r>
          </a:p>
          <a:p>
            <a:pPr marL="342900" indent="-342900">
              <a:spcBef>
                <a:spcPts val="0"/>
              </a:spcBef>
            </a:pPr>
            <a:endParaRPr dirty="0">
              <a:solidFill>
                <a:srgbClr val="3F3F3F"/>
              </a:solidFill>
              <a:highlight>
                <a:schemeClr val="lt1"/>
              </a:highlight>
            </a:endParaRPr>
          </a:p>
          <a:p>
            <a:pPr marL="342900" indent="-342900">
              <a:spcBef>
                <a:spcPts val="0"/>
              </a:spcBef>
            </a:pPr>
            <a:r>
              <a:rPr lang="en-US" dirty="0">
                <a:solidFill>
                  <a:srgbClr val="3F3F3F"/>
                </a:solidFill>
                <a:highlight>
                  <a:schemeClr val="lt1"/>
                </a:highlight>
              </a:rPr>
              <a:t>For weight removal capacity it can act as a feature selector</a:t>
            </a:r>
            <a:endParaRPr dirty="0">
              <a:solidFill>
                <a:srgbClr val="3F3F3F"/>
              </a:solidFill>
              <a:highlight>
                <a:schemeClr val="lt1"/>
              </a:highlight>
            </a:endParaRPr>
          </a:p>
          <a:p>
            <a:pPr marL="228600" lvl="0" indent="0" algn="l" rtl="0">
              <a:spcBef>
                <a:spcPts val="0"/>
              </a:spcBef>
              <a:spcAft>
                <a:spcPts val="0"/>
              </a:spcAft>
              <a:buNone/>
            </a:pPr>
            <a:endParaRPr sz="2400" dirty="0">
              <a:solidFill>
                <a:srgbClr val="3F3F3F"/>
              </a:solidFill>
              <a:highlight>
                <a:schemeClr val="lt1"/>
              </a:highlight>
            </a:endParaRPr>
          </a:p>
          <a:p>
            <a:pPr marL="0" lvl="0" indent="0" algn="l" rtl="0">
              <a:spcBef>
                <a:spcPts val="0"/>
              </a:spcBef>
              <a:spcAft>
                <a:spcPts val="0"/>
              </a:spcAft>
              <a:buNone/>
            </a:pPr>
            <a:r>
              <a:rPr lang="en-US" sz="2400" dirty="0">
                <a:solidFill>
                  <a:srgbClr val="3F3F3F"/>
                </a:solidFill>
                <a:highlight>
                  <a:schemeClr val="lt1"/>
                </a:highlight>
              </a:rPr>
              <a:t> </a:t>
            </a:r>
            <a:endParaRPr dirty="0">
              <a:solidFill>
                <a:srgbClr val="3F3F3F"/>
              </a:solidFill>
            </a:endParaRPr>
          </a:p>
          <a:p>
            <a:pPr marL="228600" lvl="0" indent="0" algn="l" rtl="0">
              <a:lnSpc>
                <a:spcPct val="90000"/>
              </a:lnSpc>
              <a:spcBef>
                <a:spcPts val="1000"/>
              </a:spcBef>
              <a:spcAft>
                <a:spcPts val="0"/>
              </a:spcAft>
              <a:buNone/>
            </a:pPr>
            <a:endParaRPr dirty="0">
              <a:solidFill>
                <a:srgbClr val="3F3F3F"/>
              </a:solidFill>
            </a:endParaRPr>
          </a:p>
          <a:p>
            <a:pPr marL="133350" lvl="0" indent="0" algn="l" rtl="0">
              <a:lnSpc>
                <a:spcPct val="90000"/>
              </a:lnSpc>
              <a:spcBef>
                <a:spcPts val="1000"/>
              </a:spcBef>
              <a:spcAft>
                <a:spcPts val="0"/>
              </a:spcAft>
              <a:buSzPts val="2100"/>
              <a:buNone/>
            </a:pPr>
            <a:endParaRPr dirty="0"/>
          </a:p>
        </p:txBody>
      </p:sp>
      <p:sp>
        <p:nvSpPr>
          <p:cNvPr id="157" name="Google Shape;157;g59768fe8ff_0_8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Effects of L1,L2 Regularization</a:t>
            </a:r>
            <a:endParaRPr/>
          </a:p>
        </p:txBody>
      </p:sp>
      <p:pic>
        <p:nvPicPr>
          <p:cNvPr id="158" name="Google Shape;158;g59768fe8ff_0_80"/>
          <p:cNvPicPr preferRelativeResize="0"/>
          <p:nvPr/>
        </p:nvPicPr>
        <p:blipFill>
          <a:blip r:embed="rId3">
            <a:alphaModFix/>
          </a:blip>
          <a:stretch>
            <a:fillRect/>
          </a:stretch>
        </p:blipFill>
        <p:spPr>
          <a:xfrm>
            <a:off x="5851075" y="1088575"/>
            <a:ext cx="5390931" cy="4229013"/>
          </a:xfrm>
          <a:prstGeom prst="rect">
            <a:avLst/>
          </a:prstGeom>
          <a:noFill/>
          <a:ln>
            <a:noFill/>
          </a:ln>
        </p:spPr>
      </p:pic>
      <p:sp>
        <p:nvSpPr>
          <p:cNvPr id="159" name="Google Shape;159;g59768fe8ff_0_80"/>
          <p:cNvSpPr txBox="1"/>
          <p:nvPr/>
        </p:nvSpPr>
        <p:spPr>
          <a:xfrm>
            <a:off x="5851075" y="802825"/>
            <a:ext cx="1728000" cy="2448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400"/>
              <a:buFont typeface="Arial"/>
              <a:buNone/>
            </a:pPr>
            <a:r>
              <a:rPr lang="en-US">
                <a:solidFill>
                  <a:srgbClr val="3F3F3F"/>
                </a:solidFill>
                <a:highlight>
                  <a:schemeClr val="lt1"/>
                </a:highlight>
                <a:latin typeface="Calibri"/>
                <a:ea typeface="Calibri"/>
                <a:cs typeface="Calibri"/>
                <a:sym typeface="Calibri"/>
              </a:rPr>
              <a:t>image source[5]</a:t>
            </a:r>
            <a:endParaRPr>
              <a:solidFill>
                <a:srgbClr val="3F3F3F"/>
              </a:solidFill>
              <a:highlight>
                <a:schemeClr val="lt1"/>
              </a:highlight>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2A53E935-B5F2-4598-B273-63B27A860F91}"/>
              </a:ext>
            </a:extLst>
          </p:cNvPr>
          <p:cNvSpPr txBox="1"/>
          <p:nvPr/>
        </p:nvSpPr>
        <p:spPr>
          <a:xfrm>
            <a:off x="7579075" y="5615536"/>
            <a:ext cx="2699778" cy="307777"/>
          </a:xfrm>
          <a:prstGeom prst="rect">
            <a:avLst/>
          </a:prstGeom>
          <a:noFill/>
        </p:spPr>
        <p:txBody>
          <a:bodyPr wrap="none" rtlCol="0">
            <a:spAutoFit/>
          </a:bodyPr>
          <a:lstStyle/>
          <a:p>
            <a:r>
              <a:rPr lang="en-US" dirty="0"/>
              <a:t>Figure: L1 regularization </a:t>
            </a:r>
            <a:r>
              <a:rPr lang="en-US" dirty="0">
                <a:hlinkClick r:id="rId4"/>
              </a:rPr>
              <a:t>source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59768fe8ff_0_86"/>
          <p:cNvSpPr txBox="1">
            <a:spLocks noGrp="1"/>
          </p:cNvSpPr>
          <p:nvPr>
            <p:ph idx="1"/>
          </p:nvPr>
        </p:nvSpPr>
        <p:spPr>
          <a:xfrm>
            <a:off x="264281" y="890414"/>
            <a:ext cx="5586794" cy="5490914"/>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100"/>
            </a:pPr>
            <a:r>
              <a:rPr lang="en-US" dirty="0">
                <a:solidFill>
                  <a:srgbClr val="3F3F3F"/>
                </a:solidFill>
                <a:highlight>
                  <a:schemeClr val="lt1"/>
                </a:highlight>
              </a:rPr>
              <a:t>L2 regularization does not always  remove weights while regularizing</a:t>
            </a:r>
          </a:p>
          <a:p>
            <a:pPr marL="342900" indent="-342900">
              <a:spcBef>
                <a:spcPts val="0"/>
              </a:spcBef>
              <a:buSzPts val="2100"/>
            </a:pPr>
            <a:endParaRPr lang="en-US" sz="2400" dirty="0">
              <a:solidFill>
                <a:srgbClr val="3F3F3F"/>
              </a:solidFill>
              <a:highlight>
                <a:schemeClr val="lt1"/>
              </a:highlight>
            </a:endParaRPr>
          </a:p>
          <a:p>
            <a:pPr marL="228600" lvl="0" indent="0" algn="l" rtl="0">
              <a:spcBef>
                <a:spcPts val="0"/>
              </a:spcBef>
              <a:spcAft>
                <a:spcPts val="0"/>
              </a:spcAft>
              <a:buNone/>
            </a:pPr>
            <a:endParaRPr dirty="0">
              <a:solidFill>
                <a:srgbClr val="3F3F3F"/>
              </a:solidFill>
            </a:endParaRPr>
          </a:p>
          <a:p>
            <a:pPr marL="228600" lvl="0" indent="0" algn="l" rtl="0">
              <a:spcBef>
                <a:spcPts val="0"/>
              </a:spcBef>
              <a:spcAft>
                <a:spcPts val="0"/>
              </a:spcAft>
              <a:buNone/>
            </a:pPr>
            <a:endParaRPr sz="2400" dirty="0">
              <a:solidFill>
                <a:srgbClr val="3F3F3F"/>
              </a:solidFill>
              <a:highlight>
                <a:schemeClr val="lt1"/>
              </a:highlight>
            </a:endParaRPr>
          </a:p>
          <a:p>
            <a:pPr marL="228600" lvl="0" indent="0" algn="l" rtl="0">
              <a:spcBef>
                <a:spcPts val="0"/>
              </a:spcBef>
              <a:spcAft>
                <a:spcPts val="0"/>
              </a:spcAft>
              <a:buNone/>
            </a:pPr>
            <a:endParaRPr sz="2400" dirty="0">
              <a:solidFill>
                <a:srgbClr val="3F3F3F"/>
              </a:solidFill>
              <a:highlight>
                <a:schemeClr val="lt1"/>
              </a:highlight>
            </a:endParaRPr>
          </a:p>
          <a:p>
            <a:pPr marL="0" lvl="0" indent="0" algn="l" rtl="0">
              <a:spcBef>
                <a:spcPts val="0"/>
              </a:spcBef>
              <a:spcAft>
                <a:spcPts val="0"/>
              </a:spcAft>
              <a:buNone/>
            </a:pPr>
            <a:r>
              <a:rPr lang="en-US" sz="2400" dirty="0">
                <a:solidFill>
                  <a:srgbClr val="3F3F3F"/>
                </a:solidFill>
                <a:highlight>
                  <a:schemeClr val="lt1"/>
                </a:highlight>
              </a:rPr>
              <a:t> </a:t>
            </a:r>
            <a:endParaRPr dirty="0">
              <a:solidFill>
                <a:srgbClr val="3F3F3F"/>
              </a:solidFill>
            </a:endParaRPr>
          </a:p>
          <a:p>
            <a:pPr marL="228600" lvl="0" indent="0" algn="l" rtl="0">
              <a:lnSpc>
                <a:spcPct val="90000"/>
              </a:lnSpc>
              <a:spcBef>
                <a:spcPts val="1000"/>
              </a:spcBef>
              <a:spcAft>
                <a:spcPts val="0"/>
              </a:spcAft>
              <a:buNone/>
            </a:pPr>
            <a:endParaRPr dirty="0">
              <a:solidFill>
                <a:srgbClr val="3F3F3F"/>
              </a:solidFill>
            </a:endParaRPr>
          </a:p>
          <a:p>
            <a:pPr marL="133350" lvl="0" indent="0" algn="l" rtl="0">
              <a:lnSpc>
                <a:spcPct val="90000"/>
              </a:lnSpc>
              <a:spcBef>
                <a:spcPts val="1000"/>
              </a:spcBef>
              <a:spcAft>
                <a:spcPts val="0"/>
              </a:spcAft>
              <a:buSzPts val="2100"/>
              <a:buNone/>
            </a:pPr>
            <a:endParaRPr dirty="0"/>
          </a:p>
        </p:txBody>
      </p:sp>
      <p:sp>
        <p:nvSpPr>
          <p:cNvPr id="165" name="Google Shape;165;g59768fe8ff_0_8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Effects of L1,L2 Regularization</a:t>
            </a:r>
            <a:endParaRPr/>
          </a:p>
        </p:txBody>
      </p:sp>
      <p:pic>
        <p:nvPicPr>
          <p:cNvPr id="166" name="Google Shape;166;g59768fe8ff_0_86"/>
          <p:cNvPicPr preferRelativeResize="0"/>
          <p:nvPr/>
        </p:nvPicPr>
        <p:blipFill>
          <a:blip r:embed="rId3">
            <a:alphaModFix/>
          </a:blip>
          <a:stretch>
            <a:fillRect/>
          </a:stretch>
        </p:blipFill>
        <p:spPr>
          <a:xfrm>
            <a:off x="5660575" y="1114875"/>
            <a:ext cx="5466970" cy="4216780"/>
          </a:xfrm>
          <a:prstGeom prst="rect">
            <a:avLst/>
          </a:prstGeom>
          <a:noFill/>
          <a:ln>
            <a:noFill/>
          </a:ln>
        </p:spPr>
      </p:pic>
      <p:sp>
        <p:nvSpPr>
          <p:cNvPr id="2" name="TextBox 1">
            <a:extLst>
              <a:ext uri="{FF2B5EF4-FFF2-40B4-BE49-F238E27FC236}">
                <a16:creationId xmlns:a16="http://schemas.microsoft.com/office/drawing/2014/main" id="{0BA10134-1A05-4787-8A50-03CD77C444B9}"/>
              </a:ext>
            </a:extLst>
          </p:cNvPr>
          <p:cNvSpPr txBox="1"/>
          <p:nvPr/>
        </p:nvSpPr>
        <p:spPr>
          <a:xfrm>
            <a:off x="7765366" y="5852160"/>
            <a:ext cx="2699778" cy="307777"/>
          </a:xfrm>
          <a:prstGeom prst="rect">
            <a:avLst/>
          </a:prstGeom>
          <a:noFill/>
        </p:spPr>
        <p:txBody>
          <a:bodyPr wrap="none" rtlCol="0">
            <a:spAutoFit/>
          </a:bodyPr>
          <a:lstStyle/>
          <a:p>
            <a:r>
              <a:rPr lang="en-US" dirty="0"/>
              <a:t>Figure: L2 regularization </a:t>
            </a:r>
            <a:r>
              <a:rPr lang="en-US" dirty="0">
                <a:hlinkClick r:id="rId4"/>
              </a:rPr>
              <a:t>source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59768fe8ff_0_9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buSzPts val="2100"/>
            </a:pPr>
            <a:r>
              <a:rPr lang="en-US" dirty="0">
                <a:solidFill>
                  <a:srgbClr val="3F3F3F"/>
                </a:solidFill>
                <a:highlight>
                  <a:schemeClr val="lt1"/>
                </a:highlight>
              </a:rPr>
              <a:t>Early stopping is stop the training earlier than defined duration (epoch) Training too long will lead to overfitting but we don’t know how long</a:t>
            </a:r>
            <a:endParaRPr dirty="0">
              <a:solidFill>
                <a:srgbClr val="3F3F3F"/>
              </a:solidFill>
              <a:highlight>
                <a:schemeClr val="lt1"/>
              </a:highlight>
            </a:endParaRPr>
          </a:p>
          <a:p>
            <a:pPr marL="342900" indent="-342900">
              <a:buSzPts val="2100"/>
            </a:pPr>
            <a:r>
              <a:rPr lang="en-US" dirty="0">
                <a:solidFill>
                  <a:srgbClr val="3F3F3F"/>
                </a:solidFill>
                <a:highlight>
                  <a:schemeClr val="lt1"/>
                </a:highlight>
              </a:rPr>
              <a:t>So, training error and validation error is observed. After an epoch  if training error is reducing but validation error starts to improve, it indicates overfitting has started. So, we have to stop training.</a:t>
            </a:r>
            <a:endParaRPr dirty="0">
              <a:solidFill>
                <a:srgbClr val="3F3F3F"/>
              </a:solidFill>
              <a:highlight>
                <a:schemeClr val="lt1"/>
              </a:highlight>
            </a:endParaRPr>
          </a:p>
          <a:p>
            <a:pPr marL="0" lvl="0" indent="0" algn="l" rtl="0">
              <a:lnSpc>
                <a:spcPct val="100000"/>
              </a:lnSpc>
              <a:spcBef>
                <a:spcPts val="0"/>
              </a:spcBef>
              <a:spcAft>
                <a:spcPts val="0"/>
              </a:spcAft>
              <a:buNone/>
            </a:pPr>
            <a:endParaRPr sz="1400" dirty="0">
              <a:solidFill>
                <a:srgbClr val="000000"/>
              </a:solidFill>
            </a:endParaRPr>
          </a:p>
          <a:p>
            <a:pPr marL="228600" lvl="0" indent="0" algn="l" rtl="0">
              <a:lnSpc>
                <a:spcPct val="90000"/>
              </a:lnSpc>
              <a:spcBef>
                <a:spcPts val="1000"/>
              </a:spcBef>
              <a:spcAft>
                <a:spcPts val="0"/>
              </a:spcAft>
              <a:buNone/>
            </a:pPr>
            <a:endParaRPr sz="2400" dirty="0">
              <a:highlight>
                <a:schemeClr val="lt1"/>
              </a:highlight>
            </a:endParaRPr>
          </a:p>
        </p:txBody>
      </p:sp>
      <p:sp>
        <p:nvSpPr>
          <p:cNvPr id="173" name="Google Shape;173;g59768fe8ff_0_9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Early Stopping</a:t>
            </a:r>
            <a:endParaRPr/>
          </a:p>
        </p:txBody>
      </p:sp>
      <p:pic>
        <p:nvPicPr>
          <p:cNvPr id="174" name="Google Shape;174;g59768fe8ff_0_93"/>
          <p:cNvPicPr preferRelativeResize="0"/>
          <p:nvPr/>
        </p:nvPicPr>
        <p:blipFill>
          <a:blip r:embed="rId3">
            <a:alphaModFix/>
          </a:blip>
          <a:stretch>
            <a:fillRect/>
          </a:stretch>
        </p:blipFill>
        <p:spPr>
          <a:xfrm>
            <a:off x="1414795" y="3179298"/>
            <a:ext cx="10206471" cy="3381260"/>
          </a:xfrm>
          <a:prstGeom prst="rect">
            <a:avLst/>
          </a:prstGeom>
          <a:noFill/>
          <a:ln>
            <a:noFill/>
          </a:ln>
        </p:spPr>
      </p:pic>
      <p:sp>
        <p:nvSpPr>
          <p:cNvPr id="2" name="TextBox 1">
            <a:extLst>
              <a:ext uri="{FF2B5EF4-FFF2-40B4-BE49-F238E27FC236}">
                <a16:creationId xmlns:a16="http://schemas.microsoft.com/office/drawing/2014/main" id="{08DE0365-46C5-4BCE-86E6-5867A01F3C2E}"/>
              </a:ext>
            </a:extLst>
          </p:cNvPr>
          <p:cNvSpPr txBox="1"/>
          <p:nvPr/>
        </p:nvSpPr>
        <p:spPr>
          <a:xfrm>
            <a:off x="4839887" y="6560558"/>
            <a:ext cx="2512226" cy="307777"/>
          </a:xfrm>
          <a:prstGeom prst="rect">
            <a:avLst/>
          </a:prstGeom>
          <a:noFill/>
        </p:spPr>
        <p:txBody>
          <a:bodyPr wrap="none" rtlCol="0">
            <a:spAutoFit/>
          </a:bodyPr>
          <a:lstStyle/>
          <a:p>
            <a:r>
              <a:rPr lang="en-US" dirty="0"/>
              <a:t>Figure: Early stopping </a:t>
            </a:r>
            <a:r>
              <a:rPr lang="en-US" dirty="0">
                <a:hlinkClick r:id="rId4"/>
              </a:rPr>
              <a:t>source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59768fe8ff_0_9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lnSpc>
                <a:spcPct val="150000"/>
              </a:lnSpc>
              <a:spcBef>
                <a:spcPts val="0"/>
              </a:spcBef>
              <a:buSzPts val="2100"/>
            </a:pPr>
            <a:r>
              <a:rPr lang="en-US" dirty="0">
                <a:solidFill>
                  <a:srgbClr val="3F3F3F"/>
                </a:solidFill>
                <a:highlight>
                  <a:schemeClr val="lt1"/>
                </a:highlight>
              </a:rPr>
              <a:t>When training neural network, we first make forward propagation then according to it’s output we apply backward propagation on network.</a:t>
            </a:r>
            <a:endParaRPr dirty="0">
              <a:solidFill>
                <a:srgbClr val="3F3F3F"/>
              </a:solidFill>
              <a:highlight>
                <a:schemeClr val="lt1"/>
              </a:highlight>
            </a:endParaRPr>
          </a:p>
          <a:p>
            <a:pPr marL="342900" indent="-342900">
              <a:lnSpc>
                <a:spcPct val="150000"/>
              </a:lnSpc>
              <a:buSzPts val="2100"/>
            </a:pPr>
            <a:r>
              <a:rPr lang="en-US" dirty="0">
                <a:solidFill>
                  <a:srgbClr val="3F3F3F"/>
                </a:solidFill>
                <a:highlight>
                  <a:schemeClr val="lt1"/>
                </a:highlight>
              </a:rPr>
              <a:t>In dropout, while making this forward propagation we dropped the output of neuron with some probability.</a:t>
            </a:r>
            <a:endParaRPr dirty="0">
              <a:solidFill>
                <a:srgbClr val="3F3F3F"/>
              </a:solidFill>
              <a:highlight>
                <a:schemeClr val="lt1"/>
              </a:highlight>
            </a:endParaRPr>
          </a:p>
          <a:p>
            <a:pPr marL="342900" indent="-342900">
              <a:lnSpc>
                <a:spcPct val="150000"/>
              </a:lnSpc>
              <a:buSzPts val="2100"/>
            </a:pPr>
            <a:r>
              <a:rPr lang="en-US" dirty="0">
                <a:solidFill>
                  <a:srgbClr val="3F3F3F"/>
                </a:solidFill>
                <a:highlight>
                  <a:schemeClr val="lt1"/>
                </a:highlight>
              </a:rPr>
              <a:t>This is done only in training stage. </a:t>
            </a:r>
            <a:r>
              <a:rPr lang="en-US" b="1" dirty="0">
                <a:solidFill>
                  <a:srgbClr val="3F3F3F"/>
                </a:solidFill>
                <a:highlight>
                  <a:schemeClr val="lt1"/>
                </a:highlight>
              </a:rPr>
              <a:t>No dropout is applied in forward propagation while inferring.</a:t>
            </a:r>
            <a:endParaRPr b="1" dirty="0">
              <a:solidFill>
                <a:srgbClr val="3F3F3F"/>
              </a:solidFill>
              <a:highlight>
                <a:schemeClr val="lt1"/>
              </a:highlight>
            </a:endParaRPr>
          </a:p>
          <a:p>
            <a:pPr marL="0" lvl="0" indent="0" algn="l" rtl="0">
              <a:lnSpc>
                <a:spcPct val="90000"/>
              </a:lnSpc>
              <a:spcBef>
                <a:spcPts val="1000"/>
              </a:spcBef>
              <a:spcAft>
                <a:spcPts val="0"/>
              </a:spcAft>
              <a:buNone/>
            </a:pPr>
            <a:endParaRPr b="1" dirty="0">
              <a:solidFill>
                <a:srgbClr val="3F3F3F"/>
              </a:solidFill>
              <a:highlight>
                <a:schemeClr val="lt1"/>
              </a:highlight>
            </a:endParaRPr>
          </a:p>
          <a:p>
            <a:pPr marL="228600" lvl="0" indent="0" algn="l" rtl="0">
              <a:lnSpc>
                <a:spcPct val="90000"/>
              </a:lnSpc>
              <a:spcBef>
                <a:spcPts val="1000"/>
              </a:spcBef>
              <a:spcAft>
                <a:spcPts val="0"/>
              </a:spcAft>
              <a:buNone/>
            </a:pPr>
            <a:endParaRPr dirty="0">
              <a:solidFill>
                <a:srgbClr val="3F3F3F"/>
              </a:solidFill>
              <a:highlight>
                <a:schemeClr val="lt1"/>
              </a:highlight>
            </a:endParaRPr>
          </a:p>
        </p:txBody>
      </p:sp>
      <p:sp>
        <p:nvSpPr>
          <p:cNvPr id="180" name="Google Shape;180;g59768fe8ff_0_9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Dropout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9768fe8ff_0_1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Dropout</a:t>
            </a:r>
            <a:endParaRPr/>
          </a:p>
        </p:txBody>
      </p:sp>
      <p:pic>
        <p:nvPicPr>
          <p:cNvPr id="187" name="Google Shape;187;g59768fe8ff_0_117"/>
          <p:cNvPicPr preferRelativeResize="0"/>
          <p:nvPr/>
        </p:nvPicPr>
        <p:blipFill>
          <a:blip r:embed="rId3">
            <a:alphaModFix/>
          </a:blip>
          <a:stretch>
            <a:fillRect/>
          </a:stretch>
        </p:blipFill>
        <p:spPr>
          <a:xfrm>
            <a:off x="1455220" y="942437"/>
            <a:ext cx="8535942" cy="4973125"/>
          </a:xfrm>
          <a:prstGeom prst="rect">
            <a:avLst/>
          </a:prstGeom>
          <a:noFill/>
          <a:ln>
            <a:noFill/>
          </a:ln>
        </p:spPr>
      </p:pic>
      <p:sp>
        <p:nvSpPr>
          <p:cNvPr id="4" name="TextBox 3">
            <a:extLst>
              <a:ext uri="{FF2B5EF4-FFF2-40B4-BE49-F238E27FC236}">
                <a16:creationId xmlns:a16="http://schemas.microsoft.com/office/drawing/2014/main" id="{9AD3D116-A2FC-45FE-9FF0-F85347418DC5}"/>
              </a:ext>
            </a:extLst>
          </p:cNvPr>
          <p:cNvSpPr txBox="1"/>
          <p:nvPr/>
        </p:nvSpPr>
        <p:spPr>
          <a:xfrm>
            <a:off x="4741191" y="5761673"/>
            <a:ext cx="1963999" cy="307777"/>
          </a:xfrm>
          <a:prstGeom prst="rect">
            <a:avLst/>
          </a:prstGeom>
          <a:noFill/>
        </p:spPr>
        <p:txBody>
          <a:bodyPr wrap="none" rtlCol="0">
            <a:spAutoFit/>
          </a:bodyPr>
          <a:lstStyle/>
          <a:p>
            <a:r>
              <a:rPr lang="en-US" dirty="0"/>
              <a:t>Figure Dropout </a:t>
            </a:r>
            <a:r>
              <a:rPr lang="en-US" dirty="0">
                <a:hlinkClick r:id="rId4"/>
              </a:rPr>
              <a:t>source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indent="-457200">
              <a:spcBef>
                <a:spcPts val="0"/>
              </a:spcBef>
              <a:buSzPts val="2100"/>
            </a:pPr>
            <a:r>
              <a:rPr lang="en-US" dirty="0"/>
              <a:t>Overfitting-Underfitting</a:t>
            </a:r>
            <a:endParaRPr dirty="0"/>
          </a:p>
          <a:p>
            <a:pPr marL="457200" indent="-457200">
              <a:buSzPts val="2100"/>
            </a:pPr>
            <a:r>
              <a:rPr lang="en-US" dirty="0"/>
              <a:t>Regularization</a:t>
            </a:r>
            <a:endParaRPr dirty="0"/>
          </a:p>
          <a:p>
            <a:pPr marL="457200" indent="-457200">
              <a:buSzPts val="2100"/>
            </a:pPr>
            <a:r>
              <a:rPr lang="en-US" dirty="0"/>
              <a:t>Dropout</a:t>
            </a:r>
            <a:endParaRPr dirty="0"/>
          </a:p>
          <a:p>
            <a:pPr marL="457200" indent="-457200">
              <a:buSzPts val="2100"/>
            </a:pPr>
            <a:r>
              <a:rPr lang="en-US" dirty="0"/>
              <a:t>Hyperparameter Tuning</a:t>
            </a:r>
            <a:endParaRPr dirty="0"/>
          </a:p>
          <a:p>
            <a:pPr marL="590550" indent="-457200">
              <a:buSzPts val="2100"/>
            </a:pPr>
            <a:endParaRPr dirty="0"/>
          </a:p>
        </p:txBody>
      </p:sp>
      <p:sp>
        <p:nvSpPr>
          <p:cNvPr id="68" name="Google Shape;68;p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2300"/>
              <a:buFont typeface="Open Sans"/>
              <a:buNone/>
            </a:pPr>
            <a:r>
              <a:rPr lang="en-US"/>
              <a:t>Topic Names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1000"/>
                                        <p:tgtEl>
                                          <p:spTgt spid="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xEl>
                                              <p:pRg st="1" end="1"/>
                                            </p:txEl>
                                          </p:spTgt>
                                        </p:tgtEl>
                                        <p:attrNameLst>
                                          <p:attrName>style.visibility</p:attrName>
                                        </p:attrNameLst>
                                      </p:cBhvr>
                                      <p:to>
                                        <p:strVal val="visible"/>
                                      </p:to>
                                    </p:set>
                                    <p:animEffect transition="in" filter="fade">
                                      <p:cBhvr>
                                        <p:cTn id="12" dur="1000"/>
                                        <p:tgtEl>
                                          <p:spTgt spid="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animEffect transition="in" filter="fade">
                                      <p:cBhvr>
                                        <p:cTn id="17" dur="1000"/>
                                        <p:tgtEl>
                                          <p:spTgt spid="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7">
                                            <p:txEl>
                                              <p:pRg st="3" end="3"/>
                                            </p:txEl>
                                          </p:spTgt>
                                        </p:tgtEl>
                                        <p:attrNameLst>
                                          <p:attrName>style.visibility</p:attrName>
                                        </p:attrNameLst>
                                      </p:cBhvr>
                                      <p:to>
                                        <p:strVal val="visible"/>
                                      </p:to>
                                    </p:set>
                                    <p:animEffect transition="in" filter="fade">
                                      <p:cBhvr>
                                        <p:cTn id="22" dur="1000"/>
                                        <p:tgtEl>
                                          <p:spTgt spid="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59768fe8ff_0_11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571500" indent="-342900"/>
            <a:r>
              <a:rPr lang="en-US" dirty="0">
                <a:solidFill>
                  <a:srgbClr val="3F3F3F"/>
                </a:solidFill>
                <a:highlight>
                  <a:schemeClr val="lt1"/>
                </a:highlight>
              </a:rPr>
              <a:t>Regularization</a:t>
            </a:r>
          </a:p>
          <a:p>
            <a:pPr marL="571500" indent="-342900"/>
            <a:r>
              <a:rPr lang="en-US" dirty="0">
                <a:solidFill>
                  <a:srgbClr val="3F3F3F"/>
                </a:solidFill>
                <a:highlight>
                  <a:schemeClr val="lt1"/>
                </a:highlight>
              </a:rPr>
              <a:t>Less gradient update per iteration</a:t>
            </a:r>
          </a:p>
          <a:p>
            <a:pPr marL="571500" indent="-342900"/>
            <a:r>
              <a:rPr lang="en-US" dirty="0">
                <a:solidFill>
                  <a:srgbClr val="3F3F3F"/>
                </a:solidFill>
                <a:highlight>
                  <a:schemeClr val="lt1"/>
                </a:highlight>
              </a:rPr>
              <a:t>Increases number of epochs</a:t>
            </a:r>
          </a:p>
        </p:txBody>
      </p:sp>
      <p:sp>
        <p:nvSpPr>
          <p:cNvPr id="193" name="Google Shape;193;g59768fe8ff_0_11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Dropout Effect</a:t>
            </a:r>
            <a:endParaRPr/>
          </a:p>
        </p:txBody>
      </p:sp>
      <p:pic>
        <p:nvPicPr>
          <p:cNvPr id="194" name="Google Shape;194;g59768fe8ff_0_111"/>
          <p:cNvPicPr preferRelativeResize="0"/>
          <p:nvPr/>
        </p:nvPicPr>
        <p:blipFill rotWithShape="1">
          <a:blip r:embed="rId3">
            <a:alphaModFix/>
          </a:blip>
          <a:srcRect t="5589"/>
          <a:stretch/>
        </p:blipFill>
        <p:spPr>
          <a:xfrm>
            <a:off x="1378634" y="2530581"/>
            <a:ext cx="9738946" cy="3782800"/>
          </a:xfrm>
          <a:prstGeom prst="rect">
            <a:avLst/>
          </a:prstGeom>
          <a:noFill/>
          <a:ln>
            <a:noFill/>
          </a:ln>
        </p:spPr>
      </p:pic>
      <p:sp>
        <p:nvSpPr>
          <p:cNvPr id="2" name="TextBox 1">
            <a:extLst>
              <a:ext uri="{FF2B5EF4-FFF2-40B4-BE49-F238E27FC236}">
                <a16:creationId xmlns:a16="http://schemas.microsoft.com/office/drawing/2014/main" id="{D3F4BC12-D292-4757-A4AD-A7E01A2639B7}"/>
              </a:ext>
            </a:extLst>
          </p:cNvPr>
          <p:cNvSpPr txBox="1"/>
          <p:nvPr/>
        </p:nvSpPr>
        <p:spPr>
          <a:xfrm>
            <a:off x="3846716" y="6313381"/>
            <a:ext cx="3752950" cy="307777"/>
          </a:xfrm>
          <a:prstGeom prst="rect">
            <a:avLst/>
          </a:prstGeom>
          <a:noFill/>
        </p:spPr>
        <p:txBody>
          <a:bodyPr wrap="none" rtlCol="0">
            <a:spAutoFit/>
          </a:bodyPr>
          <a:lstStyle/>
          <a:p>
            <a:r>
              <a:rPr lang="en-US" dirty="0"/>
              <a:t>Figure: Network pruned after dropout </a:t>
            </a:r>
            <a:r>
              <a:rPr lang="en-US" dirty="0">
                <a:hlinkClick r:id="rId4"/>
              </a:rPr>
              <a:t>source</a:t>
            </a:r>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59768fe8ff_0_12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571500" indent="-342900"/>
            <a:r>
              <a:rPr lang="en-US" dirty="0">
                <a:solidFill>
                  <a:srgbClr val="3F3F3F"/>
                </a:solidFill>
                <a:highlight>
                  <a:schemeClr val="lt1"/>
                </a:highlight>
              </a:rPr>
              <a:t>Emulate ensembled learning</a:t>
            </a:r>
            <a:endParaRPr dirty="0">
              <a:solidFill>
                <a:srgbClr val="3F3F3F"/>
              </a:solidFill>
              <a:highlight>
                <a:schemeClr val="lt1"/>
              </a:highlight>
            </a:endParaRPr>
          </a:p>
        </p:txBody>
      </p:sp>
      <p:sp>
        <p:nvSpPr>
          <p:cNvPr id="201" name="Google Shape;201;g59768fe8ff_0_1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Dropout Effect</a:t>
            </a:r>
            <a:endParaRPr/>
          </a:p>
        </p:txBody>
      </p:sp>
      <p:pic>
        <p:nvPicPr>
          <p:cNvPr id="203" name="Google Shape;203;g59768fe8ff_0_125"/>
          <p:cNvPicPr preferRelativeResize="0"/>
          <p:nvPr/>
        </p:nvPicPr>
        <p:blipFill rotWithShape="1">
          <a:blip r:embed="rId3">
            <a:alphaModFix/>
          </a:blip>
          <a:srcRect t="-7515"/>
          <a:stretch/>
        </p:blipFill>
        <p:spPr>
          <a:xfrm>
            <a:off x="1364566" y="1369376"/>
            <a:ext cx="10136952" cy="4979700"/>
          </a:xfrm>
          <a:prstGeom prst="rect">
            <a:avLst/>
          </a:prstGeom>
          <a:noFill/>
          <a:ln>
            <a:noFill/>
          </a:ln>
        </p:spPr>
      </p:pic>
      <p:sp>
        <p:nvSpPr>
          <p:cNvPr id="2" name="TextBox 1">
            <a:extLst>
              <a:ext uri="{FF2B5EF4-FFF2-40B4-BE49-F238E27FC236}">
                <a16:creationId xmlns:a16="http://schemas.microsoft.com/office/drawing/2014/main" id="{177415A6-9AA8-499F-B52E-478449A34E40}"/>
              </a:ext>
            </a:extLst>
          </p:cNvPr>
          <p:cNvSpPr txBox="1"/>
          <p:nvPr/>
        </p:nvSpPr>
        <p:spPr>
          <a:xfrm>
            <a:off x="4348566" y="6381328"/>
            <a:ext cx="3494867" cy="307777"/>
          </a:xfrm>
          <a:prstGeom prst="rect">
            <a:avLst/>
          </a:prstGeom>
          <a:noFill/>
        </p:spPr>
        <p:txBody>
          <a:bodyPr wrap="none" rtlCol="0">
            <a:spAutoFit/>
          </a:bodyPr>
          <a:lstStyle/>
          <a:p>
            <a:r>
              <a:rPr lang="en-US" dirty="0"/>
              <a:t>Figure: ensemble effect of dropout </a:t>
            </a:r>
            <a:r>
              <a:rPr lang="en-US" dirty="0">
                <a:hlinkClick r:id="rId4"/>
              </a:rPr>
              <a:t>source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59768fe8ff_0_10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buSzPts val="2100"/>
            </a:pPr>
            <a:r>
              <a:rPr lang="en-US" dirty="0">
                <a:solidFill>
                  <a:srgbClr val="3F3F3F"/>
                </a:solidFill>
                <a:highlight>
                  <a:schemeClr val="lt1"/>
                </a:highlight>
              </a:rPr>
              <a:t>Hyperparameter searching is a difficult problem. Range of each hyperparameter is large and we don’t know where to search</a:t>
            </a:r>
            <a:endParaRPr dirty="0">
              <a:solidFill>
                <a:srgbClr val="3F3F3F"/>
              </a:solidFill>
              <a:highlight>
                <a:schemeClr val="lt1"/>
              </a:highlight>
            </a:endParaRPr>
          </a:p>
          <a:p>
            <a:pPr marL="342900" indent="-342900">
              <a:buSzPts val="2100"/>
            </a:pPr>
            <a:r>
              <a:rPr lang="en-US" dirty="0">
                <a:solidFill>
                  <a:srgbClr val="3F3F3F"/>
                </a:solidFill>
                <a:highlight>
                  <a:schemeClr val="lt1"/>
                </a:highlight>
              </a:rPr>
              <a:t>There are two approaches</a:t>
            </a:r>
            <a:endParaRPr dirty="0">
              <a:solidFill>
                <a:srgbClr val="3F3F3F"/>
              </a:solidFill>
              <a:highlight>
                <a:schemeClr val="lt1"/>
              </a:highlight>
            </a:endParaRPr>
          </a:p>
          <a:p>
            <a:pPr marL="694980" lvl="1" indent="-342900">
              <a:spcBef>
                <a:spcPts val="0"/>
              </a:spcBef>
              <a:buSzPct val="75000"/>
            </a:pPr>
            <a:r>
              <a:rPr lang="en-US" dirty="0">
                <a:solidFill>
                  <a:srgbClr val="3F3F3F"/>
                </a:solidFill>
                <a:highlight>
                  <a:schemeClr val="lt1"/>
                </a:highlight>
              </a:rPr>
              <a:t>Grid search</a:t>
            </a:r>
            <a:endParaRPr dirty="0">
              <a:solidFill>
                <a:srgbClr val="3F3F3F"/>
              </a:solidFill>
              <a:highlight>
                <a:schemeClr val="lt1"/>
              </a:highlight>
            </a:endParaRPr>
          </a:p>
          <a:p>
            <a:pPr marL="694980" lvl="1" indent="-342900">
              <a:spcBef>
                <a:spcPts val="0"/>
              </a:spcBef>
              <a:buSzPct val="75000"/>
            </a:pPr>
            <a:r>
              <a:rPr lang="en-US" dirty="0">
                <a:solidFill>
                  <a:srgbClr val="3F3F3F"/>
                </a:solidFill>
                <a:highlight>
                  <a:schemeClr val="lt1"/>
                </a:highlight>
              </a:rPr>
              <a:t>Random search</a:t>
            </a:r>
            <a:endParaRPr dirty="0">
              <a:solidFill>
                <a:srgbClr val="3F3F3F"/>
              </a:solidFill>
              <a:highlight>
                <a:schemeClr val="lt1"/>
              </a:highlight>
            </a:endParaRPr>
          </a:p>
          <a:p>
            <a:pPr marL="0" lvl="0" indent="0" algn="l" rtl="0">
              <a:lnSpc>
                <a:spcPct val="90000"/>
              </a:lnSpc>
              <a:spcBef>
                <a:spcPts val="1000"/>
              </a:spcBef>
              <a:spcAft>
                <a:spcPts val="0"/>
              </a:spcAft>
              <a:buNone/>
            </a:pPr>
            <a:endParaRPr sz="2400" dirty="0">
              <a:solidFill>
                <a:srgbClr val="3F3F3F"/>
              </a:solidFill>
              <a:highlight>
                <a:schemeClr val="lt1"/>
              </a:highlight>
            </a:endParaRPr>
          </a:p>
        </p:txBody>
      </p:sp>
      <p:sp>
        <p:nvSpPr>
          <p:cNvPr id="209" name="Google Shape;209;g59768fe8ff_0_10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Hyperparameter Searching</a:t>
            </a:r>
            <a:endParaRPr/>
          </a:p>
        </p:txBody>
      </p:sp>
      <p:pic>
        <p:nvPicPr>
          <p:cNvPr id="210" name="Google Shape;210;g59768fe8ff_0_105"/>
          <p:cNvPicPr preferRelativeResize="0"/>
          <p:nvPr/>
        </p:nvPicPr>
        <p:blipFill rotWithShape="1">
          <a:blip r:embed="rId3">
            <a:alphaModFix/>
          </a:blip>
          <a:srcRect/>
          <a:stretch/>
        </p:blipFill>
        <p:spPr>
          <a:xfrm>
            <a:off x="907750" y="2851962"/>
            <a:ext cx="9962641" cy="3700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59768fe8ff_0_133"/>
          <p:cNvSpPr txBox="1">
            <a:spLocks noGrp="1"/>
          </p:cNvSpPr>
          <p:nvPr>
            <p:ph idx="1"/>
          </p:nvPr>
        </p:nvSpPr>
        <p:spPr>
          <a:xfrm>
            <a:off x="264281" y="890414"/>
            <a:ext cx="11665296" cy="5490914"/>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endParaRPr sz="2400">
              <a:solidFill>
                <a:srgbClr val="3F3F3F"/>
              </a:solidFill>
              <a:highlight>
                <a:schemeClr val="lt1"/>
              </a:highlight>
            </a:endParaRPr>
          </a:p>
          <a:p>
            <a:pPr marL="228600" lvl="0" indent="0" algn="l" rtl="0">
              <a:lnSpc>
                <a:spcPct val="90000"/>
              </a:lnSpc>
              <a:spcBef>
                <a:spcPts val="1000"/>
              </a:spcBef>
              <a:spcAft>
                <a:spcPts val="0"/>
              </a:spcAft>
              <a:buNone/>
            </a:pPr>
            <a:endParaRPr sz="2400">
              <a:solidFill>
                <a:schemeClr val="dk1"/>
              </a:solidFill>
              <a:highlight>
                <a:schemeClr val="lt1"/>
              </a:highlight>
            </a:endParaRPr>
          </a:p>
          <a:p>
            <a:pPr marL="228600" lvl="0" indent="0" algn="l" rtl="0">
              <a:lnSpc>
                <a:spcPct val="90000"/>
              </a:lnSpc>
              <a:spcBef>
                <a:spcPts val="1000"/>
              </a:spcBef>
              <a:spcAft>
                <a:spcPts val="0"/>
              </a:spcAft>
              <a:buNone/>
            </a:pPr>
            <a:endParaRPr sz="2400">
              <a:solidFill>
                <a:srgbClr val="3F3F3F"/>
              </a:solidFill>
              <a:highlight>
                <a:schemeClr val="lt1"/>
              </a:highlight>
            </a:endParaRPr>
          </a:p>
        </p:txBody>
      </p:sp>
      <p:sp>
        <p:nvSpPr>
          <p:cNvPr id="216" name="Google Shape;216;g59768fe8ff_0_13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dirty="0"/>
              <a:t>Hyperparameter Tuning Workflow</a:t>
            </a:r>
            <a:endParaRPr dirty="0"/>
          </a:p>
        </p:txBody>
      </p:sp>
      <p:pic>
        <p:nvPicPr>
          <p:cNvPr id="217" name="Google Shape;217;g59768fe8ff_0_133"/>
          <p:cNvPicPr preferRelativeResize="0"/>
          <p:nvPr/>
        </p:nvPicPr>
        <p:blipFill>
          <a:blip r:embed="rId3">
            <a:alphaModFix/>
          </a:blip>
          <a:stretch>
            <a:fillRect/>
          </a:stretch>
        </p:blipFill>
        <p:spPr>
          <a:xfrm>
            <a:off x="263400" y="1046375"/>
            <a:ext cx="11665199" cy="4464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781BAB-B3C1-45C9-AB89-EF5DA5EFA454}"/>
              </a:ext>
            </a:extLst>
          </p:cNvPr>
          <p:cNvSpPr>
            <a:spLocks noGrp="1"/>
          </p:cNvSpPr>
          <p:nvPr>
            <p:ph idx="1"/>
          </p:nvPr>
        </p:nvSpPr>
        <p:spPr/>
        <p:txBody>
          <a:bodyPr/>
          <a:lstStyle/>
          <a:p>
            <a:r>
              <a:rPr lang="en-US" dirty="0"/>
              <a:t>Regularization in PyTorch</a:t>
            </a:r>
          </a:p>
          <a:p>
            <a:pPr lvl="1"/>
            <a:r>
              <a:rPr lang="en-US" dirty="0"/>
              <a:t>Early stopping</a:t>
            </a:r>
          </a:p>
          <a:p>
            <a:pPr lvl="1"/>
            <a:r>
              <a:rPr lang="en-US" dirty="0"/>
              <a:t>L1/L2</a:t>
            </a:r>
          </a:p>
          <a:p>
            <a:pPr lvl="1"/>
            <a:r>
              <a:rPr lang="en-US" dirty="0"/>
              <a:t>Dropout</a:t>
            </a:r>
          </a:p>
          <a:p>
            <a:r>
              <a:rPr lang="en-US" dirty="0"/>
              <a:t>Draw training history</a:t>
            </a:r>
          </a:p>
          <a:p>
            <a:r>
              <a:rPr lang="en-US" dirty="0"/>
              <a:t>Use Tensor Board</a:t>
            </a:r>
          </a:p>
          <a:p>
            <a:endParaRPr lang="en-US" dirty="0"/>
          </a:p>
        </p:txBody>
      </p:sp>
      <p:sp>
        <p:nvSpPr>
          <p:cNvPr id="3" name="Title 2">
            <a:extLst>
              <a:ext uri="{FF2B5EF4-FFF2-40B4-BE49-F238E27FC236}">
                <a16:creationId xmlns:a16="http://schemas.microsoft.com/office/drawing/2014/main" id="{27FDB2B8-9017-4133-AB3E-5E0E68F6A8A6}"/>
              </a:ext>
            </a:extLst>
          </p:cNvPr>
          <p:cNvSpPr>
            <a:spLocks noGrp="1"/>
          </p:cNvSpPr>
          <p:nvPr>
            <p:ph type="title"/>
          </p:nvPr>
        </p:nvSpPr>
        <p:spPr/>
        <p:txBody>
          <a:bodyPr/>
          <a:lstStyle/>
          <a:p>
            <a:r>
              <a:rPr lang="en-US" dirty="0"/>
              <a:t>Tasks</a:t>
            </a:r>
          </a:p>
        </p:txBody>
      </p:sp>
    </p:spTree>
    <p:extLst>
      <p:ext uri="{BB962C8B-B14F-4D97-AF65-F5344CB8AC3E}">
        <p14:creationId xmlns:p14="http://schemas.microsoft.com/office/powerpoint/2010/main" val="3764136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
          <p:cNvSpPr txBox="1">
            <a:spLocks noGrp="1"/>
          </p:cNvSpPr>
          <p:nvPr>
            <p:ph idx="1"/>
          </p:nvPr>
        </p:nvSpPr>
        <p:spPr>
          <a:xfrm>
            <a:off x="264281" y="890414"/>
            <a:ext cx="11665296" cy="5490914"/>
          </a:xfrm>
          <a:prstGeom prst="rect">
            <a:avLst/>
          </a:prstGeom>
          <a:noFill/>
          <a:ln>
            <a:noFill/>
          </a:ln>
        </p:spPr>
        <p:txBody>
          <a:bodyPr spcFirstLastPara="1" wrap="square" lIns="91425" tIns="45700" rIns="91425" bIns="45700" anchor="ctr" anchorCtr="0">
            <a:normAutofit/>
          </a:bodyPr>
          <a:lstStyle/>
          <a:p>
            <a:pPr marL="228600" lvl="0" indent="-95250" algn="ctr" rtl="0">
              <a:lnSpc>
                <a:spcPct val="90000"/>
              </a:lnSpc>
              <a:spcBef>
                <a:spcPts val="0"/>
              </a:spcBef>
              <a:spcAft>
                <a:spcPts val="0"/>
              </a:spcAft>
              <a:buSzPts val="2100"/>
              <a:buNone/>
            </a:pPr>
            <a:r>
              <a:rPr lang="en-US" sz="9600" dirty="0"/>
              <a:t>Thank You</a:t>
            </a:r>
            <a:endParaRPr sz="9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5bcb35c7c6_0_126"/>
          <p:cNvSpPr txBox="1">
            <a:spLocks noGrp="1"/>
          </p:cNvSpPr>
          <p:nvPr>
            <p:ph idx="1"/>
          </p:nvPr>
        </p:nvSpPr>
        <p:spPr>
          <a:prstGeom prst="rect">
            <a:avLst/>
          </a:prstGeom>
        </p:spPr>
        <p:txBody>
          <a:bodyPr spcFirstLastPara="1" wrap="square" lIns="91425" tIns="45700" rIns="91425" bIns="45700" anchor="t" anchorCtr="0">
            <a:noAutofit/>
          </a:bodyPr>
          <a:lstStyle/>
          <a:p>
            <a:pPr marL="457200" lvl="0" indent="-342900" algn="l" rtl="0">
              <a:spcBef>
                <a:spcPts val="0"/>
              </a:spcBef>
              <a:spcAft>
                <a:spcPts val="0"/>
              </a:spcAft>
              <a:buClr>
                <a:srgbClr val="3F3F3F"/>
              </a:buClr>
              <a:buSzPts val="1800"/>
              <a:buAutoNum type="arabicPeriod"/>
            </a:pPr>
            <a:r>
              <a:rPr lang="en-US" sz="1800" u="sng" dirty="0">
                <a:solidFill>
                  <a:schemeClr val="hlink"/>
                </a:solidFill>
                <a:highlight>
                  <a:schemeClr val="lt1"/>
                </a:highlight>
                <a:hlinkClick r:id="rId3"/>
              </a:rPr>
              <a:t>https://www.deeplearningbook.org/</a:t>
            </a:r>
            <a:endParaRPr sz="1800" dirty="0">
              <a:solidFill>
                <a:srgbClr val="3F3F3F"/>
              </a:solidFill>
              <a:highlight>
                <a:schemeClr val="lt1"/>
              </a:highlight>
            </a:endParaRPr>
          </a:p>
          <a:p>
            <a:pPr marL="457200" lvl="0" indent="-342900" algn="l" rtl="0">
              <a:spcBef>
                <a:spcPts val="0"/>
              </a:spcBef>
              <a:spcAft>
                <a:spcPts val="0"/>
              </a:spcAft>
              <a:buClr>
                <a:srgbClr val="3F3F3F"/>
              </a:buClr>
              <a:buSzPts val="1800"/>
              <a:buAutoNum type="arabicPeriod"/>
            </a:pPr>
            <a:r>
              <a:rPr lang="en-US" sz="1800" u="sng" dirty="0">
                <a:solidFill>
                  <a:schemeClr val="hlink"/>
                </a:solidFill>
                <a:highlight>
                  <a:schemeClr val="lt1"/>
                </a:highlight>
                <a:hlinkClick r:id="rId4"/>
              </a:rPr>
              <a:t>http://rasbt.github.io/mlxtend/user_guide/general_concepts/regularization-linear/</a:t>
            </a:r>
            <a:endParaRPr sz="1800" dirty="0">
              <a:highlight>
                <a:schemeClr val="lt1"/>
              </a:highlight>
            </a:endParaRPr>
          </a:p>
          <a:p>
            <a:pPr marL="457200" lvl="0" indent="-342900" algn="l" rtl="0">
              <a:spcBef>
                <a:spcPts val="0"/>
              </a:spcBef>
              <a:spcAft>
                <a:spcPts val="0"/>
              </a:spcAft>
              <a:buClr>
                <a:srgbClr val="3F3F3F"/>
              </a:buClr>
              <a:buSzPts val="1800"/>
              <a:buAutoNum type="arabicPeriod"/>
            </a:pPr>
            <a:r>
              <a:rPr lang="en-US" sz="1800" u="sng" dirty="0">
                <a:solidFill>
                  <a:schemeClr val="hlink"/>
                </a:solidFill>
                <a:highlight>
                  <a:schemeClr val="lt1"/>
                </a:highlight>
                <a:hlinkClick r:id="rId5"/>
              </a:rPr>
              <a:t>https://datascience.stackexchange.com/questions/23728/why-using-l1-regularization-over-l2</a:t>
            </a:r>
            <a:endParaRPr sz="1800" dirty="0">
              <a:highlight>
                <a:schemeClr val="lt1"/>
              </a:highlight>
            </a:endParaRPr>
          </a:p>
          <a:p>
            <a:pPr marL="457200" lvl="0" indent="-342900" algn="l" rtl="0">
              <a:spcBef>
                <a:spcPts val="0"/>
              </a:spcBef>
              <a:spcAft>
                <a:spcPts val="0"/>
              </a:spcAft>
              <a:buClr>
                <a:srgbClr val="3F3F3F"/>
              </a:buClr>
              <a:buSzPts val="1800"/>
              <a:buAutoNum type="arabicPeriod"/>
            </a:pPr>
            <a:r>
              <a:rPr lang="en-US" sz="1800" u="sng" dirty="0">
                <a:solidFill>
                  <a:schemeClr val="hlink"/>
                </a:solidFill>
                <a:highlight>
                  <a:schemeClr val="lt1"/>
                </a:highlight>
                <a:hlinkClick r:id="rId6"/>
              </a:rPr>
              <a:t>https://medium.com/@amarbudhiraja/https-medium-com-amarbudhiraja-learning-less-to-learn-better-dropout-in-deep-machine-learning-74334da4bfc5</a:t>
            </a:r>
            <a:endParaRPr lang="en-US" sz="1800" u="sng" dirty="0">
              <a:solidFill>
                <a:srgbClr val="3F3F3F"/>
              </a:solidFill>
              <a:highlight>
                <a:schemeClr val="lt1"/>
              </a:highlight>
            </a:endParaRPr>
          </a:p>
          <a:p>
            <a:pPr marL="457200" lvl="0" indent="-342900">
              <a:spcBef>
                <a:spcPts val="0"/>
              </a:spcBef>
              <a:buClr>
                <a:srgbClr val="3F3F3F"/>
              </a:buClr>
              <a:buSzPts val="1800"/>
              <a:buAutoNum type="arabicPeriod"/>
            </a:pPr>
            <a:r>
              <a:rPr lang="en-US" sz="1800" dirty="0">
                <a:highlight>
                  <a:schemeClr val="lt1"/>
                </a:highlight>
                <a:hlinkClick r:id="rId7"/>
              </a:rPr>
              <a:t>https://www.deeplearningbook.org/contents/guidelines.html</a:t>
            </a:r>
            <a:endParaRPr sz="1800" dirty="0"/>
          </a:p>
          <a:p>
            <a:pPr marL="0" lvl="0" indent="0" algn="l" rtl="0">
              <a:spcBef>
                <a:spcPts val="1000"/>
              </a:spcBef>
              <a:spcAft>
                <a:spcPts val="0"/>
              </a:spcAft>
              <a:buNone/>
            </a:pPr>
            <a:endParaRPr dirty="0"/>
          </a:p>
        </p:txBody>
      </p:sp>
      <p:sp>
        <p:nvSpPr>
          <p:cNvPr id="229" name="Google Shape;229;g5bcb35c7c6_0_126"/>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References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59768fe8ff_0_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457200" indent="-457200">
              <a:lnSpc>
                <a:spcPct val="100000"/>
              </a:lnSpc>
              <a:spcBef>
                <a:spcPts val="0"/>
              </a:spcBef>
              <a:buSzPts val="2100"/>
            </a:pPr>
            <a:r>
              <a:rPr lang="en-US" dirty="0"/>
              <a:t>In machine learning our target is to have a general sense about data. So that in case of unseen situation model can make reasonably good decision.</a:t>
            </a:r>
          </a:p>
          <a:p>
            <a:pPr marL="457200" indent="-457200">
              <a:lnSpc>
                <a:spcPct val="100000"/>
              </a:lnSpc>
              <a:spcBef>
                <a:spcPts val="0"/>
              </a:spcBef>
              <a:buSzPts val="2100"/>
            </a:pPr>
            <a:endParaRPr dirty="0"/>
          </a:p>
          <a:p>
            <a:pPr marL="457200" indent="-457200">
              <a:lnSpc>
                <a:spcPct val="100000"/>
              </a:lnSpc>
              <a:spcBef>
                <a:spcPts val="0"/>
              </a:spcBef>
              <a:buSzPts val="2100"/>
            </a:pPr>
            <a:r>
              <a:rPr lang="en-US" dirty="0"/>
              <a:t>We want our model to be able to handle </a:t>
            </a:r>
            <a:r>
              <a:rPr lang="en-US" i="1" dirty="0"/>
              <a:t>unseen</a:t>
            </a:r>
            <a:r>
              <a:rPr lang="en-US" dirty="0"/>
              <a:t> situation well.</a:t>
            </a:r>
          </a:p>
          <a:p>
            <a:pPr marL="457200" indent="-457200">
              <a:lnSpc>
                <a:spcPct val="100000"/>
              </a:lnSpc>
              <a:spcBef>
                <a:spcPts val="0"/>
              </a:spcBef>
              <a:buSzPts val="2100"/>
            </a:pPr>
            <a:endParaRPr lang="en-US" dirty="0"/>
          </a:p>
          <a:p>
            <a:pPr marL="457200" indent="-457200">
              <a:lnSpc>
                <a:spcPct val="100000"/>
              </a:lnSpc>
              <a:spcBef>
                <a:spcPts val="0"/>
              </a:spcBef>
              <a:buSzPts val="2100"/>
            </a:pPr>
            <a:r>
              <a:rPr lang="en-US" dirty="0"/>
              <a:t>How machine learning differs from simple curve fitting or interpolation</a:t>
            </a:r>
            <a:endParaRPr dirty="0"/>
          </a:p>
          <a:p>
            <a:pPr marL="457200" indent="-457200">
              <a:lnSpc>
                <a:spcPct val="100000"/>
              </a:lnSpc>
              <a:spcBef>
                <a:spcPts val="0"/>
              </a:spcBef>
            </a:pPr>
            <a:endParaRPr dirty="0"/>
          </a:p>
          <a:p>
            <a:pPr marL="590550" indent="-457200">
              <a:lnSpc>
                <a:spcPct val="100000"/>
              </a:lnSpc>
              <a:buSzPts val="2100"/>
            </a:pPr>
            <a:endParaRPr dirty="0"/>
          </a:p>
          <a:p>
            <a:pPr marL="590550" indent="-457200">
              <a:lnSpc>
                <a:spcPct val="100000"/>
              </a:lnSpc>
              <a:buSzPts val="2100"/>
            </a:pPr>
            <a:endParaRPr dirty="0"/>
          </a:p>
        </p:txBody>
      </p:sp>
      <p:sp>
        <p:nvSpPr>
          <p:cNvPr id="80" name="Google Shape;80;g59768fe8ff_0_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dirty="0"/>
              <a:t>Generalization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indent="-457200">
              <a:lnSpc>
                <a:spcPct val="150000"/>
              </a:lnSpc>
              <a:spcBef>
                <a:spcPts val="0"/>
              </a:spcBef>
            </a:pPr>
            <a:r>
              <a:rPr lang="en-US" dirty="0">
                <a:solidFill>
                  <a:schemeClr val="dk1"/>
                </a:solidFill>
              </a:rPr>
              <a:t>Model’s representational capacity much larger than the function we are trying to model</a:t>
            </a:r>
          </a:p>
          <a:p>
            <a:pPr marL="457200" indent="-457200">
              <a:lnSpc>
                <a:spcPct val="150000"/>
              </a:lnSpc>
              <a:spcBef>
                <a:spcPts val="0"/>
              </a:spcBef>
            </a:pPr>
            <a:r>
              <a:rPr lang="en-US" dirty="0">
                <a:solidFill>
                  <a:schemeClr val="dk1"/>
                </a:solidFill>
              </a:rPr>
              <a:t> If our model explains the data too well. Then possibly it’s overfitted.</a:t>
            </a:r>
          </a:p>
          <a:p>
            <a:pPr marL="457200" indent="-457200">
              <a:lnSpc>
                <a:spcPct val="150000"/>
              </a:lnSpc>
              <a:spcBef>
                <a:spcPts val="0"/>
              </a:spcBef>
            </a:pPr>
            <a:r>
              <a:rPr lang="en-US" dirty="0">
                <a:solidFill>
                  <a:schemeClr val="dk1"/>
                </a:solidFill>
              </a:rPr>
              <a:t>Overfitting can be compared with memorizing or misunderstanding due to less knowledge. When we memorize we don’t understand the reason but we can tell about our knowledge very well.</a:t>
            </a:r>
          </a:p>
          <a:p>
            <a:pPr marL="457200" indent="-457200">
              <a:lnSpc>
                <a:spcPct val="150000"/>
              </a:lnSpc>
              <a:spcBef>
                <a:spcPts val="0"/>
              </a:spcBef>
            </a:pPr>
            <a:r>
              <a:rPr lang="en-US" dirty="0">
                <a:solidFill>
                  <a:schemeClr val="dk1"/>
                </a:solidFill>
              </a:rPr>
              <a:t>Associated with low training error and large validation/test error</a:t>
            </a:r>
          </a:p>
          <a:p>
            <a:pPr marL="342900" indent="-342900">
              <a:spcBef>
                <a:spcPts val="0"/>
              </a:spcBef>
              <a:buSzPts val="2100"/>
            </a:pPr>
            <a:endParaRPr lang="en-US" sz="2400" dirty="0">
              <a:solidFill>
                <a:schemeClr val="dk1"/>
              </a:solidFill>
              <a:highlight>
                <a:schemeClr val="lt1"/>
              </a:highlight>
            </a:endParaRPr>
          </a:p>
          <a:p>
            <a:pPr marL="342900" indent="-342900">
              <a:spcBef>
                <a:spcPts val="0"/>
              </a:spcBef>
              <a:buSzPts val="2100"/>
            </a:pPr>
            <a:endParaRPr sz="2400" dirty="0">
              <a:solidFill>
                <a:schemeClr val="dk1"/>
              </a:solidFill>
              <a:highlight>
                <a:schemeClr val="lt1"/>
              </a:highlight>
            </a:endParaRPr>
          </a:p>
          <a:p>
            <a:pPr marL="685800" indent="-457200">
              <a:spcBef>
                <a:spcPts val="0"/>
              </a:spcBef>
            </a:pPr>
            <a:endParaRPr dirty="0"/>
          </a:p>
          <a:p>
            <a:pPr marL="590550" indent="-457200">
              <a:buSzPts val="2100"/>
            </a:pPr>
            <a:endParaRPr dirty="0"/>
          </a:p>
          <a:p>
            <a:pPr marL="590550" indent="-457200">
              <a:buSzPts val="2100"/>
            </a:pPr>
            <a:endParaRPr dirty="0"/>
          </a:p>
        </p:txBody>
      </p:sp>
      <p:sp>
        <p:nvSpPr>
          <p:cNvPr id="74" name="Google Shape;7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2300"/>
              <a:buFont typeface="Open Sans"/>
              <a:buNone/>
            </a:pPr>
            <a:r>
              <a:rPr lang="en-US" dirty="0"/>
              <a:t>Overfitting</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59768fe8ff_0_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457200" indent="-457200">
              <a:lnSpc>
                <a:spcPct val="150000"/>
              </a:lnSpc>
              <a:spcBef>
                <a:spcPts val="0"/>
              </a:spcBef>
              <a:buFont typeface="Wingdings" panose="05000000000000000000" pitchFamily="2" charset="2"/>
              <a:buChar char=""/>
            </a:pPr>
            <a:r>
              <a:rPr lang="en-US" dirty="0">
                <a:solidFill>
                  <a:srgbClr val="3F3F3F"/>
                </a:solidFill>
                <a:highlight>
                  <a:schemeClr val="lt1"/>
                </a:highlight>
              </a:rPr>
              <a:t>Underfitting is opposite of overfitting.</a:t>
            </a:r>
            <a:endParaRPr dirty="0">
              <a:solidFill>
                <a:schemeClr val="dk1"/>
              </a:solidFill>
              <a:highlight>
                <a:schemeClr val="lt1"/>
              </a:highlight>
            </a:endParaRPr>
          </a:p>
          <a:p>
            <a:pPr marL="457200" indent="-457200">
              <a:lnSpc>
                <a:spcPct val="150000"/>
              </a:lnSpc>
              <a:spcBef>
                <a:spcPts val="0"/>
              </a:spcBef>
              <a:buFont typeface="Wingdings" panose="05000000000000000000" pitchFamily="2" charset="2"/>
              <a:buChar char=""/>
            </a:pPr>
            <a:r>
              <a:rPr lang="en-US" dirty="0">
                <a:solidFill>
                  <a:srgbClr val="3F3F3F"/>
                </a:solidFill>
                <a:highlight>
                  <a:schemeClr val="lt1"/>
                </a:highlight>
              </a:rPr>
              <a:t>In case of underfitting model can explain the available information well enough.</a:t>
            </a:r>
            <a:endParaRPr dirty="0"/>
          </a:p>
          <a:p>
            <a:pPr marL="457200" indent="-457200">
              <a:lnSpc>
                <a:spcPct val="150000"/>
              </a:lnSpc>
              <a:spcBef>
                <a:spcPts val="0"/>
              </a:spcBef>
              <a:buFont typeface="Wingdings" panose="05000000000000000000" pitchFamily="2" charset="2"/>
              <a:buChar char=""/>
            </a:pPr>
            <a:r>
              <a:rPr lang="en-US" dirty="0"/>
              <a:t>T</a:t>
            </a:r>
            <a:r>
              <a:rPr lang="en-US" dirty="0">
                <a:solidFill>
                  <a:srgbClr val="3F3F3F"/>
                </a:solidFill>
                <a:highlight>
                  <a:schemeClr val="lt1"/>
                </a:highlight>
              </a:rPr>
              <a:t>his can be compared with not completing the whole syllabus before exam.</a:t>
            </a:r>
            <a:endParaRPr dirty="0">
              <a:solidFill>
                <a:srgbClr val="3F3F3F"/>
              </a:solidFill>
              <a:highlight>
                <a:schemeClr val="lt1"/>
              </a:highlight>
            </a:endParaRPr>
          </a:p>
          <a:p>
            <a:pPr marL="457200" indent="-457200">
              <a:lnSpc>
                <a:spcPct val="150000"/>
              </a:lnSpc>
              <a:spcBef>
                <a:spcPts val="0"/>
              </a:spcBef>
              <a:buFont typeface="Wingdings" panose="05000000000000000000" pitchFamily="2" charset="2"/>
              <a:buChar char=""/>
            </a:pPr>
            <a:r>
              <a:rPr lang="en-US" dirty="0">
                <a:solidFill>
                  <a:srgbClr val="3F3F3F"/>
                </a:solidFill>
                <a:highlight>
                  <a:schemeClr val="lt1"/>
                </a:highlight>
              </a:rPr>
              <a:t>An underfitted model is not capable of making complex decision.</a:t>
            </a:r>
            <a:endParaRPr lang="en-US" dirty="0">
              <a:highlight>
                <a:schemeClr val="lt1"/>
              </a:highlight>
            </a:endParaRPr>
          </a:p>
          <a:p>
            <a:pPr marL="457200" indent="-457200">
              <a:lnSpc>
                <a:spcPct val="150000"/>
              </a:lnSpc>
              <a:spcBef>
                <a:spcPts val="0"/>
              </a:spcBef>
              <a:buFont typeface="Wingdings" panose="05000000000000000000" pitchFamily="2" charset="2"/>
              <a:buChar char=""/>
            </a:pPr>
            <a:r>
              <a:rPr lang="en-US" dirty="0">
                <a:solidFill>
                  <a:srgbClr val="3F3F3F"/>
                </a:solidFill>
                <a:highlight>
                  <a:schemeClr val="lt1"/>
                </a:highlight>
              </a:rPr>
              <a:t>Associated with large training error</a:t>
            </a:r>
            <a:endParaRPr dirty="0">
              <a:solidFill>
                <a:srgbClr val="3F3F3F"/>
              </a:solidFill>
            </a:endParaRPr>
          </a:p>
          <a:p>
            <a:pPr marL="685800" indent="-457200">
              <a:spcBef>
                <a:spcPts val="0"/>
              </a:spcBef>
            </a:pPr>
            <a:endParaRPr dirty="0"/>
          </a:p>
          <a:p>
            <a:pPr marL="590550" indent="-457200">
              <a:buSzPts val="2100"/>
            </a:pPr>
            <a:endParaRPr dirty="0"/>
          </a:p>
          <a:p>
            <a:pPr marL="590550" indent="-457200">
              <a:buSzPts val="2100"/>
            </a:pPr>
            <a:endParaRPr dirty="0"/>
          </a:p>
        </p:txBody>
      </p:sp>
      <p:sp>
        <p:nvSpPr>
          <p:cNvPr id="86" name="Google Shape;86;g59768fe8ff_0_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dirty="0"/>
              <a:t>Underfitting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g59768fe8ff_0_1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Overfitting-Underfitting</a:t>
            </a:r>
            <a:endParaRPr/>
          </a:p>
        </p:txBody>
      </p:sp>
      <p:pic>
        <p:nvPicPr>
          <p:cNvPr id="93" name="Google Shape;93;g59768fe8ff_0_10"/>
          <p:cNvPicPr preferRelativeResize="0"/>
          <p:nvPr/>
        </p:nvPicPr>
        <p:blipFill>
          <a:blip r:embed="rId3">
            <a:alphaModFix/>
          </a:blip>
          <a:stretch>
            <a:fillRect/>
          </a:stretch>
        </p:blipFill>
        <p:spPr>
          <a:xfrm>
            <a:off x="263400" y="1211025"/>
            <a:ext cx="11665201" cy="4788825"/>
          </a:xfrm>
          <a:prstGeom prst="rect">
            <a:avLst/>
          </a:prstGeom>
          <a:noFill/>
          <a:ln>
            <a:noFill/>
          </a:ln>
        </p:spPr>
      </p:pic>
      <p:sp>
        <p:nvSpPr>
          <p:cNvPr id="2" name="TextBox 1">
            <a:extLst>
              <a:ext uri="{FF2B5EF4-FFF2-40B4-BE49-F238E27FC236}">
                <a16:creationId xmlns:a16="http://schemas.microsoft.com/office/drawing/2014/main" id="{A3AB4345-792B-46C6-A661-9B8D168AD46B}"/>
              </a:ext>
            </a:extLst>
          </p:cNvPr>
          <p:cNvSpPr txBox="1"/>
          <p:nvPr/>
        </p:nvSpPr>
        <p:spPr>
          <a:xfrm>
            <a:off x="1771550" y="5799795"/>
            <a:ext cx="8611653"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Figure: left - underfitting, middle – good generalization, right – overfitting </a:t>
            </a:r>
            <a:r>
              <a:rPr lang="en-US" sz="2000" dirty="0">
                <a:latin typeface="Calibri" panose="020F0502020204030204" pitchFamily="34" charset="0"/>
                <a:cs typeface="Calibri" panose="020F0502020204030204" pitchFamily="34" charset="0"/>
                <a:hlinkClick r:id="rId4"/>
              </a:rPr>
              <a:t>source</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59768fe8ff_0_4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95250" algn="l" rtl="0">
              <a:lnSpc>
                <a:spcPct val="90000"/>
              </a:lnSpc>
              <a:spcBef>
                <a:spcPts val="1000"/>
              </a:spcBef>
              <a:spcAft>
                <a:spcPts val="0"/>
              </a:spcAft>
              <a:buSzPts val="2100"/>
              <a:buNone/>
            </a:pPr>
            <a:endParaRPr dirty="0"/>
          </a:p>
          <a:p>
            <a:pPr marL="228600" lvl="0" indent="-95250" algn="l" rtl="0">
              <a:lnSpc>
                <a:spcPct val="90000"/>
              </a:lnSpc>
              <a:spcBef>
                <a:spcPts val="1000"/>
              </a:spcBef>
              <a:spcAft>
                <a:spcPts val="0"/>
              </a:spcAft>
              <a:buSzPts val="2100"/>
              <a:buNone/>
            </a:pPr>
            <a:endParaRPr dirty="0"/>
          </a:p>
        </p:txBody>
      </p:sp>
      <p:sp>
        <p:nvSpPr>
          <p:cNvPr id="99" name="Google Shape;99;g59768fe8ff_0_4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Overfitting-Underfitting</a:t>
            </a:r>
            <a:endParaRPr/>
          </a:p>
        </p:txBody>
      </p:sp>
      <p:pic>
        <p:nvPicPr>
          <p:cNvPr id="100" name="Google Shape;100;g59768fe8ff_0_48"/>
          <p:cNvPicPr preferRelativeResize="0"/>
          <p:nvPr/>
        </p:nvPicPr>
        <p:blipFill>
          <a:blip r:embed="rId3">
            <a:alphaModFix/>
          </a:blip>
          <a:stretch>
            <a:fillRect/>
          </a:stretch>
        </p:blipFill>
        <p:spPr>
          <a:xfrm>
            <a:off x="264275" y="1264550"/>
            <a:ext cx="11060217" cy="4376595"/>
          </a:xfrm>
          <a:prstGeom prst="rect">
            <a:avLst/>
          </a:prstGeom>
          <a:noFill/>
          <a:ln>
            <a:noFill/>
          </a:ln>
        </p:spPr>
      </p:pic>
      <p:sp>
        <p:nvSpPr>
          <p:cNvPr id="101" name="Google Shape;101;g59768fe8ff_0_48"/>
          <p:cNvSpPr txBox="1"/>
          <p:nvPr/>
        </p:nvSpPr>
        <p:spPr>
          <a:xfrm>
            <a:off x="264275" y="6149525"/>
            <a:ext cx="11665200" cy="47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800" b="1" dirty="0">
                <a:solidFill>
                  <a:srgbClr val="3F3F3F"/>
                </a:solidFill>
                <a:highlight>
                  <a:schemeClr val="lt1"/>
                </a:highlight>
                <a:latin typeface="Calibri"/>
                <a:ea typeface="Calibri"/>
                <a:cs typeface="Calibri"/>
                <a:sym typeface="Calibri"/>
              </a:rPr>
              <a:t>*** So, we see that neither high bias nor high variance is good, usually.</a:t>
            </a:r>
            <a:endParaRPr sz="2800" b="1" dirty="0">
              <a:solidFill>
                <a:srgbClr val="3F3F3F"/>
              </a:solidFill>
              <a:highlight>
                <a:schemeClr val="lt1"/>
              </a:highlight>
              <a:latin typeface="Calibri"/>
              <a:ea typeface="Calibri"/>
              <a:cs typeface="Calibri"/>
              <a:sym typeface="Calibri"/>
            </a:endParaRPr>
          </a:p>
          <a:p>
            <a:pPr marL="0" lvl="0" indent="0" algn="l" rtl="0">
              <a:spcBef>
                <a:spcPts val="0"/>
              </a:spcBef>
              <a:spcAft>
                <a:spcPts val="0"/>
              </a:spcAft>
              <a:buNone/>
            </a:pPr>
            <a:endParaRPr dirty="0">
              <a:solidFill>
                <a:srgbClr val="3F3F3F"/>
              </a:solidFill>
              <a:latin typeface="Calibri"/>
              <a:ea typeface="Calibri"/>
              <a:cs typeface="Calibri"/>
              <a:sym typeface="Calibri"/>
            </a:endParaRPr>
          </a:p>
        </p:txBody>
      </p:sp>
      <p:sp>
        <p:nvSpPr>
          <p:cNvPr id="2" name="TextBox 1">
            <a:extLst>
              <a:ext uri="{FF2B5EF4-FFF2-40B4-BE49-F238E27FC236}">
                <a16:creationId xmlns:a16="http://schemas.microsoft.com/office/drawing/2014/main" id="{67F9E7C3-CEA4-4703-885F-827C78E5E388}"/>
              </a:ext>
            </a:extLst>
          </p:cNvPr>
          <p:cNvSpPr txBox="1"/>
          <p:nvPr/>
        </p:nvSpPr>
        <p:spPr>
          <a:xfrm>
            <a:off x="3683067" y="5441090"/>
            <a:ext cx="4222631"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Figure: Overfitting/Underfitting </a:t>
            </a:r>
            <a:r>
              <a:rPr lang="en-US" sz="2000" dirty="0">
                <a:latin typeface="Calibri" panose="020F0502020204030204" pitchFamily="34" charset="0"/>
                <a:cs typeface="Calibri" panose="020F0502020204030204" pitchFamily="34" charset="0"/>
                <a:hlinkClick r:id="rId4"/>
              </a:rPr>
              <a:t>source</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59768fe8ff_0_2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457200" indent="-457200">
              <a:spcBef>
                <a:spcPts val="0"/>
              </a:spcBef>
            </a:pPr>
            <a:r>
              <a:rPr lang="en-US" dirty="0">
                <a:solidFill>
                  <a:srgbClr val="3F3F3F"/>
                </a:solidFill>
                <a:highlight>
                  <a:schemeClr val="lt1"/>
                </a:highlight>
              </a:rPr>
              <a:t>We said possibly overfitted/underfitted. How to be sure?</a:t>
            </a:r>
          </a:p>
          <a:p>
            <a:pPr marL="457200" indent="-457200">
              <a:spcBef>
                <a:spcPts val="0"/>
              </a:spcBef>
            </a:pPr>
            <a:endParaRPr dirty="0">
              <a:solidFill>
                <a:srgbClr val="3F3F3F"/>
              </a:solidFill>
              <a:highlight>
                <a:schemeClr val="lt1"/>
              </a:highlight>
            </a:endParaRPr>
          </a:p>
          <a:p>
            <a:pPr marL="457200" indent="-457200">
              <a:spcBef>
                <a:spcPts val="0"/>
              </a:spcBef>
            </a:pPr>
            <a:r>
              <a:rPr lang="en-US" dirty="0">
                <a:solidFill>
                  <a:srgbClr val="3F3F3F"/>
                </a:solidFill>
                <a:highlight>
                  <a:schemeClr val="lt1"/>
                </a:highlight>
              </a:rPr>
              <a:t>Basic idea is overfitting model capture known data pattern too exactly and thus performs bad in unseen data.</a:t>
            </a:r>
          </a:p>
          <a:p>
            <a:pPr marL="457200" indent="-457200">
              <a:spcBef>
                <a:spcPts val="0"/>
              </a:spcBef>
            </a:pPr>
            <a:endParaRPr dirty="0">
              <a:solidFill>
                <a:srgbClr val="3F3F3F"/>
              </a:solidFill>
              <a:highlight>
                <a:schemeClr val="lt1"/>
              </a:highlight>
            </a:endParaRPr>
          </a:p>
          <a:p>
            <a:pPr marL="457200" indent="-457200">
              <a:spcBef>
                <a:spcPts val="0"/>
              </a:spcBef>
            </a:pPr>
            <a:r>
              <a:rPr lang="en-US" dirty="0">
                <a:solidFill>
                  <a:srgbClr val="3F3F3F"/>
                </a:solidFill>
                <a:highlight>
                  <a:schemeClr val="lt1"/>
                </a:highlight>
              </a:rPr>
              <a:t>Underfitting can not explain seen data well let alone unseen data</a:t>
            </a:r>
          </a:p>
          <a:p>
            <a:pPr marL="457200" indent="-457200">
              <a:spcBef>
                <a:spcPts val="0"/>
              </a:spcBef>
            </a:pPr>
            <a:endParaRPr dirty="0">
              <a:solidFill>
                <a:srgbClr val="3F3F3F"/>
              </a:solidFill>
              <a:highlight>
                <a:schemeClr val="lt1"/>
              </a:highlight>
            </a:endParaRPr>
          </a:p>
          <a:p>
            <a:pPr marL="457200" indent="-457200">
              <a:spcBef>
                <a:spcPts val="0"/>
              </a:spcBef>
            </a:pPr>
            <a:r>
              <a:rPr lang="en-US" dirty="0">
                <a:solidFill>
                  <a:srgbClr val="3F3F3F"/>
                </a:solidFill>
                <a:highlight>
                  <a:schemeClr val="lt1"/>
                </a:highlight>
              </a:rPr>
              <a:t>We will split our data into 3 parts</a:t>
            </a:r>
          </a:p>
          <a:p>
            <a:pPr marL="781050" lvl="1" indent="-342900">
              <a:spcBef>
                <a:spcPts val="0"/>
              </a:spcBef>
              <a:buSzPct val="75000"/>
            </a:pPr>
            <a:r>
              <a:rPr lang="en-US" dirty="0">
                <a:highlight>
                  <a:schemeClr val="lt1"/>
                </a:highlight>
              </a:rPr>
              <a:t>Train Data</a:t>
            </a:r>
          </a:p>
          <a:p>
            <a:pPr marL="781050" lvl="1" indent="-342900">
              <a:spcBef>
                <a:spcPts val="0"/>
              </a:spcBef>
              <a:buSzPct val="75000"/>
            </a:pPr>
            <a:r>
              <a:rPr lang="en-US" dirty="0">
                <a:solidFill>
                  <a:srgbClr val="3F3F3F"/>
                </a:solidFill>
                <a:highlight>
                  <a:schemeClr val="lt1"/>
                </a:highlight>
              </a:rPr>
              <a:t>Validation Data</a:t>
            </a:r>
          </a:p>
          <a:p>
            <a:pPr marL="781050" lvl="1" indent="-342900">
              <a:spcBef>
                <a:spcPts val="0"/>
              </a:spcBef>
              <a:buSzPct val="75000"/>
            </a:pPr>
            <a:r>
              <a:rPr lang="en-US" dirty="0">
                <a:highlight>
                  <a:schemeClr val="lt1"/>
                </a:highlight>
              </a:rPr>
              <a:t>Test Data</a:t>
            </a:r>
            <a:endParaRPr dirty="0">
              <a:solidFill>
                <a:srgbClr val="3F3F3F"/>
              </a:solidFill>
              <a:highlight>
                <a:schemeClr val="lt1"/>
              </a:highlight>
            </a:endParaRPr>
          </a:p>
          <a:p>
            <a:pPr marL="685800" indent="-457200">
              <a:spcBef>
                <a:spcPts val="0"/>
              </a:spcBef>
              <a:buClr>
                <a:schemeClr val="dk1"/>
              </a:buClr>
              <a:buSzPts val="1100"/>
            </a:pPr>
            <a:endParaRPr dirty="0"/>
          </a:p>
          <a:p>
            <a:pPr marL="590550" indent="-457200">
              <a:buClr>
                <a:schemeClr val="dk1"/>
              </a:buClr>
              <a:buSzPts val="2100"/>
            </a:pPr>
            <a:endParaRPr dirty="0"/>
          </a:p>
          <a:p>
            <a:pPr marL="342900" indent="-342900">
              <a:spcBef>
                <a:spcPts val="0"/>
              </a:spcBef>
              <a:buClr>
                <a:schemeClr val="dk1"/>
              </a:buClr>
              <a:buSzPts val="2400"/>
            </a:pPr>
            <a:endParaRPr sz="2400" u="sng" dirty="0">
              <a:solidFill>
                <a:schemeClr val="dk1"/>
              </a:solidFill>
              <a:highlight>
                <a:schemeClr val="lt1"/>
              </a:highlight>
            </a:endParaRPr>
          </a:p>
          <a:p>
            <a:pPr marL="476250" indent="-342900">
              <a:buSzPts val="2100"/>
            </a:pPr>
            <a:endParaRPr sz="2400" u="sng" dirty="0">
              <a:solidFill>
                <a:schemeClr val="dk1"/>
              </a:solidFill>
              <a:highlight>
                <a:schemeClr val="lt1"/>
              </a:highlight>
            </a:endParaRPr>
          </a:p>
        </p:txBody>
      </p:sp>
      <p:sp>
        <p:nvSpPr>
          <p:cNvPr id="107" name="Google Shape;107;g59768fe8ff_0_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How to determine if overfitting or underfitting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g59768fe8ff_0_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dirty="0"/>
              <a:t>How to determine if overfitting or underfitting</a:t>
            </a:r>
            <a:endParaRPr dirty="0"/>
          </a:p>
        </p:txBody>
      </p:sp>
      <p:pic>
        <p:nvPicPr>
          <p:cNvPr id="9" name="Picture 8">
            <a:extLst>
              <a:ext uri="{FF2B5EF4-FFF2-40B4-BE49-F238E27FC236}">
                <a16:creationId xmlns:a16="http://schemas.microsoft.com/office/drawing/2014/main" id="{68B6D1BE-A588-49B9-B847-B6F06B796F2C}"/>
              </a:ext>
            </a:extLst>
          </p:cNvPr>
          <p:cNvPicPr>
            <a:picLocks noChangeAspect="1"/>
          </p:cNvPicPr>
          <p:nvPr/>
        </p:nvPicPr>
        <p:blipFill>
          <a:blip r:embed="rId3"/>
          <a:stretch>
            <a:fillRect/>
          </a:stretch>
        </p:blipFill>
        <p:spPr>
          <a:xfrm>
            <a:off x="3167037" y="1516453"/>
            <a:ext cx="5857925" cy="3825093"/>
          </a:xfrm>
          <a:prstGeom prst="rect">
            <a:avLst/>
          </a:prstGeom>
        </p:spPr>
      </p:pic>
    </p:spTree>
  </p:cSld>
  <p:clrMapOvr>
    <a:masterClrMapping/>
  </p:clrMapOvr>
</p:sld>
</file>

<file path=ppt/theme/theme1.xml><?xml version="1.0" encoding="utf-8"?>
<a:theme xmlns:a="http://schemas.openxmlformats.org/drawingml/2006/main" name="18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JIT_white_w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IT_white_white" id="{228B8923-6342-4AE8-B404-B4565B2854C5}" vid="{547AD45C-99DA-456C-9AF5-F434E044884E}"/>
    </a:ext>
  </a:extLst>
</a:theme>
</file>

<file path=ppt/theme/theme3.xml><?xml version="1.0" encoding="utf-8"?>
<a:theme xmlns:a="http://schemas.openxmlformats.org/drawingml/2006/main" name="16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flip="none" rotWithShape="0">
          <a:gsLst>
            <a:gs pos="0">
              <a:srgbClr val="114C69">
                <a:alpha val="50000"/>
              </a:srgbClr>
            </a:gs>
            <a:gs pos="50000">
              <a:srgbClr val="114C69"/>
            </a:gs>
            <a:gs pos="100000">
              <a:srgbClr val="114C69">
                <a:alpha val="50000"/>
              </a:srgbClr>
            </a:gs>
          </a:gsLst>
          <a:lin ang="16200000" scaled="0"/>
          <a:tileRect/>
        </a:gradFill>
        <a:ln>
          <a:no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bodyPr>
      <a:lstStyle>
        <a:defPPr algn="ctr">
          <a:defRPr kumimoji="1" sz="1400" b="1" dirty="0">
            <a:solidFill>
              <a:prstClr val="white"/>
            </a:solidFill>
            <a:latin typeface="Open Sans" panose="020B0606030504020204" pitchFamily="34" charset="0"/>
            <a:ea typeface="Open Sans" panose="020B0606030504020204" pitchFamily="34" charset="0"/>
            <a:cs typeface="Open Sans" panose="020B0606030504020204" pitchFamily="34" charset="0"/>
          </a:defRPr>
        </a:defPPr>
      </a:lstStyle>
      <a:style>
        <a:lnRef idx="1">
          <a:schemeClr val="accent2"/>
        </a:lnRef>
        <a:fillRef idx="3">
          <a:schemeClr val="accent2"/>
        </a:fillRef>
        <a:effectRef idx="2">
          <a:schemeClr val="accent2"/>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flip="none" rotWithShape="0">
          <a:gsLst>
            <a:gs pos="0">
              <a:srgbClr val="114C69">
                <a:alpha val="50000"/>
              </a:srgbClr>
            </a:gs>
            <a:gs pos="50000">
              <a:srgbClr val="114C69"/>
            </a:gs>
            <a:gs pos="100000">
              <a:srgbClr val="114C69">
                <a:alpha val="50000"/>
              </a:srgbClr>
            </a:gs>
          </a:gsLst>
          <a:lin ang="16200000" scaled="0"/>
          <a:tileRect/>
        </a:gradFill>
        <a:ln>
          <a:no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bodyPr>
      <a:lstStyle>
        <a:defPPr algn="ctr">
          <a:defRPr kumimoji="1" sz="1400" b="1" dirty="0">
            <a:solidFill>
              <a:prstClr val="white"/>
            </a:solidFill>
            <a:latin typeface="Open Sans" panose="020B0606030504020204" pitchFamily="34" charset="0"/>
            <a:ea typeface="Open Sans" panose="020B0606030504020204" pitchFamily="34" charset="0"/>
            <a:cs typeface="Open Sans" panose="020B0606030504020204" pitchFamily="34" charset="0"/>
          </a:defRPr>
        </a:defPPr>
      </a:lstStyle>
      <a:style>
        <a:lnRef idx="1">
          <a:schemeClr val="accent2"/>
        </a:lnRef>
        <a:fillRef idx="3">
          <a:schemeClr val="accent2"/>
        </a:fillRef>
        <a:effectRef idx="2">
          <a:schemeClr val="accent2"/>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9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7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876</Words>
  <Application>Microsoft Office PowerPoint</Application>
  <PresentationFormat>Widescreen</PresentationFormat>
  <Paragraphs>141</Paragraphs>
  <Slides>26</Slides>
  <Notes>24</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26</vt:i4>
      </vt:variant>
    </vt:vector>
  </HeadingPairs>
  <TitlesOfParts>
    <vt:vector size="39" baseType="lpstr">
      <vt:lpstr>Adobe Gothic Std B</vt:lpstr>
      <vt:lpstr>Arial</vt:lpstr>
      <vt:lpstr>Calibri</vt:lpstr>
      <vt:lpstr>Calibri Light</vt:lpstr>
      <vt:lpstr>Open Sans</vt:lpstr>
      <vt:lpstr>Wingdings</vt:lpstr>
      <vt:lpstr>18_Custom Design</vt:lpstr>
      <vt:lpstr>BJIT_white_white</vt:lpstr>
      <vt:lpstr>16_Custom Design</vt:lpstr>
      <vt:lpstr>3_Custom Design</vt:lpstr>
      <vt:lpstr>4_Custom Design</vt:lpstr>
      <vt:lpstr>9_Custom Design</vt:lpstr>
      <vt:lpstr>17_Custom Design</vt:lpstr>
      <vt:lpstr>Deep Learning Training </vt:lpstr>
      <vt:lpstr>Topic Names</vt:lpstr>
      <vt:lpstr>Generalization</vt:lpstr>
      <vt:lpstr>Overfitting</vt:lpstr>
      <vt:lpstr>Underfitting</vt:lpstr>
      <vt:lpstr>Overfitting-Underfitting</vt:lpstr>
      <vt:lpstr>Overfitting-Underfitting</vt:lpstr>
      <vt:lpstr>How to determine if overfitting or underfitting</vt:lpstr>
      <vt:lpstr>How to determine if overfitting or underfitting</vt:lpstr>
      <vt:lpstr>Causes of Overfit and Underfit</vt:lpstr>
      <vt:lpstr>Regularization</vt:lpstr>
      <vt:lpstr>L1,L2 Regularization</vt:lpstr>
      <vt:lpstr>L1,L2 Norm</vt:lpstr>
      <vt:lpstr>L1, L2 Regularization</vt:lpstr>
      <vt:lpstr>Effects of L1,L2 Regularization</vt:lpstr>
      <vt:lpstr>Effects of L1,L2 Regularization</vt:lpstr>
      <vt:lpstr>Early Stopping</vt:lpstr>
      <vt:lpstr>Dropout</vt:lpstr>
      <vt:lpstr>Dropout</vt:lpstr>
      <vt:lpstr>Dropout Effect</vt:lpstr>
      <vt:lpstr>Dropout Effect</vt:lpstr>
      <vt:lpstr>Hyperparameter Searching</vt:lpstr>
      <vt:lpstr>Hyperparameter Tuning Workflow</vt:lpstr>
      <vt:lpstr>Tasks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Training </dc:title>
  <dc:creator>BJIT LTD</dc:creator>
  <cp:lastModifiedBy>BJIT LTD</cp:lastModifiedBy>
  <cp:revision>9</cp:revision>
  <dcterms:created xsi:type="dcterms:W3CDTF">2019-06-10T06:32:45Z</dcterms:created>
  <dcterms:modified xsi:type="dcterms:W3CDTF">2019-07-01T01:32:20Z</dcterms:modified>
</cp:coreProperties>
</file>