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M8zg0i/Nhl+E1gcbrJD3xKLtL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bd070da79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g5bd070da7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bd070da79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g5bd070da7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bd070da79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g5bd070da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c574caca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g5c574cac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c574caca2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g5c574caca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bd070da7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g5bd070da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bd070da79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g5bd070da7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bd070da79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g5bd070da7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bd070da79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g5bd070da79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bd070da79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g5bd070da7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bd070da79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g5bd070da79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d070da79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g5bd070da79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5bd2a6397c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g5bd2a6397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bd2a6397c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0" name="Google Shape;270;g5bd2a6397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bd070da7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g5bd070da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bd2a6397c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g5bd2a6397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bd2a6397c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1" name="Google Shape;291;g5bd2a6397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bd2a6397c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0" name="Google Shape;300;g5bd2a6397c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bd2a6397c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9" name="Google Shape;309;g5bd2a6397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bcbc9d9dc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5bcbc9d9dc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bcbc9d9d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g5bcbc9d9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bcbc9d9dc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g5bcbc9d9d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bcbc9d9d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g5bcbc9d9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bd070da79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g5bd070da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bd070da79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5bd070da7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bd070da79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g5bd070da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22"/>
          <p:cNvSpPr txBox="1">
            <a:spLocks noGrp="1"/>
          </p:cNvSpPr>
          <p:nvPr>
            <p:ph type="title"/>
          </p:nvPr>
        </p:nvSpPr>
        <p:spPr>
          <a:xfrm>
            <a:off x="831850" y="1709824"/>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2"/>
          <p:cNvSpPr txBox="1">
            <a:spLocks noGrp="1"/>
          </p:cNvSpPr>
          <p:nvPr>
            <p:ph type="body" idx="1"/>
          </p:nvPr>
        </p:nvSpPr>
        <p:spPr>
          <a:xfrm>
            <a:off x="831850" y="4589549"/>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838201" y="365129"/>
            <a:ext cx="105156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 name="Google Shape;45;p31"/>
          <p:cNvSpPr txBox="1">
            <a:spLocks noGrp="1"/>
          </p:cNvSpPr>
          <p:nvPr>
            <p:ph type="body" idx="1"/>
          </p:nvPr>
        </p:nvSpPr>
        <p:spPr>
          <a:xfrm rot="5400000">
            <a:off x="3920332"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6"/>
        <p:cNvGrpSpPr/>
        <p:nvPr/>
      </p:nvGrpSpPr>
      <p:grpSpPr>
        <a:xfrm>
          <a:off x="0" y="0"/>
          <a:ext cx="0" cy="0"/>
          <a:chOff x="0" y="0"/>
          <a:chExt cx="0" cy="0"/>
        </a:xfrm>
      </p:grpSpPr>
      <p:sp>
        <p:nvSpPr>
          <p:cNvPr id="47" name="Google Shape;47;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49"/>
        <p:cNvGrpSpPr/>
        <p:nvPr/>
      </p:nvGrpSpPr>
      <p:grpSpPr>
        <a:xfrm>
          <a:off x="0" y="0"/>
          <a:ext cx="0" cy="0"/>
          <a:chOff x="0" y="0"/>
          <a:chExt cx="0" cy="0"/>
        </a:xfrm>
      </p:grpSpPr>
      <p:sp>
        <p:nvSpPr>
          <p:cNvPr id="50" name="Google Shape;50;p33"/>
          <p:cNvSpPr txBox="1">
            <a:spLocks noGrp="1"/>
          </p:cNvSpPr>
          <p:nvPr>
            <p:ph type="sldNum" idx="12"/>
          </p:nvPr>
        </p:nvSpPr>
        <p:spPr>
          <a:xfrm>
            <a:off x="8610601" y="6356436"/>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white">
  <p:cSld name="Title and Content white">
    <p:bg>
      <p:bgPr>
        <a:solidFill>
          <a:schemeClr val="lt1"/>
        </a:solidFill>
        <a:effectLst/>
      </p:bgPr>
    </p:bg>
    <p:spTree>
      <p:nvGrpSpPr>
        <p:cNvPr id="1" name="Shape 62"/>
        <p:cNvGrpSpPr/>
        <p:nvPr/>
      </p:nvGrpSpPr>
      <p:grpSpPr>
        <a:xfrm>
          <a:off x="0" y="0"/>
          <a:ext cx="0" cy="0"/>
          <a:chOff x="0" y="0"/>
          <a:chExt cx="0" cy="0"/>
        </a:xfrm>
      </p:grpSpPr>
      <p:sp>
        <p:nvSpPr>
          <p:cNvPr id="63" name="Google Shape;63;g5bcbc9d9dc_0_34"/>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lstStyle>
            <a:lvl1pPr marL="457200" lvl="0" indent="-361950" algn="l">
              <a:lnSpc>
                <a:spcPct val="90000"/>
              </a:lnSpc>
              <a:spcBef>
                <a:spcPts val="1000"/>
              </a:spcBef>
              <a:spcAft>
                <a:spcPts val="0"/>
              </a:spcAft>
              <a:buSzPts val="2100"/>
              <a:buChar char="■"/>
              <a:defRPr>
                <a:solidFill>
                  <a:srgbClr val="3F3F3F"/>
                </a:solidFill>
              </a:defRPr>
            </a:lvl1pPr>
            <a:lvl2pPr marL="914400" lvl="1" indent="-335280" algn="l">
              <a:lnSpc>
                <a:spcPct val="90000"/>
              </a:lnSpc>
              <a:spcBef>
                <a:spcPts val="500"/>
              </a:spcBef>
              <a:spcAft>
                <a:spcPts val="0"/>
              </a:spcAft>
              <a:buSzPts val="1680"/>
              <a:buChar char="?"/>
              <a:defRPr>
                <a:solidFill>
                  <a:srgbClr val="3F3F3F"/>
                </a:solidFill>
              </a:defRPr>
            </a:lvl2pPr>
            <a:lvl3pPr marL="1371600" lvl="2" indent="-304800" algn="l">
              <a:lnSpc>
                <a:spcPct val="90000"/>
              </a:lnSpc>
              <a:spcBef>
                <a:spcPts val="500"/>
              </a:spcBef>
              <a:spcAft>
                <a:spcPts val="0"/>
              </a:spcAft>
              <a:buSzPts val="1200"/>
              <a:buChar char="●"/>
              <a:defRPr>
                <a:solidFill>
                  <a:srgbClr val="3F3F3F"/>
                </a:solidFill>
              </a:defRPr>
            </a:lvl3pPr>
            <a:lvl4pPr marL="1828800" lvl="3" indent="-342900" algn="l">
              <a:lnSpc>
                <a:spcPct val="90000"/>
              </a:lnSpc>
              <a:spcBef>
                <a:spcPts val="500"/>
              </a:spcBef>
              <a:spcAft>
                <a:spcPts val="0"/>
              </a:spcAft>
              <a:buSzPts val="1800"/>
              <a:buChar char="•"/>
              <a:defRPr>
                <a:solidFill>
                  <a:srgbClr val="3F3F3F"/>
                </a:solidFill>
              </a:defRPr>
            </a:lvl4pPr>
            <a:lvl5pPr marL="2286000" lvl="4" indent="-342900" algn="l">
              <a:lnSpc>
                <a:spcPct val="90000"/>
              </a:lnSpc>
              <a:spcBef>
                <a:spcPts val="500"/>
              </a:spcBef>
              <a:spcAft>
                <a:spcPts val="0"/>
              </a:spcAft>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g5bcbc9d9dc_0_34"/>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E75B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g5bcbc9d9dc_0_3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rgbClr val="2E75B5"/>
              </a:buClr>
              <a:buSzPts val="6000"/>
              <a:buFont typeface="Open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g5bcbc9d9dc_0_3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SzPts val="1800"/>
              <a:buNone/>
              <a:defRPr sz="2400"/>
            </a:lvl1pPr>
            <a:lvl2pPr lvl="1" algn="ctr">
              <a:lnSpc>
                <a:spcPct val="90000"/>
              </a:lnSpc>
              <a:spcBef>
                <a:spcPts val="500"/>
              </a:spcBef>
              <a:spcAft>
                <a:spcPts val="0"/>
              </a:spcAft>
              <a:buSzPts val="1400"/>
              <a:buNone/>
              <a:defRPr sz="2000"/>
            </a:lvl2pPr>
            <a:lvl3pPr lvl="2" algn="ctr">
              <a:lnSpc>
                <a:spcPct val="90000"/>
              </a:lnSpc>
              <a:spcBef>
                <a:spcPts val="500"/>
              </a:spcBef>
              <a:spcAft>
                <a:spcPts val="0"/>
              </a:spcAft>
              <a:buSzPts val="108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g5bcbc9d9dc_0_40"/>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lstStyle>
            <a:lvl1pPr marL="457200" lvl="0" indent="-361950" algn="l">
              <a:lnSpc>
                <a:spcPct val="90000"/>
              </a:lnSpc>
              <a:spcBef>
                <a:spcPts val="1000"/>
              </a:spcBef>
              <a:spcAft>
                <a:spcPts val="0"/>
              </a:spcAft>
              <a:buSzPts val="2100"/>
              <a:buChar char="■"/>
              <a:defRPr>
                <a:solidFill>
                  <a:srgbClr val="3F3F3F"/>
                </a:solidFill>
              </a:defRPr>
            </a:lvl1pPr>
            <a:lvl2pPr marL="914400" lvl="1" indent="-335280" algn="l">
              <a:lnSpc>
                <a:spcPct val="90000"/>
              </a:lnSpc>
              <a:spcBef>
                <a:spcPts val="500"/>
              </a:spcBef>
              <a:spcAft>
                <a:spcPts val="0"/>
              </a:spcAft>
              <a:buSzPts val="1680"/>
              <a:buChar char="?"/>
              <a:defRPr>
                <a:solidFill>
                  <a:srgbClr val="3F3F3F"/>
                </a:solidFill>
              </a:defRPr>
            </a:lvl2pPr>
            <a:lvl3pPr marL="1371600" lvl="2" indent="-304800" algn="l">
              <a:lnSpc>
                <a:spcPct val="90000"/>
              </a:lnSpc>
              <a:spcBef>
                <a:spcPts val="500"/>
              </a:spcBef>
              <a:spcAft>
                <a:spcPts val="0"/>
              </a:spcAft>
              <a:buSzPts val="1200"/>
              <a:buChar char="●"/>
              <a:defRPr>
                <a:solidFill>
                  <a:srgbClr val="3F3F3F"/>
                </a:solidFill>
              </a:defRPr>
            </a:lvl3pPr>
            <a:lvl4pPr marL="1828800" lvl="3" indent="-342900" algn="l">
              <a:lnSpc>
                <a:spcPct val="90000"/>
              </a:lnSpc>
              <a:spcBef>
                <a:spcPts val="500"/>
              </a:spcBef>
              <a:spcAft>
                <a:spcPts val="0"/>
              </a:spcAft>
              <a:buSzPts val="1800"/>
              <a:buChar char="•"/>
              <a:defRPr>
                <a:solidFill>
                  <a:srgbClr val="3F3F3F"/>
                </a:solidFill>
              </a:defRPr>
            </a:lvl4pPr>
            <a:lvl5pPr marL="2286000" lvl="4" indent="-342900" algn="l">
              <a:lnSpc>
                <a:spcPct val="90000"/>
              </a:lnSpc>
              <a:spcBef>
                <a:spcPts val="500"/>
              </a:spcBef>
              <a:spcAft>
                <a:spcPts val="0"/>
              </a:spcAft>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g5bcbc9d9dc_0_40"/>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E75B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g5bcbc9d9dc_0_43"/>
          <p:cNvSpPr txBox="1">
            <a:spLocks noGrp="1"/>
          </p:cNvSpPr>
          <p:nvPr>
            <p:ph type="title"/>
          </p:nvPr>
        </p:nvSpPr>
        <p:spPr>
          <a:xfrm>
            <a:off x="831850" y="1709824"/>
            <a:ext cx="10515600" cy="28527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rgbClr val="2E75B5"/>
              </a:buClr>
              <a:buSzPts val="6000"/>
              <a:buFont typeface="Open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g5bcbc9d9dc_0_43"/>
          <p:cNvSpPr txBox="1">
            <a:spLocks noGrp="1"/>
          </p:cNvSpPr>
          <p:nvPr>
            <p:ph type="body" idx="1"/>
          </p:nvPr>
        </p:nvSpPr>
        <p:spPr>
          <a:xfrm>
            <a:off x="831850" y="4589549"/>
            <a:ext cx="10515600" cy="15003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SzPts val="1800"/>
              <a:buNone/>
              <a:defRPr sz="2400">
                <a:solidFill>
                  <a:srgbClr val="888888"/>
                </a:solidFill>
              </a:defRPr>
            </a:lvl1pPr>
            <a:lvl2pPr marL="914400" lvl="1" indent="-228600" algn="l">
              <a:lnSpc>
                <a:spcPct val="90000"/>
              </a:lnSpc>
              <a:spcBef>
                <a:spcPts val="500"/>
              </a:spcBef>
              <a:spcAft>
                <a:spcPts val="0"/>
              </a:spcAft>
              <a:buSzPts val="1400"/>
              <a:buNone/>
              <a:defRPr sz="2000">
                <a:solidFill>
                  <a:srgbClr val="888888"/>
                </a:solidFill>
              </a:defRPr>
            </a:lvl2pPr>
            <a:lvl3pPr marL="1371600" lvl="2" indent="-228600" algn="l">
              <a:lnSpc>
                <a:spcPct val="90000"/>
              </a:lnSpc>
              <a:spcBef>
                <a:spcPts val="500"/>
              </a:spcBef>
              <a:spcAft>
                <a:spcPts val="0"/>
              </a:spcAft>
              <a:buSzPts val="1080"/>
              <a:buNone/>
              <a:defRPr sz="1800">
                <a:solidFill>
                  <a:srgbClr val="888888"/>
                </a:solidFill>
              </a:defRPr>
            </a:lvl3pPr>
            <a:lvl4pPr marL="1828800" lvl="3" indent="-228600" algn="l">
              <a:lnSpc>
                <a:spcPct val="90000"/>
              </a:lnSpc>
              <a:spcBef>
                <a:spcPts val="500"/>
              </a:spcBef>
              <a:spcAft>
                <a:spcPts val="0"/>
              </a:spcAft>
              <a:buSzPts val="1600"/>
              <a:buNone/>
              <a:defRPr sz="1600">
                <a:solidFill>
                  <a:srgbClr val="888888"/>
                </a:solidFill>
              </a:defRPr>
            </a:lvl4pPr>
            <a:lvl5pPr marL="2286000" lvl="4" indent="-228600" algn="l">
              <a:lnSpc>
                <a:spcPct val="9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4"/>
        <p:cNvGrpSpPr/>
        <p:nvPr/>
      </p:nvGrpSpPr>
      <p:grpSpPr>
        <a:xfrm>
          <a:off x="0" y="0"/>
          <a:ext cx="0" cy="0"/>
          <a:chOff x="0" y="0"/>
          <a:chExt cx="0" cy="0"/>
        </a:xfrm>
      </p:grpSpPr>
      <p:sp>
        <p:nvSpPr>
          <p:cNvPr id="75" name="Google Shape;75;g5bcbc9d9dc_0_46"/>
          <p:cNvSpPr txBox="1">
            <a:spLocks noGrp="1"/>
          </p:cNvSpPr>
          <p:nvPr>
            <p:ph type="body" idx="1"/>
          </p:nvPr>
        </p:nvSpPr>
        <p:spPr>
          <a:xfrm>
            <a:off x="262801" y="889201"/>
            <a:ext cx="5617200" cy="5340300"/>
          </a:xfrm>
          <a:prstGeom prst="rect">
            <a:avLst/>
          </a:prstGeom>
          <a:noFill/>
          <a:ln>
            <a:noFill/>
          </a:ln>
        </p:spPr>
        <p:txBody>
          <a:bodyPr spcFirstLastPara="1" wrap="square" lIns="91425" tIns="45700" rIns="91425" bIns="45700" anchor="t" anchorCtr="0"/>
          <a:lstStyle>
            <a:lvl1pPr marL="457200" lvl="0" indent="-361950" algn="l">
              <a:lnSpc>
                <a:spcPct val="90000"/>
              </a:lnSpc>
              <a:spcBef>
                <a:spcPts val="1000"/>
              </a:spcBef>
              <a:spcAft>
                <a:spcPts val="0"/>
              </a:spcAft>
              <a:buSzPts val="2100"/>
              <a:buChar char="■"/>
              <a:defRPr>
                <a:solidFill>
                  <a:srgbClr val="3F3F3F"/>
                </a:solidFill>
              </a:defRPr>
            </a:lvl1pPr>
            <a:lvl2pPr marL="914400" lvl="1" indent="-335280" algn="l">
              <a:lnSpc>
                <a:spcPct val="90000"/>
              </a:lnSpc>
              <a:spcBef>
                <a:spcPts val="500"/>
              </a:spcBef>
              <a:spcAft>
                <a:spcPts val="0"/>
              </a:spcAft>
              <a:buSzPts val="1680"/>
              <a:buChar char="?"/>
              <a:defRPr>
                <a:solidFill>
                  <a:srgbClr val="3F3F3F"/>
                </a:solidFill>
              </a:defRPr>
            </a:lvl2pPr>
            <a:lvl3pPr marL="1371600" lvl="2" indent="-304800" algn="l">
              <a:lnSpc>
                <a:spcPct val="90000"/>
              </a:lnSpc>
              <a:spcBef>
                <a:spcPts val="500"/>
              </a:spcBef>
              <a:spcAft>
                <a:spcPts val="0"/>
              </a:spcAft>
              <a:buSzPts val="1200"/>
              <a:buChar char="●"/>
              <a:defRPr>
                <a:solidFill>
                  <a:srgbClr val="3F3F3F"/>
                </a:solidFill>
              </a:defRPr>
            </a:lvl3pPr>
            <a:lvl4pPr marL="1828800" lvl="3" indent="-342900" algn="l">
              <a:lnSpc>
                <a:spcPct val="90000"/>
              </a:lnSpc>
              <a:spcBef>
                <a:spcPts val="500"/>
              </a:spcBef>
              <a:spcAft>
                <a:spcPts val="0"/>
              </a:spcAft>
              <a:buSzPts val="1800"/>
              <a:buChar char="•"/>
              <a:defRPr>
                <a:solidFill>
                  <a:srgbClr val="3F3F3F"/>
                </a:solidFill>
              </a:defRPr>
            </a:lvl4pPr>
            <a:lvl5pPr marL="2286000" lvl="4" indent="-342900" algn="l">
              <a:lnSpc>
                <a:spcPct val="90000"/>
              </a:lnSpc>
              <a:spcBef>
                <a:spcPts val="500"/>
              </a:spcBef>
              <a:spcAft>
                <a:spcPts val="0"/>
              </a:spcAft>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g5bcbc9d9dc_0_46"/>
          <p:cNvSpPr txBox="1">
            <a:spLocks noGrp="1"/>
          </p:cNvSpPr>
          <p:nvPr>
            <p:ph type="body" idx="2"/>
          </p:nvPr>
        </p:nvSpPr>
        <p:spPr>
          <a:xfrm>
            <a:off x="6096001" y="896364"/>
            <a:ext cx="5617200" cy="5340300"/>
          </a:xfrm>
          <a:prstGeom prst="rect">
            <a:avLst/>
          </a:prstGeom>
          <a:noFill/>
          <a:ln>
            <a:noFill/>
          </a:ln>
        </p:spPr>
        <p:txBody>
          <a:bodyPr spcFirstLastPara="1" wrap="square" lIns="91425" tIns="45700" rIns="91425" bIns="45700" anchor="t" anchorCtr="0"/>
          <a:lstStyle>
            <a:lvl1pPr marL="457200" lvl="0" indent="-361950" algn="l">
              <a:lnSpc>
                <a:spcPct val="90000"/>
              </a:lnSpc>
              <a:spcBef>
                <a:spcPts val="1000"/>
              </a:spcBef>
              <a:spcAft>
                <a:spcPts val="0"/>
              </a:spcAft>
              <a:buSzPts val="2100"/>
              <a:buChar char="■"/>
              <a:defRPr>
                <a:solidFill>
                  <a:srgbClr val="3F3F3F"/>
                </a:solidFill>
              </a:defRPr>
            </a:lvl1pPr>
            <a:lvl2pPr marL="914400" lvl="1" indent="-335280" algn="l">
              <a:lnSpc>
                <a:spcPct val="90000"/>
              </a:lnSpc>
              <a:spcBef>
                <a:spcPts val="500"/>
              </a:spcBef>
              <a:spcAft>
                <a:spcPts val="0"/>
              </a:spcAft>
              <a:buSzPts val="1680"/>
              <a:buChar char="?"/>
              <a:defRPr>
                <a:solidFill>
                  <a:srgbClr val="3F3F3F"/>
                </a:solidFill>
              </a:defRPr>
            </a:lvl2pPr>
            <a:lvl3pPr marL="1371600" lvl="2" indent="-304800" algn="l">
              <a:lnSpc>
                <a:spcPct val="90000"/>
              </a:lnSpc>
              <a:spcBef>
                <a:spcPts val="500"/>
              </a:spcBef>
              <a:spcAft>
                <a:spcPts val="0"/>
              </a:spcAft>
              <a:buSzPts val="1200"/>
              <a:buChar char="●"/>
              <a:defRPr>
                <a:solidFill>
                  <a:srgbClr val="3F3F3F"/>
                </a:solidFill>
              </a:defRPr>
            </a:lvl3pPr>
            <a:lvl4pPr marL="1828800" lvl="3" indent="-342900" algn="l">
              <a:lnSpc>
                <a:spcPct val="90000"/>
              </a:lnSpc>
              <a:spcBef>
                <a:spcPts val="500"/>
              </a:spcBef>
              <a:spcAft>
                <a:spcPts val="0"/>
              </a:spcAft>
              <a:buSzPts val="1800"/>
              <a:buChar char="•"/>
              <a:defRPr>
                <a:solidFill>
                  <a:srgbClr val="3F3F3F"/>
                </a:solidFill>
              </a:defRPr>
            </a:lvl4pPr>
            <a:lvl5pPr marL="2286000" lvl="4" indent="-342900" algn="l">
              <a:lnSpc>
                <a:spcPct val="90000"/>
              </a:lnSpc>
              <a:spcBef>
                <a:spcPts val="500"/>
              </a:spcBef>
              <a:spcAft>
                <a:spcPts val="0"/>
              </a:spcAft>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g5bcbc9d9dc_0_46"/>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E75B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g5bcbc9d9dc_0_50"/>
          <p:cNvSpPr txBox="1">
            <a:spLocks noGrp="1"/>
          </p:cNvSpPr>
          <p:nvPr>
            <p:ph type="title"/>
          </p:nvPr>
        </p:nvSpPr>
        <p:spPr>
          <a:xfrm>
            <a:off x="695400" y="365129"/>
            <a:ext cx="10515600" cy="7596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E75B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g5bcbc9d9dc_0_50"/>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SzPts val="1800"/>
              <a:buNone/>
              <a:defRPr sz="2400" b="1">
                <a:solidFill>
                  <a:srgbClr val="3F3F3F"/>
                </a:solidFill>
              </a:defRPr>
            </a:lvl1pPr>
            <a:lvl2pPr marL="914400" lvl="1" indent="-228600" algn="l">
              <a:lnSpc>
                <a:spcPct val="90000"/>
              </a:lnSpc>
              <a:spcBef>
                <a:spcPts val="500"/>
              </a:spcBef>
              <a:spcAft>
                <a:spcPts val="0"/>
              </a:spcAft>
              <a:buSzPts val="1400"/>
              <a:buNone/>
              <a:defRPr sz="2000" b="1"/>
            </a:lvl2pPr>
            <a:lvl3pPr marL="1371600" lvl="2" indent="-228600" algn="l">
              <a:lnSpc>
                <a:spcPct val="90000"/>
              </a:lnSpc>
              <a:spcBef>
                <a:spcPts val="500"/>
              </a:spcBef>
              <a:spcAft>
                <a:spcPts val="0"/>
              </a:spcAft>
              <a:buSzPts val="108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1" name="Google Shape;81;g5bcbc9d9dc_0_50"/>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lstStyle>
            <a:lvl1pPr marL="457200" lvl="0" indent="-361950" algn="l">
              <a:lnSpc>
                <a:spcPct val="90000"/>
              </a:lnSpc>
              <a:spcBef>
                <a:spcPts val="1000"/>
              </a:spcBef>
              <a:spcAft>
                <a:spcPts val="0"/>
              </a:spcAft>
              <a:buSzPts val="2100"/>
              <a:buChar char="■"/>
              <a:defRPr>
                <a:solidFill>
                  <a:srgbClr val="3F3F3F"/>
                </a:solidFill>
              </a:defRPr>
            </a:lvl1pPr>
            <a:lvl2pPr marL="914400" lvl="1" indent="-335280" algn="l">
              <a:lnSpc>
                <a:spcPct val="90000"/>
              </a:lnSpc>
              <a:spcBef>
                <a:spcPts val="500"/>
              </a:spcBef>
              <a:spcAft>
                <a:spcPts val="0"/>
              </a:spcAft>
              <a:buSzPts val="1680"/>
              <a:buChar char="?"/>
              <a:defRPr>
                <a:solidFill>
                  <a:srgbClr val="3F3F3F"/>
                </a:solidFill>
              </a:defRPr>
            </a:lvl2pPr>
            <a:lvl3pPr marL="1371600" lvl="2" indent="-304800" algn="l">
              <a:lnSpc>
                <a:spcPct val="90000"/>
              </a:lnSpc>
              <a:spcBef>
                <a:spcPts val="500"/>
              </a:spcBef>
              <a:spcAft>
                <a:spcPts val="0"/>
              </a:spcAft>
              <a:buSzPts val="1200"/>
              <a:buChar char="●"/>
              <a:defRPr>
                <a:solidFill>
                  <a:srgbClr val="3F3F3F"/>
                </a:solidFill>
              </a:defRPr>
            </a:lvl3pPr>
            <a:lvl4pPr marL="1828800" lvl="3" indent="-342900" algn="l">
              <a:lnSpc>
                <a:spcPct val="90000"/>
              </a:lnSpc>
              <a:spcBef>
                <a:spcPts val="500"/>
              </a:spcBef>
              <a:spcAft>
                <a:spcPts val="0"/>
              </a:spcAft>
              <a:buSzPts val="1800"/>
              <a:buChar char="•"/>
              <a:defRPr>
                <a:solidFill>
                  <a:srgbClr val="3F3F3F"/>
                </a:solidFill>
              </a:defRPr>
            </a:lvl4pPr>
            <a:lvl5pPr marL="2286000" lvl="4" indent="-342900" algn="l">
              <a:lnSpc>
                <a:spcPct val="90000"/>
              </a:lnSpc>
              <a:spcBef>
                <a:spcPts val="500"/>
              </a:spcBef>
              <a:spcAft>
                <a:spcPts val="0"/>
              </a:spcAft>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g5bcbc9d9dc_0_50"/>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SzPts val="1800"/>
              <a:buNone/>
              <a:defRPr sz="2400" b="1">
                <a:solidFill>
                  <a:srgbClr val="3F3F3F"/>
                </a:solidFill>
              </a:defRPr>
            </a:lvl1pPr>
            <a:lvl2pPr marL="914400" lvl="1" indent="-228600" algn="l">
              <a:lnSpc>
                <a:spcPct val="90000"/>
              </a:lnSpc>
              <a:spcBef>
                <a:spcPts val="500"/>
              </a:spcBef>
              <a:spcAft>
                <a:spcPts val="0"/>
              </a:spcAft>
              <a:buSzPts val="1400"/>
              <a:buNone/>
              <a:defRPr sz="2000" b="1"/>
            </a:lvl2pPr>
            <a:lvl3pPr marL="1371600" lvl="2" indent="-228600" algn="l">
              <a:lnSpc>
                <a:spcPct val="90000"/>
              </a:lnSpc>
              <a:spcBef>
                <a:spcPts val="500"/>
              </a:spcBef>
              <a:spcAft>
                <a:spcPts val="0"/>
              </a:spcAft>
              <a:buSzPts val="108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3" name="Google Shape;83;g5bcbc9d9dc_0_50"/>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lstStyle>
            <a:lvl1pPr marL="457200" lvl="0" indent="-361950" algn="l">
              <a:lnSpc>
                <a:spcPct val="90000"/>
              </a:lnSpc>
              <a:spcBef>
                <a:spcPts val="1000"/>
              </a:spcBef>
              <a:spcAft>
                <a:spcPts val="0"/>
              </a:spcAft>
              <a:buSzPts val="2100"/>
              <a:buChar char="■"/>
              <a:defRPr>
                <a:solidFill>
                  <a:srgbClr val="3F3F3F"/>
                </a:solidFill>
              </a:defRPr>
            </a:lvl1pPr>
            <a:lvl2pPr marL="914400" lvl="1" indent="-335280" algn="l">
              <a:lnSpc>
                <a:spcPct val="90000"/>
              </a:lnSpc>
              <a:spcBef>
                <a:spcPts val="500"/>
              </a:spcBef>
              <a:spcAft>
                <a:spcPts val="0"/>
              </a:spcAft>
              <a:buSzPts val="1680"/>
              <a:buChar char="?"/>
              <a:defRPr>
                <a:solidFill>
                  <a:srgbClr val="3F3F3F"/>
                </a:solidFill>
              </a:defRPr>
            </a:lvl2pPr>
            <a:lvl3pPr marL="1371600" lvl="2" indent="-304800" algn="l">
              <a:lnSpc>
                <a:spcPct val="90000"/>
              </a:lnSpc>
              <a:spcBef>
                <a:spcPts val="500"/>
              </a:spcBef>
              <a:spcAft>
                <a:spcPts val="0"/>
              </a:spcAft>
              <a:buSzPts val="1200"/>
              <a:buChar char="●"/>
              <a:defRPr>
                <a:solidFill>
                  <a:srgbClr val="3F3F3F"/>
                </a:solidFill>
              </a:defRPr>
            </a:lvl3pPr>
            <a:lvl4pPr marL="1828800" lvl="3" indent="-342900" algn="l">
              <a:lnSpc>
                <a:spcPct val="90000"/>
              </a:lnSpc>
              <a:spcBef>
                <a:spcPts val="500"/>
              </a:spcBef>
              <a:spcAft>
                <a:spcPts val="0"/>
              </a:spcAft>
              <a:buSzPts val="1800"/>
              <a:buChar char="•"/>
              <a:defRPr>
                <a:solidFill>
                  <a:srgbClr val="3F3F3F"/>
                </a:solidFill>
              </a:defRPr>
            </a:lvl4pPr>
            <a:lvl5pPr marL="2286000" lvl="4" indent="-342900" algn="l">
              <a:lnSpc>
                <a:spcPct val="90000"/>
              </a:lnSpc>
              <a:spcBef>
                <a:spcPts val="500"/>
              </a:spcBef>
              <a:spcAft>
                <a:spcPts val="0"/>
              </a:spcAft>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g5bcbc9d9dc_0_56"/>
          <p:cNvSpPr txBox="1">
            <a:spLocks noGrp="1"/>
          </p:cNvSpPr>
          <p:nvPr>
            <p:ph type="title"/>
          </p:nvPr>
        </p:nvSpPr>
        <p:spPr>
          <a:xfrm>
            <a:off x="1114679" y="260648"/>
            <a:ext cx="9962700" cy="4791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E75B5"/>
              </a:buClr>
              <a:buSzPts val="2300"/>
              <a:buFont typeface="Open Sans"/>
              <a:buNone/>
              <a:defRPr>
                <a:solidFill>
                  <a:srgbClr val="2E75B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48343" y="1941632"/>
            <a:ext cx="9144000" cy="137710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3"/>
          <p:cNvSpPr txBox="1">
            <a:spLocks noGrp="1"/>
          </p:cNvSpPr>
          <p:nvPr>
            <p:ph type="subTitle" idx="1"/>
          </p:nvPr>
        </p:nvSpPr>
        <p:spPr>
          <a:xfrm>
            <a:off x="120352" y="3260692"/>
            <a:ext cx="9144000" cy="165576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1_Title Only">
  <p:cSld name="1_Title Only">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g5bcbc9d9dc_0_58"/>
          <p:cNvSpPr txBox="1">
            <a:spLocks noGrp="1"/>
          </p:cNvSpPr>
          <p:nvPr>
            <p:ph type="title"/>
          </p:nvPr>
        </p:nvSpPr>
        <p:spPr>
          <a:xfrm>
            <a:off x="589883" y="429758"/>
            <a:ext cx="9962700" cy="4791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E75B5"/>
              </a:buClr>
              <a:buSzPts val="2300"/>
              <a:buFont typeface="Open Sans"/>
              <a:buNone/>
              <a:defRPr>
                <a:solidFill>
                  <a:srgbClr val="2E75B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g5bcbc9d9dc_0_58"/>
          <p:cNvSpPr/>
          <p:nvPr/>
        </p:nvSpPr>
        <p:spPr>
          <a:xfrm>
            <a:off x="3575720" y="1124744"/>
            <a:ext cx="8208900" cy="5544600"/>
          </a:xfrm>
          <a:prstGeom prst="roundRect">
            <a:avLst>
              <a:gd name="adj" fmla="val 2988"/>
            </a:avLst>
          </a:prstGeom>
          <a:gradFill>
            <a:gsLst>
              <a:gs pos="0">
                <a:srgbClr val="757070">
                  <a:alpha val="12549"/>
                </a:srgbClr>
              </a:gs>
              <a:gs pos="100000">
                <a:srgbClr val="3F3F3F">
                  <a:alpha val="16470"/>
                </a:srgbClr>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g5bcbc9d9dc_0_61"/>
          <p:cNvSpPr txBox="1">
            <a:spLocks noGrp="1"/>
          </p:cNvSpPr>
          <p:nvPr>
            <p:ph type="title"/>
          </p:nvPr>
        </p:nvSpPr>
        <p:spPr>
          <a:xfrm>
            <a:off x="589883" y="429758"/>
            <a:ext cx="9962700" cy="4791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E75B5"/>
              </a:buClr>
              <a:buSzPts val="2300"/>
              <a:buFont typeface="Open Sans"/>
              <a:buNone/>
              <a:defRPr>
                <a:solidFill>
                  <a:srgbClr val="2E75B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92"/>
        <p:cNvGrpSpPr/>
        <p:nvPr/>
      </p:nvGrpSpPr>
      <p:grpSpPr>
        <a:xfrm>
          <a:off x="0" y="0"/>
          <a:ext cx="0" cy="0"/>
          <a:chOff x="0" y="0"/>
          <a:chExt cx="0" cy="0"/>
        </a:xfrm>
      </p:grpSpPr>
      <p:sp>
        <p:nvSpPr>
          <p:cNvPr id="93" name="Google Shape;93;g5bcbc9d9dc_0_64"/>
          <p:cNvSpPr/>
          <p:nvPr/>
        </p:nvSpPr>
        <p:spPr>
          <a:xfrm>
            <a:off x="0" y="581746"/>
            <a:ext cx="12192000" cy="5943600"/>
          </a:xfrm>
          <a:prstGeom prst="rect">
            <a:avLst/>
          </a:prstGeom>
          <a:gradFill>
            <a:gsLst>
              <a:gs pos="0">
                <a:srgbClr val="114C69">
                  <a:alpha val="68627"/>
                </a:srgbClr>
              </a:gs>
              <a:gs pos="33000">
                <a:srgbClr val="135474">
                  <a:alpha val="77647"/>
                </a:srgbClr>
              </a:gs>
              <a:gs pos="70000">
                <a:srgbClr val="145C7E">
                  <a:alpha val="60000"/>
                </a:srgbClr>
              </a:gs>
              <a:gs pos="100000">
                <a:srgbClr val="114C69">
                  <a:alpha val="0"/>
                </a:srgbClr>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g5bcbc9d9dc_0_64"/>
          <p:cNvSpPr txBox="1">
            <a:spLocks noGrp="1"/>
          </p:cNvSpPr>
          <p:nvPr>
            <p:ph type="title"/>
          </p:nvPr>
        </p:nvSpPr>
        <p:spPr>
          <a:xfrm>
            <a:off x="589883" y="27044"/>
            <a:ext cx="9962700" cy="4791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E75B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5"/>
        <p:cNvGrpSpPr/>
        <p:nvPr/>
      </p:nvGrpSpPr>
      <p:grpSpPr>
        <a:xfrm>
          <a:off x="0" y="0"/>
          <a:ext cx="0" cy="0"/>
          <a:chOff x="0" y="0"/>
          <a:chExt cx="0" cy="0"/>
        </a:xfrm>
      </p:grpSpPr>
      <p:sp>
        <p:nvSpPr>
          <p:cNvPr id="96" name="Google Shape;96;g5bcbc9d9dc_0_67"/>
          <p:cNvSpPr txBox="1">
            <a:spLocks noGrp="1"/>
          </p:cNvSpPr>
          <p:nvPr>
            <p:ph type="title"/>
          </p:nvPr>
        </p:nvSpPr>
        <p:spPr>
          <a:xfrm>
            <a:off x="839791" y="457200"/>
            <a:ext cx="39321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rgbClr val="2E75B5"/>
              </a:buClr>
              <a:buSzPts val="3200"/>
              <a:buFont typeface="Open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g5bcbc9d9dc_0_67"/>
          <p:cNvSpPr txBox="1">
            <a:spLocks noGrp="1"/>
          </p:cNvSpPr>
          <p:nvPr>
            <p:ph type="body" idx="1"/>
          </p:nvPr>
        </p:nvSpPr>
        <p:spPr>
          <a:xfrm>
            <a:off x="5183240" y="987511"/>
            <a:ext cx="6172200" cy="4873500"/>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3200">
                <a:solidFill>
                  <a:srgbClr val="3F3F3F"/>
                </a:solidFill>
              </a:defRPr>
            </a:lvl1pPr>
            <a:lvl2pPr marL="914400" lvl="1" indent="-353060" algn="l">
              <a:lnSpc>
                <a:spcPct val="90000"/>
              </a:lnSpc>
              <a:spcBef>
                <a:spcPts val="500"/>
              </a:spcBef>
              <a:spcAft>
                <a:spcPts val="0"/>
              </a:spcAft>
              <a:buClr>
                <a:srgbClr val="3F3F3F"/>
              </a:buClr>
              <a:buSzPts val="1960"/>
              <a:buChar char="?"/>
              <a:defRPr sz="2800">
                <a:solidFill>
                  <a:srgbClr val="3F3F3F"/>
                </a:solidFill>
              </a:defRPr>
            </a:lvl2pPr>
            <a:lvl3pPr marL="1371600" lvl="2" indent="-320039" algn="l">
              <a:lnSpc>
                <a:spcPct val="90000"/>
              </a:lnSpc>
              <a:spcBef>
                <a:spcPts val="500"/>
              </a:spcBef>
              <a:spcAft>
                <a:spcPts val="0"/>
              </a:spcAft>
              <a:buClr>
                <a:srgbClr val="3F3F3F"/>
              </a:buClr>
              <a:buSzPts val="1440"/>
              <a:buChar char="●"/>
              <a:defRPr sz="2400">
                <a:solidFill>
                  <a:srgbClr val="3F3F3F"/>
                </a:solidFill>
              </a:defRPr>
            </a:lvl3pPr>
            <a:lvl4pPr marL="1828800" lvl="3" indent="-355600" algn="l">
              <a:lnSpc>
                <a:spcPct val="90000"/>
              </a:lnSpc>
              <a:spcBef>
                <a:spcPts val="500"/>
              </a:spcBef>
              <a:spcAft>
                <a:spcPts val="0"/>
              </a:spcAft>
              <a:buClr>
                <a:srgbClr val="3F3F3F"/>
              </a:buClr>
              <a:buSzPts val="2000"/>
              <a:buChar char="•"/>
              <a:defRPr sz="2000">
                <a:solidFill>
                  <a:srgbClr val="3F3F3F"/>
                </a:solidFill>
              </a:defRPr>
            </a:lvl4pPr>
            <a:lvl5pPr marL="2286000" lvl="4" indent="-355600" algn="l">
              <a:lnSpc>
                <a:spcPct val="90000"/>
              </a:lnSpc>
              <a:spcBef>
                <a:spcPts val="500"/>
              </a:spcBef>
              <a:spcAft>
                <a:spcPts val="0"/>
              </a:spcAft>
              <a:buClr>
                <a:srgbClr val="3F3F3F"/>
              </a:buClr>
              <a:buSzPts val="2000"/>
              <a:buChar char="•"/>
              <a:defRPr sz="2000">
                <a:solidFill>
                  <a:srgbClr val="3F3F3F"/>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8" name="Google Shape;98;g5bcbc9d9dc_0_67"/>
          <p:cNvSpPr txBox="1">
            <a:spLocks noGrp="1"/>
          </p:cNvSpPr>
          <p:nvPr>
            <p:ph type="body" idx="2"/>
          </p:nvPr>
        </p:nvSpPr>
        <p:spPr>
          <a:xfrm>
            <a:off x="839791" y="2057400"/>
            <a:ext cx="39321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SzPts val="1200"/>
              <a:buNone/>
              <a:defRPr sz="1600">
                <a:solidFill>
                  <a:srgbClr val="3F3F3F"/>
                </a:solidFill>
              </a:defRPr>
            </a:lvl1pPr>
            <a:lvl2pPr marL="914400" lvl="1" indent="-228600" algn="l">
              <a:lnSpc>
                <a:spcPct val="90000"/>
              </a:lnSpc>
              <a:spcBef>
                <a:spcPts val="500"/>
              </a:spcBef>
              <a:spcAft>
                <a:spcPts val="0"/>
              </a:spcAft>
              <a:buSzPts val="980"/>
              <a:buNone/>
              <a:defRPr sz="1400"/>
            </a:lvl2pPr>
            <a:lvl3pPr marL="1371600" lvl="2" indent="-228600" algn="l">
              <a:lnSpc>
                <a:spcPct val="90000"/>
              </a:lnSpc>
              <a:spcBef>
                <a:spcPts val="500"/>
              </a:spcBef>
              <a:spcAft>
                <a:spcPts val="0"/>
              </a:spcAft>
              <a:buSzPts val="72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9"/>
        <p:cNvGrpSpPr/>
        <p:nvPr/>
      </p:nvGrpSpPr>
      <p:grpSpPr>
        <a:xfrm>
          <a:off x="0" y="0"/>
          <a:ext cx="0" cy="0"/>
          <a:chOff x="0" y="0"/>
          <a:chExt cx="0" cy="0"/>
        </a:xfrm>
      </p:grpSpPr>
      <p:sp>
        <p:nvSpPr>
          <p:cNvPr id="100" name="Google Shape;100;g5bcbc9d9dc_0_71"/>
          <p:cNvSpPr txBox="1">
            <a:spLocks noGrp="1"/>
          </p:cNvSpPr>
          <p:nvPr>
            <p:ph type="title"/>
          </p:nvPr>
        </p:nvSpPr>
        <p:spPr>
          <a:xfrm>
            <a:off x="839791" y="457200"/>
            <a:ext cx="39321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rgbClr val="2E75B5"/>
              </a:buClr>
              <a:buSzPts val="3200"/>
              <a:buFont typeface="Open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g5bcbc9d9dc_0_71"/>
          <p:cNvSpPr>
            <a:spLocks noGrp="1"/>
          </p:cNvSpPr>
          <p:nvPr>
            <p:ph type="pic" idx="2"/>
          </p:nvPr>
        </p:nvSpPr>
        <p:spPr>
          <a:xfrm>
            <a:off x="5183240" y="987511"/>
            <a:ext cx="61722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accent1"/>
              </a:buClr>
              <a:buSzPts val="2400"/>
              <a:buFont typeface="Noto Sans Symbols"/>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chemeClr val="accent1"/>
              </a:buClr>
              <a:buSzPts val="1960"/>
              <a:buFont typeface="Noto Sans Symbols"/>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500"/>
              </a:spcBef>
              <a:spcAft>
                <a:spcPts val="0"/>
              </a:spcAft>
              <a:buClr>
                <a:schemeClr val="accent1"/>
              </a:buClr>
              <a:buSzPts val="1440"/>
              <a:buFont typeface="Noto Sans Symbols"/>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500"/>
              </a:spcBef>
              <a:spcAft>
                <a:spcPts val="0"/>
              </a:spcAft>
              <a:buClr>
                <a:schemeClr val="accent1"/>
              </a:buClr>
              <a:buSzPts val="2000"/>
              <a:buFont typeface="Arial"/>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500"/>
              </a:spcBef>
              <a:spcAft>
                <a:spcPts val="0"/>
              </a:spcAft>
              <a:buClr>
                <a:schemeClr val="accent1"/>
              </a:buClr>
              <a:buSzPts val="2000"/>
              <a:buFont typeface="Arial"/>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2" name="Google Shape;102;g5bcbc9d9dc_0_71"/>
          <p:cNvSpPr txBox="1">
            <a:spLocks noGrp="1"/>
          </p:cNvSpPr>
          <p:nvPr>
            <p:ph type="body" idx="1"/>
          </p:nvPr>
        </p:nvSpPr>
        <p:spPr>
          <a:xfrm>
            <a:off x="839791" y="2057400"/>
            <a:ext cx="39321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SzPts val="1200"/>
              <a:buNone/>
              <a:defRPr sz="1600">
                <a:solidFill>
                  <a:srgbClr val="3F3F3F"/>
                </a:solidFill>
              </a:defRPr>
            </a:lvl1pPr>
            <a:lvl2pPr marL="914400" lvl="1" indent="-228600" algn="l">
              <a:lnSpc>
                <a:spcPct val="90000"/>
              </a:lnSpc>
              <a:spcBef>
                <a:spcPts val="500"/>
              </a:spcBef>
              <a:spcAft>
                <a:spcPts val="0"/>
              </a:spcAft>
              <a:buSzPts val="980"/>
              <a:buNone/>
              <a:defRPr sz="1400"/>
            </a:lvl2pPr>
            <a:lvl3pPr marL="1371600" lvl="2" indent="-228600" algn="l">
              <a:lnSpc>
                <a:spcPct val="90000"/>
              </a:lnSpc>
              <a:spcBef>
                <a:spcPts val="500"/>
              </a:spcBef>
              <a:spcAft>
                <a:spcPts val="0"/>
              </a:spcAft>
              <a:buSzPts val="72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03"/>
        <p:cNvGrpSpPr/>
        <p:nvPr/>
      </p:nvGrpSpPr>
      <p:grpSpPr>
        <a:xfrm>
          <a:off x="0" y="0"/>
          <a:ext cx="0" cy="0"/>
          <a:chOff x="0" y="0"/>
          <a:chExt cx="0" cy="0"/>
        </a:xfrm>
      </p:grpSpPr>
      <p:sp>
        <p:nvSpPr>
          <p:cNvPr id="104" name="Google Shape;104;g5bcbc9d9dc_0_75"/>
          <p:cNvSpPr txBox="1">
            <a:spLocks noGrp="1"/>
          </p:cNvSpPr>
          <p:nvPr>
            <p:ph type="body" idx="1"/>
          </p:nvPr>
        </p:nvSpPr>
        <p:spPr>
          <a:xfrm rot="5400000">
            <a:off x="3351527" y="-2196736"/>
            <a:ext cx="5490900" cy="11665200"/>
          </a:xfrm>
          <a:prstGeom prst="rect">
            <a:avLst/>
          </a:prstGeom>
          <a:noFill/>
          <a:ln>
            <a:noFill/>
          </a:ln>
        </p:spPr>
        <p:txBody>
          <a:bodyPr spcFirstLastPara="1" wrap="square" lIns="91425" tIns="45700" rIns="91425" bIns="45700" anchor="t" anchorCtr="0"/>
          <a:lstStyle>
            <a:lvl1pPr marL="457200" lvl="0" indent="-314325" algn="l">
              <a:lnSpc>
                <a:spcPct val="90000"/>
              </a:lnSpc>
              <a:spcBef>
                <a:spcPts val="1000"/>
              </a:spcBef>
              <a:spcAft>
                <a:spcPts val="0"/>
              </a:spcAft>
              <a:buSzPts val="1350"/>
              <a:buChar char="■"/>
              <a:defRPr/>
            </a:lvl1pPr>
            <a:lvl2pPr marL="914400" lvl="1" indent="-308610" algn="l">
              <a:lnSpc>
                <a:spcPct val="90000"/>
              </a:lnSpc>
              <a:spcBef>
                <a:spcPts val="500"/>
              </a:spcBef>
              <a:spcAft>
                <a:spcPts val="0"/>
              </a:spcAft>
              <a:buSzPts val="1260"/>
              <a:buChar char="?"/>
              <a:defRPr/>
            </a:lvl2pPr>
            <a:lvl3pPr marL="1371600" lvl="2" indent="-297180" algn="l">
              <a:lnSpc>
                <a:spcPct val="90000"/>
              </a:lnSpc>
              <a:spcBef>
                <a:spcPts val="500"/>
              </a:spcBef>
              <a:spcAft>
                <a:spcPts val="0"/>
              </a:spcAft>
              <a:buSzPts val="108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g5bcbc9d9dc_0_75"/>
          <p:cNvSpPr txBox="1">
            <a:spLocks noGrp="1"/>
          </p:cNvSpPr>
          <p:nvPr>
            <p:ph type="title"/>
          </p:nvPr>
        </p:nvSpPr>
        <p:spPr>
          <a:xfrm>
            <a:off x="589883" y="27044"/>
            <a:ext cx="9962700" cy="4791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E75B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6"/>
        <p:cNvGrpSpPr/>
        <p:nvPr/>
      </p:nvGrpSpPr>
      <p:grpSpPr>
        <a:xfrm>
          <a:off x="0" y="0"/>
          <a:ext cx="0" cy="0"/>
          <a:chOff x="0" y="0"/>
          <a:chExt cx="0" cy="0"/>
        </a:xfrm>
      </p:grpSpPr>
      <p:sp>
        <p:nvSpPr>
          <p:cNvPr id="107" name="Google Shape;107;g5bcbc9d9dc_0_78"/>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E75B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g5bcbc9d9dc_0_78"/>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lstStyle>
            <a:lvl1pPr marL="457200" lvl="0" indent="-361950" algn="l">
              <a:lnSpc>
                <a:spcPct val="90000"/>
              </a:lnSpc>
              <a:spcBef>
                <a:spcPts val="1000"/>
              </a:spcBef>
              <a:spcAft>
                <a:spcPts val="0"/>
              </a:spcAft>
              <a:buSzPts val="2100"/>
              <a:buChar char="■"/>
              <a:defRPr>
                <a:solidFill>
                  <a:srgbClr val="3F3F3F"/>
                </a:solidFill>
              </a:defRPr>
            </a:lvl1pPr>
            <a:lvl2pPr marL="914400" lvl="1" indent="-335280" algn="l">
              <a:lnSpc>
                <a:spcPct val="90000"/>
              </a:lnSpc>
              <a:spcBef>
                <a:spcPts val="500"/>
              </a:spcBef>
              <a:spcAft>
                <a:spcPts val="0"/>
              </a:spcAft>
              <a:buSzPts val="1680"/>
              <a:buChar char="?"/>
              <a:defRPr>
                <a:solidFill>
                  <a:srgbClr val="3F3F3F"/>
                </a:solidFill>
              </a:defRPr>
            </a:lvl2pPr>
            <a:lvl3pPr marL="1371600" lvl="2" indent="-304800" algn="l">
              <a:lnSpc>
                <a:spcPct val="90000"/>
              </a:lnSpc>
              <a:spcBef>
                <a:spcPts val="500"/>
              </a:spcBef>
              <a:spcAft>
                <a:spcPts val="0"/>
              </a:spcAft>
              <a:buSzPts val="1200"/>
              <a:buChar char="●"/>
              <a:defRPr>
                <a:solidFill>
                  <a:srgbClr val="3F3F3F"/>
                </a:solidFill>
              </a:defRPr>
            </a:lvl3pPr>
            <a:lvl4pPr marL="1828800" lvl="3" indent="-342900" algn="l">
              <a:lnSpc>
                <a:spcPct val="90000"/>
              </a:lnSpc>
              <a:spcBef>
                <a:spcPts val="500"/>
              </a:spcBef>
              <a:spcAft>
                <a:spcPts val="0"/>
              </a:spcAft>
              <a:buSzPts val="1800"/>
              <a:buChar char="•"/>
              <a:defRPr>
                <a:solidFill>
                  <a:srgbClr val="3F3F3F"/>
                </a:solidFill>
              </a:defRPr>
            </a:lvl4pPr>
            <a:lvl5pPr marL="2286000" lvl="4" indent="-342900" algn="l">
              <a:lnSpc>
                <a:spcPct val="90000"/>
              </a:lnSpc>
              <a:spcBef>
                <a:spcPts val="500"/>
              </a:spcBef>
              <a:spcAft>
                <a:spcPts val="0"/>
              </a:spcAft>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24"/>
          <p:cNvSpPr txBox="1">
            <a:spLocks noGrp="1"/>
          </p:cNvSpPr>
          <p:nvPr>
            <p:ph type="title"/>
          </p:nvPr>
        </p:nvSpPr>
        <p:spPr>
          <a:xfrm>
            <a:off x="838201" y="365129"/>
            <a:ext cx="105156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4"/>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25"/>
          <p:cNvSpPr txBox="1">
            <a:spLocks noGrp="1"/>
          </p:cNvSpPr>
          <p:nvPr>
            <p:ph type="title"/>
          </p:nvPr>
        </p:nvSpPr>
        <p:spPr>
          <a:xfrm>
            <a:off x="838201" y="365129"/>
            <a:ext cx="105156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25"/>
          <p:cNvSpPr txBox="1">
            <a:spLocks noGrp="1"/>
          </p:cNvSpPr>
          <p:nvPr>
            <p:ph type="body" idx="1"/>
          </p:nvPr>
        </p:nvSpPr>
        <p:spPr>
          <a:xfrm>
            <a:off x="838201"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25"/>
          <p:cNvSpPr txBox="1">
            <a:spLocks noGrp="1"/>
          </p:cNvSpPr>
          <p:nvPr>
            <p:ph type="body" idx="2"/>
          </p:nvPr>
        </p:nvSpPr>
        <p:spPr>
          <a:xfrm>
            <a:off x="6172201"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26"/>
          <p:cNvSpPr txBox="1">
            <a:spLocks noGrp="1"/>
          </p:cNvSpPr>
          <p:nvPr>
            <p:ph type="title"/>
          </p:nvPr>
        </p:nvSpPr>
        <p:spPr>
          <a:xfrm>
            <a:off x="839790" y="365129"/>
            <a:ext cx="105156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8" name="Google Shape;28;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0" name="Google Shape;30;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7"/>
          <p:cNvSpPr txBox="1">
            <a:spLocks noGrp="1"/>
          </p:cNvSpPr>
          <p:nvPr>
            <p:ph type="title"/>
          </p:nvPr>
        </p:nvSpPr>
        <p:spPr>
          <a:xfrm>
            <a:off x="838201" y="365129"/>
            <a:ext cx="105156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27"/>
          <p:cNvSpPr/>
          <p:nvPr/>
        </p:nvSpPr>
        <p:spPr>
          <a:xfrm>
            <a:off x="0" y="0"/>
            <a:ext cx="12192000" cy="6858000"/>
          </a:xfrm>
          <a:prstGeom prst="rect">
            <a:avLst/>
          </a:prstGeom>
          <a:gradFill>
            <a:gsLst>
              <a:gs pos="0">
                <a:srgbClr val="114C69">
                  <a:alpha val="69803"/>
                </a:srgbClr>
              </a:gs>
              <a:gs pos="33000">
                <a:srgbClr val="135474">
                  <a:alpha val="78823"/>
                </a:srgbClr>
              </a:gs>
              <a:gs pos="70000">
                <a:srgbClr val="145C7E">
                  <a:alpha val="60000"/>
                </a:srgbClr>
              </a:gs>
              <a:gs pos="100000">
                <a:srgbClr val="114C69">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5"/>
        <p:cNvGrpSpPr/>
        <p:nvPr/>
      </p:nvGrpSpPr>
      <p:grpSpPr>
        <a:xfrm>
          <a:off x="0" y="0"/>
          <a:ext cx="0" cy="0"/>
          <a:chOff x="0" y="0"/>
          <a:chExt cx="0" cy="0"/>
        </a:xfrm>
      </p:grpSpPr>
      <p:sp>
        <p:nvSpPr>
          <p:cNvPr id="36" name="Google Shape;36;p29"/>
          <p:cNvSpPr txBox="1">
            <a:spLocks noGrp="1"/>
          </p:cNvSpPr>
          <p:nvPr>
            <p:ph type="title"/>
          </p:nvPr>
        </p:nvSpPr>
        <p:spPr>
          <a:xfrm>
            <a:off x="839791" y="457200"/>
            <a:ext cx="3932238"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29"/>
          <p:cNvSpPr txBox="1">
            <a:spLocks noGrp="1"/>
          </p:cNvSpPr>
          <p:nvPr>
            <p:ph type="body" idx="1"/>
          </p:nvPr>
        </p:nvSpPr>
        <p:spPr>
          <a:xfrm>
            <a:off x="5183240" y="987511"/>
            <a:ext cx="6172201"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8" name="Google Shape;38;p29"/>
          <p:cNvSpPr txBox="1">
            <a:spLocks noGrp="1"/>
          </p:cNvSpPr>
          <p:nvPr>
            <p:ph type="body" idx="2"/>
          </p:nvPr>
        </p:nvSpPr>
        <p:spPr>
          <a:xfrm>
            <a:off x="839791" y="2057400"/>
            <a:ext cx="3932238"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30"/>
          <p:cNvSpPr txBox="1">
            <a:spLocks noGrp="1"/>
          </p:cNvSpPr>
          <p:nvPr>
            <p:ph type="title"/>
          </p:nvPr>
        </p:nvSpPr>
        <p:spPr>
          <a:xfrm>
            <a:off x="839791" y="457200"/>
            <a:ext cx="3932238"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30"/>
          <p:cNvSpPr>
            <a:spLocks noGrp="1"/>
          </p:cNvSpPr>
          <p:nvPr>
            <p:ph type="pic" idx="2"/>
          </p:nvPr>
        </p:nvSpPr>
        <p:spPr>
          <a:xfrm>
            <a:off x="5183240" y="987511"/>
            <a:ext cx="6172201"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2" name="Google Shape;42;p30"/>
          <p:cNvSpPr txBox="1">
            <a:spLocks noGrp="1"/>
          </p:cNvSpPr>
          <p:nvPr>
            <p:ph type="body" idx="1"/>
          </p:nvPr>
        </p:nvSpPr>
        <p:spPr>
          <a:xfrm>
            <a:off x="839791" y="2057400"/>
            <a:ext cx="3932238"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pn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5"/>
          <p:cNvSpPr/>
          <p:nvPr/>
        </p:nvSpPr>
        <p:spPr>
          <a:xfrm>
            <a:off x="-1860" y="0"/>
            <a:ext cx="12193860" cy="685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 name="Google Shape;7;p5"/>
          <p:cNvSpPr txBox="1"/>
          <p:nvPr/>
        </p:nvSpPr>
        <p:spPr>
          <a:xfrm>
            <a:off x="-1860" y="6517844"/>
            <a:ext cx="12193861" cy="3508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lt1"/>
              </a:solidFill>
              <a:latin typeface="Calibri"/>
              <a:ea typeface="Calibri"/>
              <a:cs typeface="Calibri"/>
              <a:sym typeface="Calibri"/>
            </a:endParaRPr>
          </a:p>
        </p:txBody>
      </p:sp>
      <p:sp>
        <p:nvSpPr>
          <p:cNvPr id="8" name="Google Shape;8;p5"/>
          <p:cNvSpPr/>
          <p:nvPr/>
        </p:nvSpPr>
        <p:spPr>
          <a:xfrm>
            <a:off x="10704512" y="6453336"/>
            <a:ext cx="1152128" cy="262805"/>
          </a:xfrm>
          <a:prstGeom prst="roundRect">
            <a:avLst>
              <a:gd name="adj" fmla="val 16667"/>
            </a:avLst>
          </a:prstGeom>
          <a:solidFill>
            <a:srgbClr val="C00000">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1" i="0" u="none" strike="noStrike" cap="none">
                <a:solidFill>
                  <a:schemeClr val="lt1"/>
                </a:solidFill>
                <a:latin typeface="Open Sans"/>
                <a:ea typeface="Open Sans"/>
                <a:cs typeface="Open Sans"/>
                <a:sym typeface="Open Sans"/>
              </a:rPr>
              <a:t>CONFIDENTIAL</a:t>
            </a:r>
            <a:endParaRPr sz="1000" b="1" i="0" u="none" strike="noStrike" cap="none">
              <a:solidFill>
                <a:schemeClr val="lt1"/>
              </a:solidFill>
              <a:latin typeface="Open Sans"/>
              <a:ea typeface="Open Sans"/>
              <a:cs typeface="Open Sans"/>
              <a:sym typeface="Open Sans"/>
            </a:endParaRPr>
          </a:p>
        </p:txBody>
      </p:sp>
      <p:sp>
        <p:nvSpPr>
          <p:cNvPr id="9" name="Google Shape;9;p5"/>
          <p:cNvSpPr txBox="1"/>
          <p:nvPr/>
        </p:nvSpPr>
        <p:spPr>
          <a:xfrm>
            <a:off x="8191657" y="6461627"/>
            <a:ext cx="2944902"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rgbClr val="3F3F3F"/>
                </a:solidFill>
                <a:latin typeface="Open Sans"/>
                <a:ea typeface="Open Sans"/>
                <a:cs typeface="Open Sans"/>
                <a:sym typeface="Open Sans"/>
              </a:rPr>
              <a:t>Copyright @ BJIT Group. All Rights Reserved</a:t>
            </a:r>
            <a:endParaRPr sz="900" b="0" i="0" u="none" strike="noStrike" cap="none">
              <a:solidFill>
                <a:srgbClr val="3F3F3F"/>
              </a:solidFill>
              <a:latin typeface="Open Sans"/>
              <a:ea typeface="Open Sans"/>
              <a:cs typeface="Open Sans"/>
              <a:sym typeface="Open Sans"/>
            </a:endParaRPr>
          </a:p>
        </p:txBody>
      </p:sp>
      <p:sp>
        <p:nvSpPr>
          <p:cNvPr id="10" name="Google Shape;10;p5"/>
          <p:cNvSpPr txBox="1"/>
          <p:nvPr/>
        </p:nvSpPr>
        <p:spPr>
          <a:xfrm>
            <a:off x="1919536" y="6150487"/>
            <a:ext cx="309634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3F3F3F"/>
                </a:solidFill>
                <a:latin typeface="Open Sans"/>
                <a:ea typeface="Open Sans"/>
                <a:cs typeface="Open Sans"/>
                <a:sym typeface="Open Sans"/>
              </a:rPr>
              <a:t>A Joint Venture of Japan &amp; Bangladesh</a:t>
            </a:r>
            <a:endParaRPr/>
          </a:p>
          <a:p>
            <a:pPr marL="0" marR="0" lvl="0" indent="0" algn="l" rtl="0">
              <a:lnSpc>
                <a:spcPct val="100000"/>
              </a:lnSpc>
              <a:spcBef>
                <a:spcPts val="0"/>
              </a:spcBef>
              <a:spcAft>
                <a:spcPts val="0"/>
              </a:spcAft>
              <a:buNone/>
            </a:pPr>
            <a:r>
              <a:rPr lang="en-US" sz="1000" b="0" i="0" u="none" strike="noStrike" cap="none">
                <a:solidFill>
                  <a:srgbClr val="3F3F3F"/>
                </a:solidFill>
                <a:latin typeface="Open Sans"/>
                <a:ea typeface="Open Sans"/>
                <a:cs typeface="Open Sans"/>
                <a:sym typeface="Open Sans"/>
              </a:rPr>
              <a:t>www.bjitgroup.com</a:t>
            </a:r>
            <a:endParaRPr/>
          </a:p>
        </p:txBody>
      </p:sp>
      <p:pic>
        <p:nvPicPr>
          <p:cNvPr id="11" name="Google Shape;11;p5"/>
          <p:cNvPicPr preferRelativeResize="0"/>
          <p:nvPr/>
        </p:nvPicPr>
        <p:blipFill rotWithShape="1">
          <a:blip r:embed="rId15">
            <a:alphaModFix/>
          </a:blip>
          <a:srcRect/>
          <a:stretch/>
        </p:blipFill>
        <p:spPr>
          <a:xfrm>
            <a:off x="335360" y="6031724"/>
            <a:ext cx="1872208" cy="6376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800">
        <p14:flythrough dir="out"/>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sp>
        <p:nvSpPr>
          <p:cNvPr id="52" name="Google Shape;52;g5bcbc9d9dc_0_23"/>
          <p:cNvSpPr/>
          <p:nvPr/>
        </p:nvSpPr>
        <p:spPr>
          <a:xfrm>
            <a:off x="1" y="-2891"/>
            <a:ext cx="12193800" cy="543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 name="Google Shape;53;g5bcbc9d9dc_0_23"/>
          <p:cNvSpPr txBox="1">
            <a:spLocks noGrp="1"/>
          </p:cNvSpPr>
          <p:nvPr>
            <p:ph type="title"/>
          </p:nvPr>
        </p:nvSpPr>
        <p:spPr>
          <a:xfrm>
            <a:off x="839416" y="476672"/>
            <a:ext cx="10526100" cy="39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rgbClr val="2E75B5"/>
              </a:buClr>
              <a:buSzPts val="2300"/>
              <a:buFont typeface="Open Sans"/>
              <a:buNone/>
              <a:defRPr sz="2300" b="1" i="0" u="none" strike="noStrike" cap="none">
                <a:solidFill>
                  <a:srgbClr val="2E75B5"/>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4" name="Google Shape;54;g5bcbc9d9dc_0_23"/>
          <p:cNvSpPr txBox="1"/>
          <p:nvPr/>
        </p:nvSpPr>
        <p:spPr>
          <a:xfrm>
            <a:off x="-1860" y="6517844"/>
            <a:ext cx="12193800" cy="351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C0C0C"/>
              </a:solidFill>
              <a:latin typeface="Calibri"/>
              <a:ea typeface="Calibri"/>
              <a:cs typeface="Calibri"/>
              <a:sym typeface="Calibri"/>
            </a:endParaRPr>
          </a:p>
        </p:txBody>
      </p:sp>
      <p:sp>
        <p:nvSpPr>
          <p:cNvPr id="55" name="Google Shape;55;g5bcbc9d9dc_0_23"/>
          <p:cNvSpPr txBox="1">
            <a:spLocks noGrp="1"/>
          </p:cNvSpPr>
          <p:nvPr>
            <p:ph type="body" idx="1"/>
          </p:nvPr>
        </p:nvSpPr>
        <p:spPr>
          <a:xfrm>
            <a:off x="344612" y="1010164"/>
            <a:ext cx="11440200" cy="5010900"/>
          </a:xfrm>
          <a:prstGeom prst="rect">
            <a:avLst/>
          </a:prstGeom>
          <a:noFill/>
          <a:ln>
            <a:noFill/>
          </a:ln>
        </p:spPr>
        <p:txBody>
          <a:bodyPr spcFirstLastPara="1" wrap="square" lIns="91425" tIns="45700" rIns="91425" bIns="45700" anchor="t" anchorCtr="0"/>
          <a:lstStyle>
            <a:lvl1pPr marL="457200" marR="0" lvl="0" indent="-361950" algn="l" rtl="0">
              <a:lnSpc>
                <a:spcPct val="90000"/>
              </a:lnSpc>
              <a:spcBef>
                <a:spcPts val="1000"/>
              </a:spcBef>
              <a:spcAft>
                <a:spcPts val="0"/>
              </a:spcAft>
              <a:buClr>
                <a:schemeClr val="accent1"/>
              </a:buClr>
              <a:buSzPts val="2100"/>
              <a:buFont typeface="Noto Sans Symbols"/>
              <a:buChar char="■"/>
              <a:defRPr sz="2800" b="0" i="0" u="none" strike="noStrike" cap="none">
                <a:solidFill>
                  <a:srgbClr val="3F3F3F"/>
                </a:solidFill>
                <a:latin typeface="Calibri"/>
                <a:ea typeface="Calibri"/>
                <a:cs typeface="Calibri"/>
                <a:sym typeface="Calibri"/>
              </a:defRPr>
            </a:lvl1pPr>
            <a:lvl2pPr marL="914400" marR="0" lvl="1" indent="-335280" algn="l" rtl="0">
              <a:lnSpc>
                <a:spcPct val="90000"/>
              </a:lnSpc>
              <a:spcBef>
                <a:spcPts val="500"/>
              </a:spcBef>
              <a:spcAft>
                <a:spcPts val="0"/>
              </a:spcAft>
              <a:buClr>
                <a:schemeClr val="accent1"/>
              </a:buClr>
              <a:buSzPts val="1680"/>
              <a:buFont typeface="Noto Sans Symbols"/>
              <a:buChar char="🞐"/>
              <a:defRPr sz="2400" b="0" i="0" u="none" strike="noStrike" cap="none">
                <a:solidFill>
                  <a:srgbClr val="3F3F3F"/>
                </a:solidFill>
                <a:latin typeface="Calibri"/>
                <a:ea typeface="Calibri"/>
                <a:cs typeface="Calibri"/>
                <a:sym typeface="Calibri"/>
              </a:defRPr>
            </a:lvl2pPr>
            <a:lvl3pPr marL="1371600" marR="0" lvl="2" indent="-304800" algn="l" rtl="0">
              <a:lnSpc>
                <a:spcPct val="90000"/>
              </a:lnSpc>
              <a:spcBef>
                <a:spcPts val="500"/>
              </a:spcBef>
              <a:spcAft>
                <a:spcPts val="0"/>
              </a:spcAft>
              <a:buClr>
                <a:schemeClr val="accent1"/>
              </a:buClr>
              <a:buSzPts val="1200"/>
              <a:buFont typeface="Noto Sans Symbols"/>
              <a:buChar char="●"/>
              <a:defRPr sz="20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accent1"/>
              </a:buClr>
              <a:buSzPts val="1800"/>
              <a:buFont typeface="Arial"/>
              <a:buChar char="•"/>
              <a:defRPr sz="18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accent1"/>
              </a:buClr>
              <a:buSzPts val="1800"/>
              <a:buFont typeface="Arial"/>
              <a:buChar char="•"/>
              <a:defRPr sz="18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g5bcbc9d9dc_0_23"/>
          <p:cNvSpPr/>
          <p:nvPr/>
        </p:nvSpPr>
        <p:spPr>
          <a:xfrm>
            <a:off x="10848528" y="555940"/>
            <a:ext cx="316800" cy="297600"/>
          </a:xfrm>
          <a:prstGeom prst="chevron">
            <a:avLst>
              <a:gd name="adj" fmla="val 50000"/>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 name="Google Shape;57;g5bcbc9d9dc_0_23"/>
          <p:cNvSpPr/>
          <p:nvPr/>
        </p:nvSpPr>
        <p:spPr>
          <a:xfrm>
            <a:off x="11004286" y="555940"/>
            <a:ext cx="316800" cy="297600"/>
          </a:xfrm>
          <a:prstGeom prst="chevron">
            <a:avLst>
              <a:gd name="adj" fmla="val 50000"/>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 name="Google Shape;58;g5bcbc9d9dc_0_23"/>
          <p:cNvSpPr/>
          <p:nvPr/>
        </p:nvSpPr>
        <p:spPr>
          <a:xfrm>
            <a:off x="11166036" y="555940"/>
            <a:ext cx="316800" cy="297600"/>
          </a:xfrm>
          <a:prstGeom prst="chevron">
            <a:avLst>
              <a:gd name="adj" fmla="val 50000"/>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 name="Google Shape;59;g5bcbc9d9dc_0_23"/>
          <p:cNvSpPr txBox="1"/>
          <p:nvPr/>
        </p:nvSpPr>
        <p:spPr>
          <a:xfrm>
            <a:off x="9487802" y="6582544"/>
            <a:ext cx="2944800" cy="23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3F3F3F"/>
                </a:solidFill>
                <a:latin typeface="Open Sans"/>
                <a:ea typeface="Open Sans"/>
                <a:cs typeface="Open Sans"/>
                <a:sym typeface="Open Sans"/>
              </a:rPr>
              <a:t>Copyright @ BJIT Group. All Rights Reserved</a:t>
            </a:r>
            <a:endParaRPr sz="900" b="0" i="0" u="none" strike="noStrike" cap="none">
              <a:solidFill>
                <a:srgbClr val="3F3F3F"/>
              </a:solidFill>
              <a:latin typeface="Open Sans"/>
              <a:ea typeface="Open Sans"/>
              <a:cs typeface="Open Sans"/>
              <a:sym typeface="Open Sans"/>
            </a:endParaRPr>
          </a:p>
        </p:txBody>
      </p:sp>
      <p:pic>
        <p:nvPicPr>
          <p:cNvPr id="60" name="Google Shape;60;g5bcbc9d9dc_0_23"/>
          <p:cNvPicPr preferRelativeResize="0"/>
          <p:nvPr/>
        </p:nvPicPr>
        <p:blipFill rotWithShape="1">
          <a:blip r:embed="rId17">
            <a:alphaModFix/>
          </a:blip>
          <a:srcRect/>
          <a:stretch/>
        </p:blipFill>
        <p:spPr>
          <a:xfrm>
            <a:off x="8977147" y="6409804"/>
            <a:ext cx="476250" cy="476250"/>
          </a:xfrm>
          <a:prstGeom prst="rect">
            <a:avLst/>
          </a:prstGeom>
          <a:noFill/>
          <a:ln>
            <a:noFill/>
          </a:ln>
        </p:spPr>
      </p:pic>
      <p:sp>
        <p:nvSpPr>
          <p:cNvPr id="61" name="Google Shape;61;g5bcbc9d9dc_0_23"/>
          <p:cNvSpPr/>
          <p:nvPr/>
        </p:nvSpPr>
        <p:spPr>
          <a:xfrm rot="10800000" flipH="1">
            <a:off x="821314" y="906987"/>
            <a:ext cx="11035200" cy="45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pdf/1512.03385.pdf"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hyperlink" Target="https://arxiv.org/pdf/1512.03385.pdf" TargetMode="External"/><Relationship Id="rId13" Type="http://schemas.openxmlformats.org/officeDocument/2006/relationships/hyperlink" Target="https://papers.nips.cc/paper/5347-how-transferable-are-features-in-deep-neural-networks.pdf" TargetMode="External"/><Relationship Id="rId3" Type="http://schemas.openxmlformats.org/officeDocument/2006/relationships/hyperlink" Target="http://ftp.cs.wisc.edu/machine-learning/shavlik-group/torrey.handbook09.pdf" TargetMode="External"/><Relationship Id="rId7" Type="http://schemas.openxmlformats.org/officeDocument/2006/relationships/hyperlink" Target="https://arxiv.org/pdf/1409.1556.pdf" TargetMode="External"/><Relationship Id="rId12" Type="http://schemas.openxmlformats.org/officeDocument/2006/relationships/hyperlink" Target="https://towardsdatascience.com/a-simple-guide-to-the-versions-of-the-inception-network-7fc52b863202"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hyperlink" Target="https://papers.nips.cc/paper/4824-imagenet-classification-with-deep-convolutional-neural-networks.pdf" TargetMode="External"/><Relationship Id="rId11" Type="http://schemas.openxmlformats.org/officeDocument/2006/relationships/hyperlink" Target="https://swethatanamala.github.io" TargetMode="External"/><Relationship Id="rId5" Type="http://schemas.openxmlformats.org/officeDocument/2006/relationships/hyperlink" Target="https://arxiv.org/pdf/1808.01974.pdf" TargetMode="External"/><Relationship Id="rId10" Type="http://schemas.openxmlformats.org/officeDocument/2006/relationships/hyperlink" Target="https://arxiv.org/pdf/1704.04861.pdf" TargetMode="External"/><Relationship Id="rId4" Type="http://schemas.openxmlformats.org/officeDocument/2006/relationships/hyperlink" Target="https://www.deeplearningbook.org/" TargetMode="External"/><Relationship Id="rId9" Type="http://schemas.openxmlformats.org/officeDocument/2006/relationships/hyperlink" Target="https://arxiv.org/pdf/1409.4842.pdf" TargetMode="External"/><Relationship Id="rId14" Type="http://schemas.openxmlformats.org/officeDocument/2006/relationships/hyperlink" Target="https://www.researchgate.net/figure/VGG16-Architecture-with-Softmax-layer-replaced-used-as-the-base-model-for-each-classifier_fig1_32278784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2692789" y="2336475"/>
            <a:ext cx="7471703" cy="933096"/>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Calibri"/>
              <a:buNone/>
            </a:pPr>
            <a:r>
              <a:rPr lang="en-US" dirty="0"/>
              <a:t>Deep Learning Training </a:t>
            </a:r>
            <a:endParaRPr dirty="0"/>
          </a:p>
        </p:txBody>
      </p:sp>
      <p:sp>
        <p:nvSpPr>
          <p:cNvPr id="114" name="Google Shape;114;p4"/>
          <p:cNvSpPr txBox="1">
            <a:spLocks noGrp="1"/>
          </p:cNvSpPr>
          <p:nvPr>
            <p:ph type="body" idx="1"/>
          </p:nvPr>
        </p:nvSpPr>
        <p:spPr>
          <a:xfrm>
            <a:off x="2927837" y="3429000"/>
            <a:ext cx="7743093" cy="61549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88888"/>
              </a:buClr>
              <a:buSzPts val="2400"/>
              <a:buNone/>
            </a:pPr>
            <a:r>
              <a:rPr lang="en-US" dirty="0"/>
              <a:t>Lecture 5: Transfer Learning and CNN architectures</a:t>
            </a:r>
            <a:endParaRPr dirty="0"/>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5bd070da79_0_32"/>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SzPts val="2400"/>
              <a:buChar char="■"/>
            </a:pPr>
            <a:r>
              <a:rPr lang="en-US">
                <a:solidFill>
                  <a:srgbClr val="3F3F3F"/>
                </a:solidFill>
              </a:rPr>
              <a:t>Instances based transfer learning</a:t>
            </a:r>
            <a:endParaRPr>
              <a:solidFill>
                <a:srgbClr val="3F3F3F"/>
              </a:solidFill>
            </a:endParaRPr>
          </a:p>
          <a:p>
            <a:pPr marL="0" lvl="0" indent="0" algn="l" rtl="0">
              <a:lnSpc>
                <a:spcPct val="90000"/>
              </a:lnSpc>
              <a:spcBef>
                <a:spcPts val="0"/>
              </a:spcBef>
              <a:spcAft>
                <a:spcPts val="0"/>
              </a:spcAft>
              <a:buSzPts val="2100"/>
              <a:buNone/>
            </a:pPr>
            <a:r>
              <a:rPr lang="en-US" sz="1800">
                <a:solidFill>
                  <a:srgbClr val="3F3F3F"/>
                </a:solidFill>
              </a:rPr>
              <a:t>image source[2]</a:t>
            </a:r>
            <a:endParaRPr sz="1800">
              <a:solidFill>
                <a:srgbClr val="3F3F3F"/>
              </a:solidFill>
            </a:endParaRPr>
          </a:p>
          <a:p>
            <a:pPr marL="228600" lvl="0" indent="-95250" algn="l" rtl="0">
              <a:lnSpc>
                <a:spcPct val="90000"/>
              </a:lnSpc>
              <a:spcBef>
                <a:spcPts val="1000"/>
              </a:spcBef>
              <a:spcAft>
                <a:spcPts val="0"/>
              </a:spcAft>
              <a:buSzPts val="2100"/>
              <a:buNone/>
            </a:pPr>
            <a:endParaRPr/>
          </a:p>
        </p:txBody>
      </p:sp>
      <p:sp>
        <p:nvSpPr>
          <p:cNvPr id="173" name="Google Shape;173;g5bd070da79_0_32"/>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Transfer Learning Categories</a:t>
            </a:r>
            <a:endParaRPr/>
          </a:p>
        </p:txBody>
      </p:sp>
      <p:pic>
        <p:nvPicPr>
          <p:cNvPr id="174" name="Google Shape;174;g5bd070da79_0_32"/>
          <p:cNvPicPr preferRelativeResize="0"/>
          <p:nvPr/>
        </p:nvPicPr>
        <p:blipFill rotWithShape="1">
          <a:blip r:embed="rId3">
            <a:alphaModFix/>
          </a:blip>
          <a:srcRect/>
          <a:stretch/>
        </p:blipFill>
        <p:spPr>
          <a:xfrm>
            <a:off x="741875" y="1739650"/>
            <a:ext cx="11105975" cy="466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5bd070da79_0_44"/>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SzPts val="2400"/>
              <a:buChar char="■"/>
            </a:pPr>
            <a:r>
              <a:rPr lang="en-US">
                <a:solidFill>
                  <a:srgbClr val="3F3F3F"/>
                </a:solidFill>
              </a:rPr>
              <a:t>Mapping based transfer learning</a:t>
            </a:r>
            <a:endParaRPr>
              <a:solidFill>
                <a:srgbClr val="3F3F3F"/>
              </a:solidFill>
            </a:endParaRPr>
          </a:p>
          <a:p>
            <a:pPr marL="0" lvl="0" indent="0" algn="l" rtl="0">
              <a:lnSpc>
                <a:spcPct val="90000"/>
              </a:lnSpc>
              <a:spcBef>
                <a:spcPts val="0"/>
              </a:spcBef>
              <a:spcAft>
                <a:spcPts val="0"/>
              </a:spcAft>
              <a:buSzPts val="2100"/>
              <a:buNone/>
            </a:pPr>
            <a:r>
              <a:rPr lang="en-US" sz="1800">
                <a:solidFill>
                  <a:srgbClr val="3F3F3F"/>
                </a:solidFill>
              </a:rPr>
              <a:t>image source[2]</a:t>
            </a:r>
            <a:endParaRPr sz="1800">
              <a:solidFill>
                <a:srgbClr val="3F3F3F"/>
              </a:solidFill>
            </a:endParaRPr>
          </a:p>
          <a:p>
            <a:pPr marL="228600" lvl="0" indent="-95250" algn="l" rtl="0">
              <a:lnSpc>
                <a:spcPct val="90000"/>
              </a:lnSpc>
              <a:spcBef>
                <a:spcPts val="1000"/>
              </a:spcBef>
              <a:spcAft>
                <a:spcPts val="0"/>
              </a:spcAft>
              <a:buSzPts val="2100"/>
              <a:buNone/>
            </a:pPr>
            <a:endParaRPr/>
          </a:p>
        </p:txBody>
      </p:sp>
      <p:sp>
        <p:nvSpPr>
          <p:cNvPr id="180" name="Google Shape;180;g5bd070da79_0_44"/>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Transfer Learning Categories</a:t>
            </a:r>
            <a:endParaRPr/>
          </a:p>
        </p:txBody>
      </p:sp>
      <p:pic>
        <p:nvPicPr>
          <p:cNvPr id="181" name="Google Shape;181;g5bd070da79_0_44"/>
          <p:cNvPicPr preferRelativeResize="0"/>
          <p:nvPr/>
        </p:nvPicPr>
        <p:blipFill rotWithShape="1">
          <a:blip r:embed="rId3">
            <a:alphaModFix/>
          </a:blip>
          <a:srcRect/>
          <a:stretch/>
        </p:blipFill>
        <p:spPr>
          <a:xfrm>
            <a:off x="741875" y="1659775"/>
            <a:ext cx="10420624" cy="46213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5bd070da79_0_50"/>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SzPts val="2400"/>
              <a:buChar char="■"/>
            </a:pPr>
            <a:r>
              <a:rPr lang="en-US">
                <a:solidFill>
                  <a:srgbClr val="3F3F3F"/>
                </a:solidFill>
              </a:rPr>
              <a:t>Network based transfer learning</a:t>
            </a:r>
            <a:endParaRPr>
              <a:solidFill>
                <a:srgbClr val="3F3F3F"/>
              </a:solidFill>
            </a:endParaRPr>
          </a:p>
          <a:p>
            <a:pPr marL="0" lvl="0" indent="0" algn="l" rtl="0">
              <a:lnSpc>
                <a:spcPct val="90000"/>
              </a:lnSpc>
              <a:spcBef>
                <a:spcPts val="0"/>
              </a:spcBef>
              <a:spcAft>
                <a:spcPts val="0"/>
              </a:spcAft>
              <a:buSzPts val="2100"/>
              <a:buNone/>
            </a:pPr>
            <a:r>
              <a:rPr lang="en-US" sz="1800">
                <a:solidFill>
                  <a:srgbClr val="3F3F3F"/>
                </a:solidFill>
              </a:rPr>
              <a:t>image source[2]</a:t>
            </a:r>
            <a:endParaRPr sz="1800">
              <a:solidFill>
                <a:srgbClr val="3F3F3F"/>
              </a:solidFill>
            </a:endParaRPr>
          </a:p>
          <a:p>
            <a:pPr marL="228600" lvl="0" indent="-95250" algn="l" rtl="0">
              <a:lnSpc>
                <a:spcPct val="90000"/>
              </a:lnSpc>
              <a:spcBef>
                <a:spcPts val="1000"/>
              </a:spcBef>
              <a:spcAft>
                <a:spcPts val="0"/>
              </a:spcAft>
              <a:buSzPts val="2100"/>
              <a:buNone/>
            </a:pPr>
            <a:endParaRPr/>
          </a:p>
        </p:txBody>
      </p:sp>
      <p:sp>
        <p:nvSpPr>
          <p:cNvPr id="187" name="Google Shape;187;g5bd070da79_0_50"/>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Transfer Learning Categories</a:t>
            </a:r>
            <a:endParaRPr/>
          </a:p>
        </p:txBody>
      </p:sp>
      <p:pic>
        <p:nvPicPr>
          <p:cNvPr id="188" name="Google Shape;188;g5bd070da79_0_50"/>
          <p:cNvPicPr preferRelativeResize="0"/>
          <p:nvPr/>
        </p:nvPicPr>
        <p:blipFill rotWithShape="1">
          <a:blip r:embed="rId3">
            <a:alphaModFix/>
          </a:blip>
          <a:srcRect/>
          <a:stretch/>
        </p:blipFill>
        <p:spPr>
          <a:xfrm>
            <a:off x="741875" y="1750975"/>
            <a:ext cx="11105975" cy="4648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5c574caca2_0_0"/>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1800"/>
              <a:t>ref[11]</a:t>
            </a:r>
            <a:endParaRPr sz="1800">
              <a:solidFill>
                <a:srgbClr val="3F3F3F"/>
              </a:solidFill>
            </a:endParaRPr>
          </a:p>
          <a:p>
            <a:pPr marL="228600" lvl="0" indent="-95250" algn="l" rtl="0">
              <a:lnSpc>
                <a:spcPct val="90000"/>
              </a:lnSpc>
              <a:spcBef>
                <a:spcPts val="1000"/>
              </a:spcBef>
              <a:spcAft>
                <a:spcPts val="0"/>
              </a:spcAft>
              <a:buSzPts val="2100"/>
              <a:buNone/>
            </a:pPr>
            <a:endParaRPr/>
          </a:p>
        </p:txBody>
      </p:sp>
      <p:sp>
        <p:nvSpPr>
          <p:cNvPr id="194" name="Google Shape;194;g5c574caca2_0_0"/>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Transfer Learning Network</a:t>
            </a:r>
            <a:endParaRPr/>
          </a:p>
        </p:txBody>
      </p:sp>
      <p:sp>
        <p:nvSpPr>
          <p:cNvPr id="195" name="Google Shape;195;g5c574caca2_0_0"/>
          <p:cNvSpPr txBox="1"/>
          <p:nvPr/>
        </p:nvSpPr>
        <p:spPr>
          <a:xfrm>
            <a:off x="1089200" y="5970500"/>
            <a:ext cx="10488600" cy="41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Fig: Network with transfer learning  from network base A and base B</a:t>
            </a:r>
            <a:endParaRPr>
              <a:latin typeface="Calibri"/>
              <a:ea typeface="Calibri"/>
              <a:cs typeface="Calibri"/>
              <a:sym typeface="Calibri"/>
            </a:endParaRPr>
          </a:p>
        </p:txBody>
      </p:sp>
      <p:pic>
        <p:nvPicPr>
          <p:cNvPr id="196" name="Google Shape;196;g5c574caca2_0_0"/>
          <p:cNvPicPr preferRelativeResize="0"/>
          <p:nvPr/>
        </p:nvPicPr>
        <p:blipFill>
          <a:blip r:embed="rId3">
            <a:alphaModFix/>
          </a:blip>
          <a:stretch>
            <a:fillRect/>
          </a:stretch>
        </p:blipFill>
        <p:spPr>
          <a:xfrm>
            <a:off x="1089200" y="1292725"/>
            <a:ext cx="10488600" cy="468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5c574caca2_0_9"/>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1800"/>
              <a:t>ref[11]</a:t>
            </a:r>
            <a:endParaRPr sz="1800">
              <a:solidFill>
                <a:srgbClr val="3F3F3F"/>
              </a:solidFill>
            </a:endParaRPr>
          </a:p>
          <a:p>
            <a:pPr marL="228600" lvl="0" indent="-95250" algn="l" rtl="0">
              <a:lnSpc>
                <a:spcPct val="90000"/>
              </a:lnSpc>
              <a:spcBef>
                <a:spcPts val="1000"/>
              </a:spcBef>
              <a:spcAft>
                <a:spcPts val="0"/>
              </a:spcAft>
              <a:buSzPts val="2100"/>
              <a:buNone/>
            </a:pPr>
            <a:endParaRPr/>
          </a:p>
        </p:txBody>
      </p:sp>
      <p:sp>
        <p:nvSpPr>
          <p:cNvPr id="202" name="Google Shape;202;g5c574caca2_0_9"/>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Performance of Transfer Learning</a:t>
            </a:r>
            <a:endParaRPr/>
          </a:p>
        </p:txBody>
      </p:sp>
      <p:pic>
        <p:nvPicPr>
          <p:cNvPr id="203" name="Google Shape;203;g5c574caca2_0_9"/>
          <p:cNvPicPr preferRelativeResize="0"/>
          <p:nvPr/>
        </p:nvPicPr>
        <p:blipFill>
          <a:blip r:embed="rId3">
            <a:alphaModFix/>
          </a:blip>
          <a:stretch>
            <a:fillRect/>
          </a:stretch>
        </p:blipFill>
        <p:spPr>
          <a:xfrm>
            <a:off x="1272800" y="1195200"/>
            <a:ext cx="8542001" cy="4533250"/>
          </a:xfrm>
          <a:prstGeom prst="rect">
            <a:avLst/>
          </a:prstGeom>
          <a:noFill/>
          <a:ln>
            <a:noFill/>
          </a:ln>
        </p:spPr>
      </p:pic>
      <p:sp>
        <p:nvSpPr>
          <p:cNvPr id="204" name="Google Shape;204;g5c574caca2_0_9"/>
          <p:cNvSpPr txBox="1"/>
          <p:nvPr/>
        </p:nvSpPr>
        <p:spPr>
          <a:xfrm>
            <a:off x="1089200" y="5970500"/>
            <a:ext cx="10488600" cy="41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Fig: Performance of transfer learning  comparing with other fine tuning approach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SzPts val="2100"/>
              <a:buChar char="■"/>
            </a:pPr>
            <a:r>
              <a:rPr lang="en-US"/>
              <a:t>Among many architectures found by research on image classification, some have achieved popularity and used by many as base for transfer learning in image classification</a:t>
            </a:r>
            <a:endParaRPr/>
          </a:p>
          <a:p>
            <a:pPr marL="457200" lvl="0" indent="-457200" algn="l" rtl="0">
              <a:lnSpc>
                <a:spcPct val="90000"/>
              </a:lnSpc>
              <a:spcBef>
                <a:spcPts val="1000"/>
              </a:spcBef>
              <a:spcAft>
                <a:spcPts val="0"/>
              </a:spcAft>
              <a:buSzPts val="2100"/>
              <a:buChar char="■"/>
            </a:pPr>
            <a:r>
              <a:rPr lang="en-US"/>
              <a:t>Here we will present.</a:t>
            </a:r>
            <a:endParaRPr/>
          </a:p>
          <a:p>
            <a:pPr marL="800100" lvl="1" indent="-342900" algn="l" rtl="0">
              <a:lnSpc>
                <a:spcPct val="90000"/>
              </a:lnSpc>
              <a:spcBef>
                <a:spcPts val="1000"/>
              </a:spcBef>
              <a:spcAft>
                <a:spcPts val="0"/>
              </a:spcAft>
              <a:buSzPts val="1800"/>
              <a:buFont typeface="Noto Sans Symbols"/>
              <a:buChar char="❑"/>
            </a:pPr>
            <a:r>
              <a:rPr lang="en-US"/>
              <a:t>AlexNet</a:t>
            </a:r>
            <a:endParaRPr/>
          </a:p>
          <a:p>
            <a:pPr marL="800100" lvl="1" indent="-342900" algn="l" rtl="0">
              <a:lnSpc>
                <a:spcPct val="90000"/>
              </a:lnSpc>
              <a:spcBef>
                <a:spcPts val="1000"/>
              </a:spcBef>
              <a:spcAft>
                <a:spcPts val="0"/>
              </a:spcAft>
              <a:buSzPts val="1800"/>
              <a:buFont typeface="Noto Sans Symbols"/>
              <a:buChar char="❑"/>
            </a:pPr>
            <a:r>
              <a:rPr lang="en-US"/>
              <a:t>VGG</a:t>
            </a:r>
            <a:endParaRPr/>
          </a:p>
          <a:p>
            <a:pPr marL="800100" lvl="1" indent="-342900" algn="l" rtl="0">
              <a:lnSpc>
                <a:spcPct val="90000"/>
              </a:lnSpc>
              <a:spcBef>
                <a:spcPts val="1000"/>
              </a:spcBef>
              <a:spcAft>
                <a:spcPts val="0"/>
              </a:spcAft>
              <a:buSzPts val="1800"/>
              <a:buFont typeface="Noto Sans Symbols"/>
              <a:buChar char="❑"/>
            </a:pPr>
            <a:r>
              <a:rPr lang="en-US"/>
              <a:t>ResNet</a:t>
            </a:r>
            <a:endParaRPr/>
          </a:p>
          <a:p>
            <a:pPr marL="800100" lvl="1" indent="-342900" algn="l" rtl="0">
              <a:lnSpc>
                <a:spcPct val="90000"/>
              </a:lnSpc>
              <a:spcBef>
                <a:spcPts val="1000"/>
              </a:spcBef>
              <a:spcAft>
                <a:spcPts val="0"/>
              </a:spcAft>
              <a:buSzPts val="1800"/>
              <a:buFont typeface="Noto Sans Symbols"/>
              <a:buChar char="❑"/>
            </a:pPr>
            <a:r>
              <a:rPr lang="en-US"/>
              <a:t>Inception</a:t>
            </a:r>
            <a:endParaRPr/>
          </a:p>
          <a:p>
            <a:pPr marL="457200" lvl="0" indent="-457200" algn="l" rtl="0">
              <a:lnSpc>
                <a:spcPct val="90000"/>
              </a:lnSpc>
              <a:spcBef>
                <a:spcPts val="1000"/>
              </a:spcBef>
              <a:spcAft>
                <a:spcPts val="0"/>
              </a:spcAft>
              <a:buSzPts val="2100"/>
              <a:buChar char="■"/>
            </a:pPr>
            <a:r>
              <a:rPr lang="en-US"/>
              <a:t>Another architecture we will see is called MobileNet is used in mobile devices for it’s low overhead while sacrificing some performance</a:t>
            </a:r>
            <a:endParaRPr/>
          </a:p>
          <a:p>
            <a:pPr marL="0" lvl="0" indent="0" algn="l" rtl="0">
              <a:lnSpc>
                <a:spcPct val="90000"/>
              </a:lnSpc>
              <a:spcBef>
                <a:spcPts val="1000"/>
              </a:spcBef>
              <a:spcAft>
                <a:spcPts val="0"/>
              </a:spcAft>
              <a:buSzPts val="2100"/>
              <a:buNone/>
            </a:pPr>
            <a:endParaRPr/>
          </a:p>
          <a:p>
            <a:pPr marL="228600" lvl="0" indent="-95250" algn="l" rtl="0">
              <a:lnSpc>
                <a:spcPct val="90000"/>
              </a:lnSpc>
              <a:spcBef>
                <a:spcPts val="1000"/>
              </a:spcBef>
              <a:spcAft>
                <a:spcPts val="0"/>
              </a:spcAft>
              <a:buSzPts val="2100"/>
              <a:buNone/>
            </a:pPr>
            <a:endParaRPr/>
          </a:p>
        </p:txBody>
      </p:sp>
      <p:sp>
        <p:nvSpPr>
          <p:cNvPr id="210" name="Google Shape;210;p3"/>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2300"/>
              <a:buFont typeface="Open Sans"/>
              <a:buNone/>
            </a:pPr>
            <a:r>
              <a:rPr lang="en-US"/>
              <a:t>Some Widely Used CNN Architecture</a:t>
            </a:r>
            <a:endParaRPr sz="24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5bd070da79_0_0"/>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SzPts val="2100"/>
              <a:buChar char="■"/>
            </a:pPr>
            <a:r>
              <a:rPr lang="en-US"/>
              <a:t>Breakthrough result in ImageNet LSVRC-2010 contest </a:t>
            </a:r>
            <a:endParaRPr/>
          </a:p>
          <a:p>
            <a:pPr marL="457200" lvl="0" indent="-457200" algn="l" rtl="0">
              <a:lnSpc>
                <a:spcPct val="90000"/>
              </a:lnSpc>
              <a:spcBef>
                <a:spcPts val="0"/>
              </a:spcBef>
              <a:spcAft>
                <a:spcPts val="0"/>
              </a:spcAft>
              <a:buSzPts val="2100"/>
              <a:buChar char="■"/>
            </a:pPr>
            <a:r>
              <a:rPr lang="en-US"/>
              <a:t>Produced 37.5% top-1 error rate which beat the state of the art then.</a:t>
            </a:r>
            <a:endParaRPr/>
          </a:p>
          <a:p>
            <a:pPr marL="457200" lvl="0" indent="-457200" algn="l" rtl="0">
              <a:lnSpc>
                <a:spcPct val="90000"/>
              </a:lnSpc>
              <a:spcBef>
                <a:spcPts val="0"/>
              </a:spcBef>
              <a:spcAft>
                <a:spcPts val="0"/>
              </a:spcAft>
              <a:buSzPts val="2100"/>
              <a:buChar char="■"/>
            </a:pPr>
            <a:r>
              <a:rPr lang="en-US"/>
              <a:t>Consist of five convolution layer and three fully connected layer</a:t>
            </a:r>
            <a:endParaRPr/>
          </a:p>
          <a:p>
            <a:pPr marL="457200" lvl="0" indent="-457200" algn="l" rtl="0">
              <a:lnSpc>
                <a:spcPct val="90000"/>
              </a:lnSpc>
              <a:spcBef>
                <a:spcPts val="0"/>
              </a:spcBef>
              <a:spcAft>
                <a:spcPts val="0"/>
              </a:spcAft>
              <a:buSzPts val="2100"/>
              <a:buChar char="■"/>
            </a:pPr>
            <a:r>
              <a:rPr lang="en-US"/>
              <a:t>It has 60 million parameter</a:t>
            </a:r>
            <a:endParaRPr/>
          </a:p>
          <a:p>
            <a:pPr marL="0" lvl="0" indent="0" algn="l" rtl="0">
              <a:lnSpc>
                <a:spcPct val="90000"/>
              </a:lnSpc>
              <a:spcBef>
                <a:spcPts val="0"/>
              </a:spcBef>
              <a:spcAft>
                <a:spcPts val="0"/>
              </a:spcAft>
              <a:buSzPts val="2100"/>
              <a:buNone/>
            </a:pPr>
            <a:r>
              <a:rPr lang="en-US" sz="1800"/>
              <a:t>image source[3]</a:t>
            </a:r>
            <a:endParaRPr sz="1800"/>
          </a:p>
          <a:p>
            <a:pPr marL="0" lvl="0" indent="0" algn="l" rtl="0">
              <a:lnSpc>
                <a:spcPct val="90000"/>
              </a:lnSpc>
              <a:spcBef>
                <a:spcPts val="0"/>
              </a:spcBef>
              <a:spcAft>
                <a:spcPts val="0"/>
              </a:spcAft>
              <a:buSzPts val="2100"/>
              <a:buNone/>
            </a:pPr>
            <a:endParaRPr/>
          </a:p>
          <a:p>
            <a:pPr marL="457200" lvl="0" indent="0" algn="l" rtl="0">
              <a:lnSpc>
                <a:spcPct val="90000"/>
              </a:lnSpc>
              <a:spcBef>
                <a:spcPts val="0"/>
              </a:spcBef>
              <a:spcAft>
                <a:spcPts val="0"/>
              </a:spcAft>
              <a:buSzPts val="2100"/>
              <a:buNone/>
            </a:pPr>
            <a:endParaRPr/>
          </a:p>
          <a:p>
            <a:pPr marL="228600" lvl="0" indent="-95250" algn="l" rtl="0">
              <a:lnSpc>
                <a:spcPct val="90000"/>
              </a:lnSpc>
              <a:spcBef>
                <a:spcPts val="1000"/>
              </a:spcBef>
              <a:spcAft>
                <a:spcPts val="0"/>
              </a:spcAft>
              <a:buSzPts val="2100"/>
              <a:buNone/>
            </a:pPr>
            <a:endParaRPr/>
          </a:p>
        </p:txBody>
      </p:sp>
      <p:sp>
        <p:nvSpPr>
          <p:cNvPr id="216" name="Google Shape;216;g5bd070da79_0_0"/>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AlexNet</a:t>
            </a:r>
            <a:r>
              <a:rPr lang="en-US" sz="1800" b="0">
                <a:solidFill>
                  <a:schemeClr val="accent1"/>
                </a:solidFill>
                <a:latin typeface="Calibri"/>
                <a:ea typeface="Calibri"/>
                <a:cs typeface="Calibri"/>
                <a:sym typeface="Calibri"/>
              </a:rPr>
              <a:t>ref[4]</a:t>
            </a:r>
            <a:endParaRPr sz="2400">
              <a:solidFill>
                <a:schemeClr val="accent1"/>
              </a:solidFill>
              <a:latin typeface="Calibri"/>
              <a:ea typeface="Calibri"/>
              <a:cs typeface="Calibri"/>
              <a:sym typeface="Calibri"/>
            </a:endParaRPr>
          </a:p>
        </p:txBody>
      </p:sp>
      <p:pic>
        <p:nvPicPr>
          <p:cNvPr id="217" name="Google Shape;217;g5bd070da79_0_0"/>
          <p:cNvPicPr preferRelativeResize="0"/>
          <p:nvPr/>
        </p:nvPicPr>
        <p:blipFill rotWithShape="1">
          <a:blip r:embed="rId3">
            <a:alphaModFix/>
          </a:blip>
          <a:srcRect/>
          <a:stretch/>
        </p:blipFill>
        <p:spPr>
          <a:xfrm>
            <a:off x="190650" y="2781975"/>
            <a:ext cx="11738825" cy="38794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5bd070da79_0_60"/>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SzPts val="2100"/>
              <a:buChar char="■"/>
            </a:pPr>
            <a:r>
              <a:rPr lang="en-US"/>
              <a:t>Got first place in localisation and second place in classification problem in ImageNet 2014 competition</a:t>
            </a:r>
            <a:endParaRPr/>
          </a:p>
          <a:p>
            <a:pPr marL="457200" lvl="0" indent="-457200" algn="l" rtl="0">
              <a:lnSpc>
                <a:spcPct val="90000"/>
              </a:lnSpc>
              <a:spcBef>
                <a:spcPts val="0"/>
              </a:spcBef>
              <a:spcAft>
                <a:spcPts val="0"/>
              </a:spcAft>
              <a:buSzPts val="2100"/>
              <a:buChar char="■"/>
            </a:pPr>
            <a:r>
              <a:rPr lang="en-US"/>
              <a:t>Proposed six architectures and showed performance improvement with increase of depth (upto 19 layers )</a:t>
            </a:r>
            <a:endParaRPr/>
          </a:p>
          <a:p>
            <a:pPr marL="457200" lvl="0" indent="-457200" algn="l" rtl="0">
              <a:lnSpc>
                <a:spcPct val="90000"/>
              </a:lnSpc>
              <a:spcBef>
                <a:spcPts val="0"/>
              </a:spcBef>
              <a:spcAft>
                <a:spcPts val="0"/>
              </a:spcAft>
              <a:buSzPts val="2100"/>
              <a:buChar char="■"/>
            </a:pPr>
            <a:r>
              <a:rPr lang="en-US"/>
              <a:t>In VGG network, larger kernel convolution is replaced with multiple smaller kernel convolution. For example 5x5 kernel convolution is same as two 3x3 kernel convolution. Similarly, 7x7 kernel can be done with  three 3x3 kernel (without pooling in between)</a:t>
            </a:r>
            <a:endParaRPr/>
          </a:p>
          <a:p>
            <a:pPr marL="457200" lvl="0" indent="-457200" algn="l" rtl="0">
              <a:lnSpc>
                <a:spcPct val="90000"/>
              </a:lnSpc>
              <a:spcBef>
                <a:spcPts val="0"/>
              </a:spcBef>
              <a:spcAft>
                <a:spcPts val="0"/>
              </a:spcAft>
              <a:buSzPts val="2100"/>
              <a:buChar char="■"/>
            </a:pPr>
            <a:r>
              <a:rPr lang="en-US"/>
              <a:t>This breaking down reduces parameter count. So, greater depth can be done without increasing training cost</a:t>
            </a:r>
            <a:endParaRPr/>
          </a:p>
          <a:p>
            <a:pPr marL="457200" lvl="0" indent="-457200" algn="l" rtl="0">
              <a:lnSpc>
                <a:spcPct val="90000"/>
              </a:lnSpc>
              <a:spcBef>
                <a:spcPts val="0"/>
              </a:spcBef>
              <a:spcAft>
                <a:spcPts val="0"/>
              </a:spcAft>
              <a:buSzPts val="2100"/>
              <a:buChar char="■"/>
            </a:pPr>
            <a:r>
              <a:rPr lang="en-US"/>
              <a:t>Also breaking down convolution increases number of rectification (Relu layer). This increase non-linearity of decision.</a:t>
            </a:r>
            <a:endParaRPr/>
          </a:p>
          <a:p>
            <a:pPr marL="228600" lvl="0" indent="-95250" algn="l" rtl="0">
              <a:lnSpc>
                <a:spcPct val="90000"/>
              </a:lnSpc>
              <a:spcBef>
                <a:spcPts val="1000"/>
              </a:spcBef>
              <a:spcAft>
                <a:spcPts val="0"/>
              </a:spcAft>
              <a:buSzPts val="2100"/>
              <a:buNone/>
            </a:pPr>
            <a:endParaRPr/>
          </a:p>
        </p:txBody>
      </p:sp>
      <p:sp>
        <p:nvSpPr>
          <p:cNvPr id="223" name="Google Shape;223;g5bd070da79_0_60"/>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VGG</a:t>
            </a:r>
            <a:r>
              <a:rPr lang="en-US" sz="1800" b="0">
                <a:solidFill>
                  <a:schemeClr val="accent1"/>
                </a:solidFill>
                <a:latin typeface="Calibri"/>
                <a:ea typeface="Calibri"/>
                <a:cs typeface="Calibri"/>
                <a:sym typeface="Calibri"/>
              </a:rPr>
              <a:t>ref[5]</a:t>
            </a:r>
            <a:endParaRPr sz="2400">
              <a:solidFill>
                <a:schemeClr val="accen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5bd070da79_0_67"/>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SzPts val="2100"/>
              <a:buChar char="■"/>
            </a:pPr>
            <a:r>
              <a:rPr lang="en-US"/>
              <a:t>Two best performing models are released to be used for further research and transfer learning</a:t>
            </a:r>
            <a:endParaRPr/>
          </a:p>
          <a:p>
            <a:pPr marL="457200" lvl="0" indent="-457200" algn="l" rtl="0">
              <a:lnSpc>
                <a:spcPct val="90000"/>
              </a:lnSpc>
              <a:spcBef>
                <a:spcPts val="0"/>
              </a:spcBef>
              <a:spcAft>
                <a:spcPts val="0"/>
              </a:spcAft>
              <a:buSzPts val="2100"/>
              <a:buChar char="■"/>
            </a:pPr>
            <a:r>
              <a:rPr lang="en-US"/>
              <a:t>Is available as pretrained model in different ML Framework like keras,pytorch etc. </a:t>
            </a:r>
            <a:endParaRPr/>
          </a:p>
          <a:p>
            <a:pPr marL="0" lvl="0" indent="0" algn="l" rtl="0">
              <a:lnSpc>
                <a:spcPct val="90000"/>
              </a:lnSpc>
              <a:spcBef>
                <a:spcPts val="0"/>
              </a:spcBef>
              <a:spcAft>
                <a:spcPts val="0"/>
              </a:spcAft>
              <a:buSzPts val="2100"/>
              <a:buNone/>
            </a:pPr>
            <a:r>
              <a:rPr lang="en-US" sz="1800"/>
              <a:t>image source[4]</a:t>
            </a:r>
            <a:endParaRPr sz="1800"/>
          </a:p>
          <a:p>
            <a:pPr marL="228600" lvl="0" indent="-95250" algn="l" rtl="0">
              <a:lnSpc>
                <a:spcPct val="90000"/>
              </a:lnSpc>
              <a:spcBef>
                <a:spcPts val="1000"/>
              </a:spcBef>
              <a:spcAft>
                <a:spcPts val="0"/>
              </a:spcAft>
              <a:buSzPts val="2100"/>
              <a:buNone/>
            </a:pPr>
            <a:endParaRPr/>
          </a:p>
        </p:txBody>
      </p:sp>
      <p:sp>
        <p:nvSpPr>
          <p:cNvPr id="229" name="Google Shape;229;g5bd070da79_0_67"/>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VGG</a:t>
            </a:r>
            <a:r>
              <a:rPr lang="en-US" sz="1800" b="0">
                <a:solidFill>
                  <a:schemeClr val="accent1"/>
                </a:solidFill>
                <a:latin typeface="Calibri"/>
                <a:ea typeface="Calibri"/>
                <a:cs typeface="Calibri"/>
                <a:sym typeface="Calibri"/>
              </a:rPr>
              <a:t>ref[5]</a:t>
            </a:r>
            <a:endParaRPr sz="2400">
              <a:solidFill>
                <a:schemeClr val="accent1"/>
              </a:solidFill>
              <a:latin typeface="Calibri"/>
              <a:ea typeface="Calibri"/>
              <a:cs typeface="Calibri"/>
              <a:sym typeface="Calibri"/>
            </a:endParaRPr>
          </a:p>
        </p:txBody>
      </p:sp>
      <p:sp>
        <p:nvSpPr>
          <p:cNvPr id="230" name="Google Shape;230;g5bd070da79_0_67"/>
          <p:cNvSpPr txBox="1"/>
          <p:nvPr/>
        </p:nvSpPr>
        <p:spPr>
          <a:xfrm>
            <a:off x="4191000" y="6218475"/>
            <a:ext cx="4095900" cy="438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Calibri"/>
                <a:ea typeface="Calibri"/>
                <a:cs typeface="Calibri"/>
                <a:sym typeface="Calibri"/>
              </a:rPr>
              <a:t>Fig: VGG16</a:t>
            </a:r>
            <a:endParaRPr sz="2400" b="0" i="0" u="none" strike="noStrike" cap="none">
              <a:solidFill>
                <a:srgbClr val="3F3F3F"/>
              </a:solidFill>
              <a:latin typeface="Calibri"/>
              <a:ea typeface="Calibri"/>
              <a:cs typeface="Calibri"/>
              <a:sym typeface="Calibri"/>
            </a:endParaRPr>
          </a:p>
        </p:txBody>
      </p:sp>
      <p:pic>
        <p:nvPicPr>
          <p:cNvPr id="231" name="Google Shape;231;g5bd070da79_0_67"/>
          <p:cNvPicPr preferRelativeResize="0"/>
          <p:nvPr/>
        </p:nvPicPr>
        <p:blipFill rotWithShape="1">
          <a:blip r:embed="rId3">
            <a:alphaModFix/>
          </a:blip>
          <a:srcRect/>
          <a:stretch/>
        </p:blipFill>
        <p:spPr>
          <a:xfrm>
            <a:off x="1149800" y="2790389"/>
            <a:ext cx="9892400" cy="3590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5bd070da79_0_73"/>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SzPts val="2100"/>
              <a:buChar char="■"/>
            </a:pPr>
            <a:r>
              <a:rPr lang="en-US"/>
              <a:t>Achieved first place in localization and detection problem in ImageNet 2015 with 3.57% top-1 error rate. </a:t>
            </a:r>
            <a:endParaRPr/>
          </a:p>
          <a:p>
            <a:pPr marL="457200" lvl="0" indent="-457200" algn="l" rtl="0">
              <a:lnSpc>
                <a:spcPct val="150000"/>
              </a:lnSpc>
              <a:spcBef>
                <a:spcPts val="0"/>
              </a:spcBef>
              <a:spcAft>
                <a:spcPts val="0"/>
              </a:spcAft>
              <a:buSzPts val="2100"/>
              <a:buChar char="■"/>
            </a:pPr>
            <a:r>
              <a:rPr lang="en-US"/>
              <a:t>First place in detection and segmentation in COCO competition 2015</a:t>
            </a:r>
            <a:endParaRPr/>
          </a:p>
          <a:p>
            <a:pPr marL="457200" lvl="0" indent="-457200" algn="l" rtl="0">
              <a:lnSpc>
                <a:spcPct val="150000"/>
              </a:lnSpc>
              <a:spcBef>
                <a:spcPts val="0"/>
              </a:spcBef>
              <a:spcAft>
                <a:spcPts val="0"/>
              </a:spcAft>
              <a:buSzPts val="2100"/>
              <a:buChar char="■"/>
            </a:pPr>
            <a:r>
              <a:rPr lang="en-US"/>
              <a:t>This research have shown that plain neural network exhibits greater training error with increase of depth which is counter intuitive</a:t>
            </a:r>
            <a:endParaRPr/>
          </a:p>
          <a:p>
            <a:pPr marL="457200" lvl="0" indent="-457200" algn="l" rtl="0">
              <a:lnSpc>
                <a:spcPct val="150000"/>
              </a:lnSpc>
              <a:spcBef>
                <a:spcPts val="0"/>
              </a:spcBef>
              <a:spcAft>
                <a:spcPts val="0"/>
              </a:spcAft>
              <a:buSzPts val="2100"/>
              <a:buChar char="■"/>
            </a:pPr>
            <a:r>
              <a:rPr lang="en-US"/>
              <a:t>Authors have introduced a residual block architecture</a:t>
            </a:r>
            <a:endParaRPr/>
          </a:p>
          <a:p>
            <a:pPr marL="457200" lvl="0" indent="-457200" algn="l" rtl="0">
              <a:lnSpc>
                <a:spcPct val="150000"/>
              </a:lnSpc>
              <a:spcBef>
                <a:spcPts val="0"/>
              </a:spcBef>
              <a:spcAft>
                <a:spcPts val="0"/>
              </a:spcAft>
              <a:buSzPts val="2100"/>
              <a:buChar char="■"/>
            </a:pPr>
            <a:r>
              <a:rPr lang="en-US"/>
              <a:t>Using this residual block, very deep network can be optimized with better accuracy, unlike plain neural network. </a:t>
            </a:r>
            <a:endParaRPr/>
          </a:p>
          <a:p>
            <a:pPr marL="590550" lvl="0" indent="-323850" algn="l" rtl="0">
              <a:lnSpc>
                <a:spcPct val="150000"/>
              </a:lnSpc>
              <a:spcBef>
                <a:spcPts val="1000"/>
              </a:spcBef>
              <a:spcAft>
                <a:spcPts val="0"/>
              </a:spcAft>
              <a:buSzPts val="2100"/>
              <a:buNone/>
            </a:pPr>
            <a:endParaRPr/>
          </a:p>
        </p:txBody>
      </p:sp>
      <p:sp>
        <p:nvSpPr>
          <p:cNvPr id="237" name="Google Shape;237;g5bd070da79_0_73"/>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ResNet</a:t>
            </a:r>
            <a:r>
              <a:rPr lang="en-US" sz="1800" b="0">
                <a:solidFill>
                  <a:schemeClr val="accent1"/>
                </a:solidFill>
                <a:latin typeface="Calibri"/>
                <a:ea typeface="Calibri"/>
                <a:cs typeface="Calibri"/>
                <a:sym typeface="Calibri"/>
              </a:rPr>
              <a:t>ref[6]</a:t>
            </a:r>
            <a:endParaRPr sz="2400">
              <a:solidFill>
                <a:schemeClr val="accen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SzPts val="2800"/>
              <a:buChar char="■"/>
            </a:pPr>
            <a:r>
              <a:rPr lang="en-US"/>
              <a:t>Transfer Learning</a:t>
            </a:r>
            <a:endParaRPr/>
          </a:p>
          <a:p>
            <a:pPr marL="457200" lvl="0" indent="-457200" algn="l" rtl="0">
              <a:lnSpc>
                <a:spcPct val="90000"/>
              </a:lnSpc>
              <a:spcBef>
                <a:spcPts val="1000"/>
              </a:spcBef>
              <a:spcAft>
                <a:spcPts val="0"/>
              </a:spcAft>
              <a:buSzPts val="2800"/>
              <a:buChar char="■"/>
            </a:pPr>
            <a:r>
              <a:rPr lang="en-US"/>
              <a:t>Some Widely Used Architecture</a:t>
            </a:r>
            <a:endParaRPr/>
          </a:p>
          <a:p>
            <a:pPr marL="914400" lvl="1" indent="-457200" algn="l" rtl="0">
              <a:lnSpc>
                <a:spcPct val="90000"/>
              </a:lnSpc>
              <a:spcBef>
                <a:spcPts val="500"/>
              </a:spcBef>
              <a:spcAft>
                <a:spcPts val="0"/>
              </a:spcAft>
              <a:buSzPts val="1800"/>
              <a:buFont typeface="Noto Sans Symbols"/>
              <a:buChar char="❑"/>
            </a:pPr>
            <a:r>
              <a:rPr lang="en-US"/>
              <a:t>AlexNet</a:t>
            </a:r>
            <a:endParaRPr/>
          </a:p>
          <a:p>
            <a:pPr marL="914400" lvl="1" indent="-457200" algn="l" rtl="0">
              <a:lnSpc>
                <a:spcPct val="90000"/>
              </a:lnSpc>
              <a:spcBef>
                <a:spcPts val="500"/>
              </a:spcBef>
              <a:spcAft>
                <a:spcPts val="0"/>
              </a:spcAft>
              <a:buSzPts val="1800"/>
              <a:buFont typeface="Noto Sans Symbols"/>
              <a:buChar char="❑"/>
            </a:pPr>
            <a:r>
              <a:rPr lang="en-US"/>
              <a:t>VGG</a:t>
            </a:r>
            <a:endParaRPr/>
          </a:p>
          <a:p>
            <a:pPr marL="914400" lvl="1" indent="-457200" algn="l" rtl="0">
              <a:lnSpc>
                <a:spcPct val="90000"/>
              </a:lnSpc>
              <a:spcBef>
                <a:spcPts val="500"/>
              </a:spcBef>
              <a:spcAft>
                <a:spcPts val="0"/>
              </a:spcAft>
              <a:buSzPts val="1800"/>
              <a:buFont typeface="Noto Sans Symbols"/>
              <a:buChar char="❑"/>
            </a:pPr>
            <a:r>
              <a:rPr lang="en-US"/>
              <a:t>ResNet</a:t>
            </a:r>
            <a:endParaRPr/>
          </a:p>
          <a:p>
            <a:pPr marL="914400" lvl="1" indent="-457200" algn="l" rtl="0">
              <a:lnSpc>
                <a:spcPct val="90000"/>
              </a:lnSpc>
              <a:spcBef>
                <a:spcPts val="500"/>
              </a:spcBef>
              <a:spcAft>
                <a:spcPts val="0"/>
              </a:spcAft>
              <a:buSzPts val="1800"/>
              <a:buFont typeface="Noto Sans Symbols"/>
              <a:buChar char="❑"/>
            </a:pPr>
            <a:r>
              <a:rPr lang="en-US"/>
              <a:t>Inception</a:t>
            </a:r>
            <a:endParaRPr/>
          </a:p>
          <a:p>
            <a:pPr marL="914400" lvl="1" indent="-457200" algn="l" rtl="0">
              <a:lnSpc>
                <a:spcPct val="90000"/>
              </a:lnSpc>
              <a:spcBef>
                <a:spcPts val="500"/>
              </a:spcBef>
              <a:spcAft>
                <a:spcPts val="0"/>
              </a:spcAft>
              <a:buSzPts val="1800"/>
              <a:buFont typeface="Noto Sans Symbols"/>
              <a:buChar char="❑"/>
            </a:pPr>
            <a:r>
              <a:rPr lang="en-US"/>
              <a:t>MobileNet</a:t>
            </a:r>
            <a:endParaRPr/>
          </a:p>
          <a:p>
            <a:pPr marL="800100" lvl="1" indent="-209550" algn="l" rtl="0">
              <a:lnSpc>
                <a:spcPct val="90000"/>
              </a:lnSpc>
              <a:spcBef>
                <a:spcPts val="1000"/>
              </a:spcBef>
              <a:spcAft>
                <a:spcPts val="0"/>
              </a:spcAft>
              <a:buSzPts val="2100"/>
              <a:buNone/>
            </a:pPr>
            <a:endParaRPr sz="2800"/>
          </a:p>
          <a:p>
            <a:pPr marL="457200" lvl="0" indent="-323850" algn="l" rtl="0">
              <a:lnSpc>
                <a:spcPct val="90000"/>
              </a:lnSpc>
              <a:spcBef>
                <a:spcPts val="1000"/>
              </a:spcBef>
              <a:spcAft>
                <a:spcPts val="0"/>
              </a:spcAft>
              <a:buSzPts val="2100"/>
              <a:buNone/>
            </a:pPr>
            <a:endParaRPr/>
          </a:p>
        </p:txBody>
      </p:sp>
      <p:sp>
        <p:nvSpPr>
          <p:cNvPr id="120" name="Google Shape;120;p1"/>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2300"/>
              <a:buFont typeface="Open Sans"/>
              <a:buNone/>
            </a:pPr>
            <a:r>
              <a:rPr lang="en-US"/>
              <a:t>Content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Effect transition="in" filter="fade">
                                      <p:cBhvr>
                                        <p:cTn id="7" dur="1000"/>
                                        <p:tgtEl>
                                          <p:spTgt spid="1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xEl>
                                              <p:pRg st="1" end="1"/>
                                            </p:txEl>
                                          </p:spTgt>
                                        </p:tgtEl>
                                        <p:attrNameLst>
                                          <p:attrName>style.visibility</p:attrName>
                                        </p:attrNameLst>
                                      </p:cBhvr>
                                      <p:to>
                                        <p:strVal val="visible"/>
                                      </p:to>
                                    </p:set>
                                    <p:animEffect transition="in" filter="fade">
                                      <p:cBhvr>
                                        <p:cTn id="12" dur="1000"/>
                                        <p:tgtEl>
                                          <p:spTgt spid="1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
                                            <p:txEl>
                                              <p:pRg st="2" end="2"/>
                                            </p:txEl>
                                          </p:spTgt>
                                        </p:tgtEl>
                                        <p:attrNameLst>
                                          <p:attrName>style.visibility</p:attrName>
                                        </p:attrNameLst>
                                      </p:cBhvr>
                                      <p:to>
                                        <p:strVal val="visible"/>
                                      </p:to>
                                    </p:set>
                                    <p:animEffect transition="in" filter="fade">
                                      <p:cBhvr>
                                        <p:cTn id="17" dur="1000"/>
                                        <p:tgtEl>
                                          <p:spTgt spid="1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9">
                                            <p:txEl>
                                              <p:pRg st="3" end="3"/>
                                            </p:txEl>
                                          </p:spTgt>
                                        </p:tgtEl>
                                        <p:attrNameLst>
                                          <p:attrName>style.visibility</p:attrName>
                                        </p:attrNameLst>
                                      </p:cBhvr>
                                      <p:to>
                                        <p:strVal val="visible"/>
                                      </p:to>
                                    </p:set>
                                    <p:animEffect transition="in" filter="fade">
                                      <p:cBhvr>
                                        <p:cTn id="22" dur="1000"/>
                                        <p:tgtEl>
                                          <p:spTgt spid="1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9">
                                            <p:txEl>
                                              <p:pRg st="4" end="4"/>
                                            </p:txEl>
                                          </p:spTgt>
                                        </p:tgtEl>
                                        <p:attrNameLst>
                                          <p:attrName>style.visibility</p:attrName>
                                        </p:attrNameLst>
                                      </p:cBhvr>
                                      <p:to>
                                        <p:strVal val="visible"/>
                                      </p:to>
                                    </p:set>
                                    <p:animEffect transition="in" filter="fade">
                                      <p:cBhvr>
                                        <p:cTn id="27" dur="1000"/>
                                        <p:tgtEl>
                                          <p:spTgt spid="1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9">
                                            <p:txEl>
                                              <p:pRg st="5" end="5"/>
                                            </p:txEl>
                                          </p:spTgt>
                                        </p:tgtEl>
                                        <p:attrNameLst>
                                          <p:attrName>style.visibility</p:attrName>
                                        </p:attrNameLst>
                                      </p:cBhvr>
                                      <p:to>
                                        <p:strVal val="visible"/>
                                      </p:to>
                                    </p:set>
                                    <p:animEffect transition="in" filter="fade">
                                      <p:cBhvr>
                                        <p:cTn id="32" dur="1000"/>
                                        <p:tgtEl>
                                          <p:spTgt spid="1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9">
                                            <p:txEl>
                                              <p:pRg st="6" end="6"/>
                                            </p:txEl>
                                          </p:spTgt>
                                        </p:tgtEl>
                                        <p:attrNameLst>
                                          <p:attrName>style.visibility</p:attrName>
                                        </p:attrNameLst>
                                      </p:cBhvr>
                                      <p:to>
                                        <p:strVal val="visible"/>
                                      </p:to>
                                    </p:set>
                                    <p:animEffect transition="in" filter="fade">
                                      <p:cBhvr>
                                        <p:cTn id="37" dur="1000"/>
                                        <p:tgtEl>
                                          <p:spTgt spid="1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
                                            <p:txEl>
                                              <p:pRg st="7" end="7"/>
                                            </p:txEl>
                                          </p:spTgt>
                                        </p:tgtEl>
                                        <p:attrNameLst>
                                          <p:attrName>style.visibility</p:attrName>
                                        </p:attrNameLst>
                                      </p:cBhvr>
                                      <p:to>
                                        <p:strVal val="visible"/>
                                      </p:to>
                                    </p:set>
                                    <p:animEffect transition="in" filter="fade">
                                      <p:cBhvr>
                                        <p:cTn id="42" dur="1000"/>
                                        <p:tgtEl>
                                          <p:spTgt spid="1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9">
                                            <p:txEl>
                                              <p:pRg st="8" end="8"/>
                                            </p:txEl>
                                          </p:spTgt>
                                        </p:tgtEl>
                                        <p:attrNameLst>
                                          <p:attrName>style.visibility</p:attrName>
                                        </p:attrNameLst>
                                      </p:cBhvr>
                                      <p:to>
                                        <p:strVal val="visible"/>
                                      </p:to>
                                    </p:set>
                                    <p:animEffect transition="in" filter="fade">
                                      <p:cBhvr>
                                        <p:cTn id="47" dur="1000"/>
                                        <p:tgtEl>
                                          <p:spTgt spid="1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5bd070da79_0_80"/>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100"/>
              <a:buFont typeface="Arial"/>
              <a:buNone/>
            </a:pPr>
            <a:r>
              <a:rPr lang="en-US" sz="1800"/>
              <a:t>image source[5]</a:t>
            </a:r>
            <a:endParaRPr sz="1800"/>
          </a:p>
          <a:p>
            <a:pPr marL="133350" lvl="0" indent="0" algn="l" rtl="0">
              <a:lnSpc>
                <a:spcPct val="90000"/>
              </a:lnSpc>
              <a:spcBef>
                <a:spcPts val="1000"/>
              </a:spcBef>
              <a:spcAft>
                <a:spcPts val="0"/>
              </a:spcAft>
              <a:buSzPts val="2100"/>
              <a:buNone/>
            </a:pPr>
            <a:endParaRPr/>
          </a:p>
        </p:txBody>
      </p:sp>
      <p:sp>
        <p:nvSpPr>
          <p:cNvPr id="243" name="Google Shape;243;g5bd070da79_0_80"/>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ResNet</a:t>
            </a:r>
            <a:r>
              <a:rPr lang="en-US" sz="1800" b="0">
                <a:solidFill>
                  <a:schemeClr val="accent1"/>
                </a:solidFill>
                <a:latin typeface="Calibri"/>
                <a:ea typeface="Calibri"/>
                <a:cs typeface="Calibri"/>
                <a:sym typeface="Calibri"/>
              </a:rPr>
              <a:t>ref[6]</a:t>
            </a:r>
            <a:endParaRPr sz="2400">
              <a:solidFill>
                <a:schemeClr val="accent1"/>
              </a:solidFill>
              <a:latin typeface="Calibri"/>
              <a:ea typeface="Calibri"/>
              <a:cs typeface="Calibri"/>
              <a:sym typeface="Calibri"/>
            </a:endParaRPr>
          </a:p>
        </p:txBody>
      </p:sp>
      <p:pic>
        <p:nvPicPr>
          <p:cNvPr id="244" name="Google Shape;244;g5bd070da79_0_80"/>
          <p:cNvPicPr preferRelativeResize="0"/>
          <p:nvPr/>
        </p:nvPicPr>
        <p:blipFill rotWithShape="1">
          <a:blip r:embed="rId3">
            <a:alphaModFix/>
          </a:blip>
          <a:srcRect/>
          <a:stretch/>
        </p:blipFill>
        <p:spPr>
          <a:xfrm>
            <a:off x="3047975" y="1703213"/>
            <a:ext cx="6097800" cy="3451575"/>
          </a:xfrm>
          <a:prstGeom prst="rect">
            <a:avLst/>
          </a:prstGeom>
          <a:noFill/>
          <a:ln>
            <a:noFill/>
          </a:ln>
        </p:spPr>
      </p:pic>
      <p:sp>
        <p:nvSpPr>
          <p:cNvPr id="245" name="Google Shape;245;g5bd070da79_0_80"/>
          <p:cNvSpPr txBox="1"/>
          <p:nvPr/>
        </p:nvSpPr>
        <p:spPr>
          <a:xfrm>
            <a:off x="3082450" y="5599475"/>
            <a:ext cx="6456600" cy="47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libri"/>
                <a:ea typeface="Calibri"/>
                <a:cs typeface="Calibri"/>
                <a:sym typeface="Calibri"/>
              </a:rPr>
              <a:t>Fig: Residual block</a:t>
            </a: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5bd070da79_0_87"/>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SzPts val="2100"/>
              <a:buChar char="■"/>
            </a:pPr>
            <a:r>
              <a:rPr lang="en-US"/>
              <a:t>Weight layer of residual block can be of different architecture. In the </a:t>
            </a:r>
            <a:r>
              <a:rPr lang="en-US" u="sng">
                <a:solidFill>
                  <a:schemeClr val="hlink"/>
                </a:solidFill>
                <a:hlinkClick r:id="rId3"/>
              </a:rPr>
              <a:t>paper</a:t>
            </a:r>
            <a:r>
              <a:rPr lang="en-US"/>
              <a:t> 20 different residual blocks are used</a:t>
            </a:r>
            <a:endParaRPr/>
          </a:p>
          <a:p>
            <a:pPr marL="457200" lvl="0" indent="-457200" algn="l" rtl="0">
              <a:lnSpc>
                <a:spcPct val="90000"/>
              </a:lnSpc>
              <a:spcBef>
                <a:spcPts val="0"/>
              </a:spcBef>
              <a:spcAft>
                <a:spcPts val="0"/>
              </a:spcAft>
              <a:buSzPts val="2100"/>
              <a:buChar char="■"/>
            </a:pPr>
            <a:r>
              <a:rPr lang="en-US"/>
              <a:t>Up to 152 layer network is proposed in the research</a:t>
            </a:r>
            <a:endParaRPr/>
          </a:p>
          <a:p>
            <a:pPr marL="457200" lvl="0" indent="-457200" algn="l" rtl="0">
              <a:lnSpc>
                <a:spcPct val="90000"/>
              </a:lnSpc>
              <a:spcBef>
                <a:spcPts val="0"/>
              </a:spcBef>
              <a:spcAft>
                <a:spcPts val="0"/>
              </a:spcAft>
              <a:buSzPts val="2100"/>
              <a:buChar char="■"/>
            </a:pPr>
            <a:r>
              <a:rPr lang="en-US"/>
              <a:t>Performance is reported for ImageNet, Cifar-10, Pascal and MS COCO dataset </a:t>
            </a:r>
            <a:endParaRPr/>
          </a:p>
          <a:p>
            <a:pPr marL="457200" lvl="0" indent="0" algn="l" rtl="0">
              <a:lnSpc>
                <a:spcPct val="90000"/>
              </a:lnSpc>
              <a:spcBef>
                <a:spcPts val="0"/>
              </a:spcBef>
              <a:spcAft>
                <a:spcPts val="0"/>
              </a:spcAft>
              <a:buSzPts val="2100"/>
              <a:buNone/>
            </a:pPr>
            <a:endParaRPr sz="2400"/>
          </a:p>
          <a:p>
            <a:pPr marL="0" lvl="0" indent="0" algn="l" rtl="0">
              <a:lnSpc>
                <a:spcPct val="90000"/>
              </a:lnSpc>
              <a:spcBef>
                <a:spcPts val="0"/>
              </a:spcBef>
              <a:spcAft>
                <a:spcPts val="0"/>
              </a:spcAft>
              <a:buClr>
                <a:schemeClr val="dk1"/>
              </a:buClr>
              <a:buSzPts val="2100"/>
              <a:buFont typeface="Arial"/>
              <a:buNone/>
            </a:pPr>
            <a:r>
              <a:rPr lang="en-US" sz="1800"/>
              <a:t>image source[5]</a:t>
            </a:r>
            <a:endParaRPr sz="1800"/>
          </a:p>
          <a:p>
            <a:pPr marL="133350" lvl="0" indent="0" algn="l" rtl="0">
              <a:lnSpc>
                <a:spcPct val="90000"/>
              </a:lnSpc>
              <a:spcBef>
                <a:spcPts val="1000"/>
              </a:spcBef>
              <a:spcAft>
                <a:spcPts val="0"/>
              </a:spcAft>
              <a:buSzPts val="2100"/>
              <a:buNone/>
            </a:pPr>
            <a:endParaRPr/>
          </a:p>
        </p:txBody>
      </p:sp>
      <p:sp>
        <p:nvSpPr>
          <p:cNvPr id="251" name="Google Shape;251;g5bd070da79_0_87"/>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ResNet</a:t>
            </a:r>
            <a:r>
              <a:rPr lang="en-US" sz="1800" b="0">
                <a:solidFill>
                  <a:schemeClr val="accent1"/>
                </a:solidFill>
                <a:latin typeface="Calibri"/>
                <a:ea typeface="Calibri"/>
                <a:cs typeface="Calibri"/>
                <a:sym typeface="Calibri"/>
              </a:rPr>
              <a:t>ref[6]</a:t>
            </a:r>
            <a:endParaRPr sz="2400">
              <a:solidFill>
                <a:schemeClr val="accent1"/>
              </a:solidFill>
              <a:latin typeface="Calibri"/>
              <a:ea typeface="Calibri"/>
              <a:cs typeface="Calibri"/>
              <a:sym typeface="Calibri"/>
            </a:endParaRPr>
          </a:p>
        </p:txBody>
      </p:sp>
      <p:pic>
        <p:nvPicPr>
          <p:cNvPr id="252" name="Google Shape;252;g5bd070da79_0_87"/>
          <p:cNvPicPr preferRelativeResize="0"/>
          <p:nvPr/>
        </p:nvPicPr>
        <p:blipFill rotWithShape="1">
          <a:blip r:embed="rId4">
            <a:alphaModFix/>
          </a:blip>
          <a:srcRect/>
          <a:stretch/>
        </p:blipFill>
        <p:spPr>
          <a:xfrm>
            <a:off x="309025" y="2993275"/>
            <a:ext cx="11575698" cy="2721725"/>
          </a:xfrm>
          <a:prstGeom prst="rect">
            <a:avLst/>
          </a:prstGeom>
          <a:noFill/>
          <a:ln>
            <a:noFill/>
          </a:ln>
        </p:spPr>
      </p:pic>
      <p:sp>
        <p:nvSpPr>
          <p:cNvPr id="253" name="Google Shape;253;g5bd070da79_0_87"/>
          <p:cNvSpPr txBox="1"/>
          <p:nvPr/>
        </p:nvSpPr>
        <p:spPr>
          <a:xfrm>
            <a:off x="4191000" y="5565325"/>
            <a:ext cx="4095900" cy="438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Calibri"/>
                <a:ea typeface="Calibri"/>
                <a:cs typeface="Calibri"/>
                <a:sym typeface="Calibri"/>
              </a:rPr>
              <a:t>Fig: ResNet 34 layer</a:t>
            </a:r>
            <a:endParaRPr sz="2400" b="0" i="0" u="none" strike="noStrike" cap="none">
              <a:solidFill>
                <a:srgbClr val="3F3F3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5bd070da79_0_92"/>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Char char="■"/>
            </a:pPr>
            <a:r>
              <a:rPr lang="en-US"/>
              <a:t>First published paper in 2014 and participated in ImageNet 2014 competition</a:t>
            </a:r>
            <a:endParaRPr/>
          </a:p>
          <a:p>
            <a:pPr marL="342900" lvl="0" indent="-342900" algn="l" rtl="0">
              <a:lnSpc>
                <a:spcPct val="90000"/>
              </a:lnSpc>
              <a:spcBef>
                <a:spcPts val="0"/>
              </a:spcBef>
              <a:spcAft>
                <a:spcPts val="0"/>
              </a:spcAft>
              <a:buSzPts val="2400"/>
              <a:buChar char="■"/>
            </a:pPr>
            <a:r>
              <a:rPr lang="en-US"/>
              <a:t>Outperformed then state of the art performance in classification and detection problem</a:t>
            </a:r>
            <a:endParaRPr/>
          </a:p>
          <a:p>
            <a:pPr marL="342900" lvl="0" indent="-342900" algn="l" rtl="0">
              <a:lnSpc>
                <a:spcPct val="90000"/>
              </a:lnSpc>
              <a:spcBef>
                <a:spcPts val="0"/>
              </a:spcBef>
              <a:spcAft>
                <a:spcPts val="0"/>
              </a:spcAft>
              <a:buSzPts val="2400"/>
              <a:buChar char="■"/>
            </a:pPr>
            <a:r>
              <a:rPr lang="en-US"/>
              <a:t>There are 4 version of it. Inception v1(2014), Inception v2 &amp; v3(2015), Inception v4 and Inception Resnet (2016)</a:t>
            </a:r>
            <a:endParaRPr/>
          </a:p>
          <a:p>
            <a:pPr marL="342900" lvl="0" indent="-342900" algn="l" rtl="0">
              <a:lnSpc>
                <a:spcPct val="90000"/>
              </a:lnSpc>
              <a:spcBef>
                <a:spcPts val="0"/>
              </a:spcBef>
              <a:spcAft>
                <a:spcPts val="0"/>
              </a:spcAft>
              <a:buSzPts val="2400"/>
              <a:buChar char="■"/>
            </a:pPr>
            <a:r>
              <a:rPr lang="en-US"/>
              <a:t> There are two main ideas in Inception Network</a:t>
            </a:r>
            <a:endParaRPr/>
          </a:p>
          <a:p>
            <a:pPr marL="914400" lvl="1" indent="-457200" algn="l" rtl="0">
              <a:lnSpc>
                <a:spcPct val="90000"/>
              </a:lnSpc>
              <a:spcBef>
                <a:spcPts val="0"/>
              </a:spcBef>
              <a:spcAft>
                <a:spcPts val="0"/>
              </a:spcAft>
              <a:buSzPts val="1800"/>
              <a:buFont typeface="Noto Sans Symbols"/>
              <a:buChar char="❑"/>
            </a:pPr>
            <a:r>
              <a:rPr lang="en-US"/>
              <a:t>To capture important part of image with different size, multiple kernel of different size working at same level may work. Following this idea </a:t>
            </a:r>
            <a:r>
              <a:rPr lang="en-US" b="1"/>
              <a:t>naive inception block</a:t>
            </a:r>
            <a:r>
              <a:rPr lang="en-US"/>
              <a:t> is proposed</a:t>
            </a:r>
            <a:endParaRPr/>
          </a:p>
          <a:p>
            <a:pPr marL="914400" lvl="1" indent="-457200" algn="l" rtl="0">
              <a:lnSpc>
                <a:spcPct val="90000"/>
              </a:lnSpc>
              <a:spcBef>
                <a:spcPts val="0"/>
              </a:spcBef>
              <a:spcAft>
                <a:spcPts val="0"/>
              </a:spcAft>
              <a:buSzPts val="1800"/>
              <a:buFont typeface="Noto Sans Symbols"/>
              <a:buChar char="❑"/>
            </a:pPr>
            <a:r>
              <a:rPr lang="en-US"/>
              <a:t>To reduce the convolution cost each inception block 1x1 convolution is used to reduce the number of channel of input feed to an inception block </a:t>
            </a:r>
            <a:endParaRPr/>
          </a:p>
        </p:txBody>
      </p:sp>
      <p:sp>
        <p:nvSpPr>
          <p:cNvPr id="259" name="Google Shape;259;g5bd070da79_0_92"/>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Inception</a:t>
            </a:r>
            <a:r>
              <a:rPr lang="en-US" sz="1800" b="0">
                <a:solidFill>
                  <a:schemeClr val="accent1"/>
                </a:solidFill>
                <a:latin typeface="Calibri"/>
                <a:ea typeface="Calibri"/>
                <a:cs typeface="Calibri"/>
                <a:sym typeface="Calibri"/>
              </a:rPr>
              <a:t>ref[7]</a:t>
            </a:r>
            <a:endParaRPr sz="2400">
              <a:solidFill>
                <a:schemeClr val="accen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5bd2a6397c_0_12"/>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100"/>
              <a:buFont typeface="Arial"/>
              <a:buNone/>
            </a:pPr>
            <a:r>
              <a:rPr lang="en-US" sz="1800"/>
              <a:t>image source[6]</a:t>
            </a:r>
            <a:endParaRPr sz="1800"/>
          </a:p>
          <a:p>
            <a:pPr marL="228600" lvl="0" indent="-95250" algn="l" rtl="0">
              <a:lnSpc>
                <a:spcPct val="90000"/>
              </a:lnSpc>
              <a:spcBef>
                <a:spcPts val="1000"/>
              </a:spcBef>
              <a:spcAft>
                <a:spcPts val="0"/>
              </a:spcAft>
              <a:buSzPts val="2100"/>
              <a:buNone/>
            </a:pPr>
            <a:endParaRPr/>
          </a:p>
        </p:txBody>
      </p:sp>
      <p:sp>
        <p:nvSpPr>
          <p:cNvPr id="265" name="Google Shape;265;g5bd2a6397c_0_12"/>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Inception</a:t>
            </a:r>
            <a:r>
              <a:rPr lang="en-US" sz="1800" b="0">
                <a:solidFill>
                  <a:schemeClr val="accent1"/>
                </a:solidFill>
                <a:latin typeface="Calibri"/>
                <a:ea typeface="Calibri"/>
                <a:cs typeface="Calibri"/>
                <a:sym typeface="Calibri"/>
              </a:rPr>
              <a:t>ref[7]</a:t>
            </a:r>
            <a:endParaRPr sz="2400">
              <a:solidFill>
                <a:schemeClr val="accent1"/>
              </a:solidFill>
              <a:latin typeface="Calibri"/>
              <a:ea typeface="Calibri"/>
              <a:cs typeface="Calibri"/>
              <a:sym typeface="Calibri"/>
            </a:endParaRPr>
          </a:p>
        </p:txBody>
      </p:sp>
      <p:pic>
        <p:nvPicPr>
          <p:cNvPr id="266" name="Google Shape;266;g5bd2a6397c_0_12"/>
          <p:cNvPicPr preferRelativeResize="0"/>
          <p:nvPr/>
        </p:nvPicPr>
        <p:blipFill rotWithShape="1">
          <a:blip r:embed="rId3">
            <a:alphaModFix/>
          </a:blip>
          <a:srcRect/>
          <a:stretch/>
        </p:blipFill>
        <p:spPr>
          <a:xfrm>
            <a:off x="264275" y="1393622"/>
            <a:ext cx="5980050" cy="3318275"/>
          </a:xfrm>
          <a:prstGeom prst="rect">
            <a:avLst/>
          </a:prstGeom>
          <a:noFill/>
          <a:ln>
            <a:noFill/>
          </a:ln>
        </p:spPr>
      </p:pic>
      <p:pic>
        <p:nvPicPr>
          <p:cNvPr id="267" name="Google Shape;267;g5bd2a6397c_0_12"/>
          <p:cNvPicPr preferRelativeResize="0"/>
          <p:nvPr/>
        </p:nvPicPr>
        <p:blipFill rotWithShape="1">
          <a:blip r:embed="rId4">
            <a:alphaModFix/>
          </a:blip>
          <a:srcRect/>
          <a:stretch/>
        </p:blipFill>
        <p:spPr>
          <a:xfrm>
            <a:off x="6237150" y="1261375"/>
            <a:ext cx="5692325" cy="3582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5bd2a6397c_0_19"/>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SzPts val="2100"/>
              <a:buChar char="■"/>
            </a:pPr>
            <a:r>
              <a:rPr lang="en-US"/>
              <a:t>In Inception v2, inception block’s operation is made cheaper by breaking the convolution operation into multiple smaller convolution. Like breaking down 5x5 convolution into two 3x3 convolution</a:t>
            </a:r>
            <a:endParaRPr/>
          </a:p>
          <a:p>
            <a:pPr marL="457200" lvl="0" indent="-457200" algn="l" rtl="0">
              <a:lnSpc>
                <a:spcPct val="90000"/>
              </a:lnSpc>
              <a:spcBef>
                <a:spcPts val="0"/>
              </a:spcBef>
              <a:spcAft>
                <a:spcPts val="0"/>
              </a:spcAft>
              <a:buSzPts val="2100"/>
              <a:buChar char="■"/>
            </a:pPr>
            <a:r>
              <a:rPr lang="en-US"/>
              <a:t>Auxiliary classifier is introduce at lower layer of network to combat vanishing gradient problem</a:t>
            </a:r>
            <a:endParaRPr/>
          </a:p>
          <a:p>
            <a:pPr marL="457200" lvl="0" indent="-457200" algn="l" rtl="0">
              <a:lnSpc>
                <a:spcPct val="90000"/>
              </a:lnSpc>
              <a:spcBef>
                <a:spcPts val="0"/>
              </a:spcBef>
              <a:spcAft>
                <a:spcPts val="0"/>
              </a:spcAft>
              <a:buSzPts val="2100"/>
              <a:buChar char="■"/>
            </a:pPr>
            <a:r>
              <a:rPr lang="en-US"/>
              <a:t>Inception v3 used some regularization operation and factorization of 7x7 convolution</a:t>
            </a:r>
            <a:endParaRPr/>
          </a:p>
          <a:p>
            <a:pPr marL="457200" lvl="0" indent="-457200" algn="l" rtl="0">
              <a:lnSpc>
                <a:spcPct val="90000"/>
              </a:lnSpc>
              <a:spcBef>
                <a:spcPts val="0"/>
              </a:spcBef>
              <a:spcAft>
                <a:spcPts val="0"/>
              </a:spcAft>
              <a:buSzPts val="2100"/>
              <a:buChar char="■"/>
            </a:pPr>
            <a:r>
              <a:rPr lang="en-US"/>
              <a:t>Inception v4 modifies the layers before the inception blocks and introduce reduction block which will reduce input dimension</a:t>
            </a:r>
            <a:endParaRPr/>
          </a:p>
          <a:p>
            <a:pPr marL="457200" lvl="0" indent="-457200" algn="l" rtl="0">
              <a:lnSpc>
                <a:spcPct val="90000"/>
              </a:lnSpc>
              <a:spcBef>
                <a:spcPts val="0"/>
              </a:spcBef>
              <a:spcAft>
                <a:spcPts val="0"/>
              </a:spcAft>
              <a:buSzPts val="2100"/>
              <a:buChar char="■"/>
            </a:pPr>
            <a:r>
              <a:rPr lang="en-US"/>
              <a:t>Inception resnet includes residual connection in Inception block to increase depth</a:t>
            </a:r>
            <a:endParaRPr/>
          </a:p>
        </p:txBody>
      </p:sp>
      <p:sp>
        <p:nvSpPr>
          <p:cNvPr id="273" name="Google Shape;273;g5bd2a6397c_0_19"/>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Inception </a:t>
            </a:r>
            <a:r>
              <a:rPr lang="en-US" sz="1800" b="0">
                <a:solidFill>
                  <a:schemeClr val="accent1"/>
                </a:solidFill>
                <a:latin typeface="Calibri"/>
                <a:ea typeface="Calibri"/>
                <a:cs typeface="Calibri"/>
                <a:sym typeface="Calibri"/>
              </a:rPr>
              <a:t>ref[7]</a:t>
            </a:r>
            <a:endParaRPr sz="2400">
              <a:solidFill>
                <a:schemeClr val="accen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5bd070da79_0_5"/>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SzPts val="2100"/>
              <a:buChar char="■"/>
            </a:pPr>
            <a:r>
              <a:rPr lang="en-US"/>
              <a:t>Mobile Net is  a CNN architecture for low power embedded device</a:t>
            </a:r>
            <a:endParaRPr/>
          </a:p>
          <a:p>
            <a:pPr marL="457200" lvl="0" indent="-457200" algn="l" rtl="0">
              <a:lnSpc>
                <a:spcPct val="90000"/>
              </a:lnSpc>
              <a:spcBef>
                <a:spcPts val="1000"/>
              </a:spcBef>
              <a:spcAft>
                <a:spcPts val="0"/>
              </a:spcAft>
              <a:buSzPts val="2100"/>
              <a:buChar char="■"/>
            </a:pPr>
            <a:r>
              <a:rPr lang="en-US"/>
              <a:t>Goal is to reduce the amount of computation while sacrificing small amount of performance </a:t>
            </a:r>
            <a:endParaRPr/>
          </a:p>
          <a:p>
            <a:pPr marL="457200" lvl="0" indent="-457200" algn="l" rtl="0">
              <a:lnSpc>
                <a:spcPct val="90000"/>
              </a:lnSpc>
              <a:spcBef>
                <a:spcPts val="1000"/>
              </a:spcBef>
              <a:spcAft>
                <a:spcPts val="0"/>
              </a:spcAft>
              <a:buSzPts val="2100"/>
              <a:buChar char="■"/>
            </a:pPr>
            <a:r>
              <a:rPr lang="en-US"/>
              <a:t>To achieve this, MobileNet breaks down standard convolution operation to depthwise convolution </a:t>
            </a:r>
            <a:endParaRPr/>
          </a:p>
          <a:p>
            <a:pPr marL="457200" lvl="0" indent="-457200" algn="l" rtl="0">
              <a:lnSpc>
                <a:spcPct val="90000"/>
              </a:lnSpc>
              <a:spcBef>
                <a:spcPts val="1000"/>
              </a:spcBef>
              <a:spcAft>
                <a:spcPts val="0"/>
              </a:spcAft>
              <a:buSzPts val="2100"/>
              <a:buChar char="■"/>
            </a:pPr>
            <a:r>
              <a:rPr lang="en-US"/>
              <a:t>Also two hyper parameters are introduced. Width multiplier α, Resolution multiplier ρ</a:t>
            </a:r>
            <a:endParaRPr/>
          </a:p>
          <a:p>
            <a:pPr marL="457200" lvl="0" indent="-457200" algn="l" rtl="0">
              <a:lnSpc>
                <a:spcPct val="90000"/>
              </a:lnSpc>
              <a:spcBef>
                <a:spcPts val="1000"/>
              </a:spcBef>
              <a:spcAft>
                <a:spcPts val="0"/>
              </a:spcAft>
              <a:buSzPts val="2100"/>
              <a:buChar char="■"/>
            </a:pPr>
            <a:r>
              <a:rPr lang="en-US"/>
              <a:t>Width multiplier reduce the input/output channel at each layer by factor of α, Resolution multiplier works to reduce the input size at each layer  </a:t>
            </a:r>
            <a:endParaRPr/>
          </a:p>
        </p:txBody>
      </p:sp>
      <p:sp>
        <p:nvSpPr>
          <p:cNvPr id="279" name="Google Shape;279;g5bd070da79_0_5"/>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MobileNet</a:t>
            </a:r>
            <a:endParaRPr sz="24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5bd2a6397c_0_25"/>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100"/>
              <a:buFont typeface="Arial"/>
              <a:buNone/>
            </a:pPr>
            <a:r>
              <a:rPr lang="en-US" sz="1800"/>
              <a:t>image source[7]</a:t>
            </a:r>
            <a:endParaRPr sz="1800"/>
          </a:p>
          <a:p>
            <a:pPr marL="0" lvl="0" indent="0" algn="l" rtl="0">
              <a:lnSpc>
                <a:spcPct val="90000"/>
              </a:lnSpc>
              <a:spcBef>
                <a:spcPts val="1000"/>
              </a:spcBef>
              <a:spcAft>
                <a:spcPts val="0"/>
              </a:spcAft>
              <a:buSzPts val="2100"/>
              <a:buNone/>
            </a:pPr>
            <a:endParaRPr/>
          </a:p>
          <a:p>
            <a:pPr marL="0" lvl="0" indent="0" algn="l" rtl="0">
              <a:lnSpc>
                <a:spcPct val="90000"/>
              </a:lnSpc>
              <a:spcBef>
                <a:spcPts val="1000"/>
              </a:spcBef>
              <a:spcAft>
                <a:spcPts val="0"/>
              </a:spcAft>
              <a:buSzPts val="2100"/>
              <a:buNone/>
            </a:pPr>
            <a:endParaRPr/>
          </a:p>
          <a:p>
            <a:pPr marL="228600" lvl="0" indent="-95250" algn="l" rtl="0">
              <a:lnSpc>
                <a:spcPct val="90000"/>
              </a:lnSpc>
              <a:spcBef>
                <a:spcPts val="1000"/>
              </a:spcBef>
              <a:spcAft>
                <a:spcPts val="0"/>
              </a:spcAft>
              <a:buSzPts val="2100"/>
              <a:buNone/>
            </a:pPr>
            <a:endParaRPr/>
          </a:p>
        </p:txBody>
      </p:sp>
      <p:sp>
        <p:nvSpPr>
          <p:cNvPr id="285" name="Google Shape;285;g5bd2a6397c_0_25"/>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MobileNet</a:t>
            </a:r>
            <a:endParaRPr sz="2400">
              <a:latin typeface="Calibri"/>
              <a:ea typeface="Calibri"/>
              <a:cs typeface="Calibri"/>
              <a:sym typeface="Calibri"/>
            </a:endParaRPr>
          </a:p>
        </p:txBody>
      </p:sp>
      <p:pic>
        <p:nvPicPr>
          <p:cNvPr id="286" name="Google Shape;286;g5bd2a6397c_0_25"/>
          <p:cNvPicPr preferRelativeResize="0"/>
          <p:nvPr/>
        </p:nvPicPr>
        <p:blipFill rotWithShape="1">
          <a:blip r:embed="rId3">
            <a:alphaModFix/>
          </a:blip>
          <a:srcRect/>
          <a:stretch/>
        </p:blipFill>
        <p:spPr>
          <a:xfrm>
            <a:off x="1182475" y="1319900"/>
            <a:ext cx="4137925" cy="4352250"/>
          </a:xfrm>
          <a:prstGeom prst="rect">
            <a:avLst/>
          </a:prstGeom>
          <a:noFill/>
          <a:ln>
            <a:noFill/>
          </a:ln>
        </p:spPr>
      </p:pic>
      <p:pic>
        <p:nvPicPr>
          <p:cNvPr id="287" name="Google Shape;287;g5bd2a6397c_0_25"/>
          <p:cNvPicPr preferRelativeResize="0"/>
          <p:nvPr/>
        </p:nvPicPr>
        <p:blipFill rotWithShape="1">
          <a:blip r:embed="rId4">
            <a:alphaModFix/>
          </a:blip>
          <a:srcRect/>
          <a:stretch/>
        </p:blipFill>
        <p:spPr>
          <a:xfrm>
            <a:off x="6555263" y="1252875"/>
            <a:ext cx="3571875" cy="4486275"/>
          </a:xfrm>
          <a:prstGeom prst="rect">
            <a:avLst/>
          </a:prstGeom>
          <a:noFill/>
          <a:ln>
            <a:noFill/>
          </a:ln>
        </p:spPr>
      </p:pic>
      <p:sp>
        <p:nvSpPr>
          <p:cNvPr id="288" name="Google Shape;288;g5bd2a6397c_0_25"/>
          <p:cNvSpPr txBox="1"/>
          <p:nvPr/>
        </p:nvSpPr>
        <p:spPr>
          <a:xfrm>
            <a:off x="2721425" y="5783025"/>
            <a:ext cx="6313800" cy="57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Calibri"/>
                <a:ea typeface="Calibri"/>
                <a:cs typeface="Calibri"/>
                <a:sym typeface="Calibri"/>
              </a:rPr>
              <a:t>Fig: Breakdown of standard convolution</a:t>
            </a:r>
            <a:endParaRPr sz="2400" b="0" i="0" u="none" strike="noStrike" cap="none">
              <a:solidFill>
                <a:srgbClr val="3F3F3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5bd2a6397c_0_35"/>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100"/>
              <a:buFont typeface="Arial"/>
              <a:buNone/>
            </a:pPr>
            <a:r>
              <a:rPr lang="en-US" sz="1800"/>
              <a:t>image source[7]</a:t>
            </a:r>
            <a:endParaRPr sz="1800"/>
          </a:p>
          <a:p>
            <a:pPr marL="0" lvl="0" indent="0" algn="l" rtl="0">
              <a:lnSpc>
                <a:spcPct val="90000"/>
              </a:lnSpc>
              <a:spcBef>
                <a:spcPts val="1000"/>
              </a:spcBef>
              <a:spcAft>
                <a:spcPts val="0"/>
              </a:spcAft>
              <a:buSzPts val="2100"/>
              <a:buNone/>
            </a:pPr>
            <a:endParaRPr/>
          </a:p>
          <a:p>
            <a:pPr marL="0" lvl="0" indent="0" algn="l" rtl="0">
              <a:lnSpc>
                <a:spcPct val="90000"/>
              </a:lnSpc>
              <a:spcBef>
                <a:spcPts val="1000"/>
              </a:spcBef>
              <a:spcAft>
                <a:spcPts val="0"/>
              </a:spcAft>
              <a:buSzPts val="2100"/>
              <a:buNone/>
            </a:pPr>
            <a:endParaRPr/>
          </a:p>
          <a:p>
            <a:pPr marL="228600" lvl="0" indent="-95250" algn="l" rtl="0">
              <a:lnSpc>
                <a:spcPct val="90000"/>
              </a:lnSpc>
              <a:spcBef>
                <a:spcPts val="1000"/>
              </a:spcBef>
              <a:spcAft>
                <a:spcPts val="0"/>
              </a:spcAft>
              <a:buSzPts val="2100"/>
              <a:buNone/>
            </a:pPr>
            <a:endParaRPr/>
          </a:p>
        </p:txBody>
      </p:sp>
      <p:sp>
        <p:nvSpPr>
          <p:cNvPr id="294" name="Google Shape;294;g5bd2a6397c_0_35"/>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MobileNet</a:t>
            </a:r>
            <a:endParaRPr sz="2400">
              <a:latin typeface="Calibri"/>
              <a:ea typeface="Calibri"/>
              <a:cs typeface="Calibri"/>
              <a:sym typeface="Calibri"/>
            </a:endParaRPr>
          </a:p>
        </p:txBody>
      </p:sp>
      <p:sp>
        <p:nvSpPr>
          <p:cNvPr id="295" name="Google Shape;295;g5bd2a6397c_0_35"/>
          <p:cNvSpPr txBox="1"/>
          <p:nvPr/>
        </p:nvSpPr>
        <p:spPr>
          <a:xfrm>
            <a:off x="2721425" y="5878275"/>
            <a:ext cx="7184700" cy="898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Calibri"/>
                <a:ea typeface="Calibri"/>
                <a:cs typeface="Calibri"/>
                <a:sym typeface="Calibri"/>
              </a:rPr>
              <a:t>Fig: MobileNet arch. description and resource per layer type</a:t>
            </a:r>
            <a:endParaRPr sz="2400" b="0" i="0" u="none" strike="noStrike" cap="none">
              <a:solidFill>
                <a:srgbClr val="3F3F3F"/>
              </a:solidFill>
              <a:latin typeface="Calibri"/>
              <a:ea typeface="Calibri"/>
              <a:cs typeface="Calibri"/>
              <a:sym typeface="Calibri"/>
            </a:endParaRPr>
          </a:p>
        </p:txBody>
      </p:sp>
      <p:pic>
        <p:nvPicPr>
          <p:cNvPr id="296" name="Google Shape;296;g5bd2a6397c_0_35"/>
          <p:cNvPicPr preferRelativeResize="0"/>
          <p:nvPr/>
        </p:nvPicPr>
        <p:blipFill rotWithShape="1">
          <a:blip r:embed="rId3">
            <a:alphaModFix/>
          </a:blip>
          <a:srcRect/>
          <a:stretch/>
        </p:blipFill>
        <p:spPr>
          <a:xfrm>
            <a:off x="1014025" y="1271451"/>
            <a:ext cx="4405407" cy="4772525"/>
          </a:xfrm>
          <a:prstGeom prst="rect">
            <a:avLst/>
          </a:prstGeom>
          <a:noFill/>
          <a:ln>
            <a:noFill/>
          </a:ln>
        </p:spPr>
      </p:pic>
      <p:pic>
        <p:nvPicPr>
          <p:cNvPr id="297" name="Google Shape;297;g5bd2a6397c_0_35"/>
          <p:cNvPicPr preferRelativeResize="0"/>
          <p:nvPr/>
        </p:nvPicPr>
        <p:blipFill rotWithShape="1">
          <a:blip r:embed="rId4">
            <a:alphaModFix/>
          </a:blip>
          <a:srcRect/>
          <a:stretch/>
        </p:blipFill>
        <p:spPr>
          <a:xfrm>
            <a:off x="6178405" y="2627218"/>
            <a:ext cx="4920275" cy="1603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5bd2a6397c_0_113"/>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100"/>
              <a:buFont typeface="Arial"/>
              <a:buNone/>
            </a:pPr>
            <a:r>
              <a:rPr lang="en-US" sz="1800"/>
              <a:t>image source[7]</a:t>
            </a:r>
            <a:endParaRPr sz="1800"/>
          </a:p>
          <a:p>
            <a:pPr marL="457200" lvl="0" indent="0" algn="l" rtl="0">
              <a:lnSpc>
                <a:spcPct val="90000"/>
              </a:lnSpc>
              <a:spcBef>
                <a:spcPts val="0"/>
              </a:spcBef>
              <a:spcAft>
                <a:spcPts val="0"/>
              </a:spcAft>
              <a:buSzPts val="2100"/>
              <a:buNone/>
            </a:pPr>
            <a:endParaRPr/>
          </a:p>
          <a:p>
            <a:pPr marL="0" lvl="0" indent="0" algn="l" rtl="0">
              <a:lnSpc>
                <a:spcPct val="90000"/>
              </a:lnSpc>
              <a:spcBef>
                <a:spcPts val="1000"/>
              </a:spcBef>
              <a:spcAft>
                <a:spcPts val="0"/>
              </a:spcAft>
              <a:buSzPts val="2100"/>
              <a:buNone/>
            </a:pPr>
            <a:endParaRPr/>
          </a:p>
          <a:p>
            <a:pPr marL="228600" lvl="0" indent="-95250" algn="l" rtl="0">
              <a:lnSpc>
                <a:spcPct val="90000"/>
              </a:lnSpc>
              <a:spcBef>
                <a:spcPts val="1000"/>
              </a:spcBef>
              <a:spcAft>
                <a:spcPts val="0"/>
              </a:spcAft>
              <a:buSzPts val="2100"/>
              <a:buNone/>
            </a:pPr>
            <a:endParaRPr/>
          </a:p>
        </p:txBody>
      </p:sp>
      <p:sp>
        <p:nvSpPr>
          <p:cNvPr id="303" name="Google Shape;303;g5bd2a6397c_0_113"/>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MobileNet</a:t>
            </a:r>
            <a:endParaRPr sz="2400">
              <a:latin typeface="Calibri"/>
              <a:ea typeface="Calibri"/>
              <a:cs typeface="Calibri"/>
              <a:sym typeface="Calibri"/>
            </a:endParaRPr>
          </a:p>
        </p:txBody>
      </p:sp>
      <p:sp>
        <p:nvSpPr>
          <p:cNvPr id="304" name="Google Shape;304;g5bd2a6397c_0_113"/>
          <p:cNvSpPr txBox="1"/>
          <p:nvPr/>
        </p:nvSpPr>
        <p:spPr>
          <a:xfrm>
            <a:off x="2939100" y="3878025"/>
            <a:ext cx="6313800" cy="911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Calibri"/>
                <a:ea typeface="Calibri"/>
                <a:cs typeface="Calibri"/>
                <a:sym typeface="Calibri"/>
              </a:rPr>
              <a:t>Fig: MobileNet performance comparison in image classification and face detection</a:t>
            </a:r>
            <a:endParaRPr sz="2400" b="0" i="0" u="none" strike="noStrike" cap="none">
              <a:solidFill>
                <a:srgbClr val="3F3F3F"/>
              </a:solidFill>
              <a:latin typeface="Calibri"/>
              <a:ea typeface="Calibri"/>
              <a:cs typeface="Calibri"/>
              <a:sym typeface="Calibri"/>
            </a:endParaRPr>
          </a:p>
        </p:txBody>
      </p:sp>
      <p:pic>
        <p:nvPicPr>
          <p:cNvPr id="305" name="Google Shape;305;g5bd2a6397c_0_113"/>
          <p:cNvPicPr preferRelativeResize="0"/>
          <p:nvPr/>
        </p:nvPicPr>
        <p:blipFill rotWithShape="1">
          <a:blip r:embed="rId3">
            <a:alphaModFix/>
          </a:blip>
          <a:srcRect/>
          <a:stretch/>
        </p:blipFill>
        <p:spPr>
          <a:xfrm>
            <a:off x="741875" y="1523975"/>
            <a:ext cx="5578950" cy="1970325"/>
          </a:xfrm>
          <a:prstGeom prst="rect">
            <a:avLst/>
          </a:prstGeom>
          <a:noFill/>
          <a:ln>
            <a:noFill/>
          </a:ln>
        </p:spPr>
      </p:pic>
      <p:pic>
        <p:nvPicPr>
          <p:cNvPr id="306" name="Google Shape;306;g5bd2a6397c_0_113"/>
          <p:cNvPicPr preferRelativeResize="0"/>
          <p:nvPr/>
        </p:nvPicPr>
        <p:blipFill rotWithShape="1">
          <a:blip r:embed="rId4">
            <a:alphaModFix/>
          </a:blip>
          <a:srcRect/>
          <a:stretch/>
        </p:blipFill>
        <p:spPr>
          <a:xfrm>
            <a:off x="6465586" y="1523979"/>
            <a:ext cx="5310744" cy="1970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5bd2a6397c_0_43"/>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ctr" anchorCtr="0">
            <a:noAutofit/>
          </a:bodyPr>
          <a:lstStyle/>
          <a:p>
            <a:pPr marL="133350" lvl="0" indent="0" algn="ctr" rtl="0">
              <a:lnSpc>
                <a:spcPct val="90000"/>
              </a:lnSpc>
              <a:spcBef>
                <a:spcPts val="1000"/>
              </a:spcBef>
              <a:spcAft>
                <a:spcPts val="0"/>
              </a:spcAft>
              <a:buSzPts val="2100"/>
              <a:buNone/>
            </a:pPr>
            <a:r>
              <a:rPr lang="en-US" sz="9600">
                <a:solidFill>
                  <a:srgbClr val="3F3F3F"/>
                </a:solidFill>
                <a:highlight>
                  <a:schemeClr val="lt1"/>
                </a:highlight>
              </a:rPr>
              <a:t>Thank You</a:t>
            </a:r>
            <a:endParaRPr sz="9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SzPts val="2100"/>
              <a:buChar char="■"/>
            </a:pPr>
            <a:r>
              <a:rPr lang="en-US"/>
              <a:t>Can we use one trained networks learning  for another related task?</a:t>
            </a:r>
            <a:endParaRPr/>
          </a:p>
          <a:p>
            <a:pPr marL="457200" lvl="0" indent="-457200" algn="l" rtl="0">
              <a:lnSpc>
                <a:spcPct val="90000"/>
              </a:lnSpc>
              <a:spcBef>
                <a:spcPts val="0"/>
              </a:spcBef>
              <a:spcAft>
                <a:spcPts val="0"/>
              </a:spcAft>
              <a:buSzPts val="2100"/>
              <a:buChar char="■"/>
            </a:pPr>
            <a:r>
              <a:rPr lang="en-US"/>
              <a:t>Idea of transfer learning is to use the trained model in another task</a:t>
            </a:r>
            <a:endParaRPr/>
          </a:p>
          <a:p>
            <a:pPr marL="457200" lvl="0" indent="-457200" algn="l" rtl="0">
              <a:lnSpc>
                <a:spcPct val="90000"/>
              </a:lnSpc>
              <a:spcBef>
                <a:spcPts val="0"/>
              </a:spcBef>
              <a:spcAft>
                <a:spcPts val="0"/>
              </a:spcAft>
              <a:buSzPts val="2100"/>
              <a:buChar char="■"/>
            </a:pPr>
            <a:r>
              <a:rPr lang="en-US"/>
              <a:t>This may reduce training effort a lot</a:t>
            </a:r>
            <a:endParaRPr/>
          </a:p>
          <a:p>
            <a:pPr marL="228600" lvl="0" indent="0" algn="l" rtl="0">
              <a:lnSpc>
                <a:spcPct val="90000"/>
              </a:lnSpc>
              <a:spcBef>
                <a:spcPts val="0"/>
              </a:spcBef>
              <a:spcAft>
                <a:spcPts val="0"/>
              </a:spcAft>
              <a:buSzPts val="2100"/>
              <a:buNone/>
            </a:pPr>
            <a:endParaRPr/>
          </a:p>
          <a:p>
            <a:pPr marL="228600" lvl="0" indent="-95250" algn="l" rtl="0">
              <a:lnSpc>
                <a:spcPct val="90000"/>
              </a:lnSpc>
              <a:spcBef>
                <a:spcPts val="1000"/>
              </a:spcBef>
              <a:spcAft>
                <a:spcPts val="0"/>
              </a:spcAft>
              <a:buSzPts val="2100"/>
              <a:buNone/>
            </a:pPr>
            <a:endParaRPr/>
          </a:p>
          <a:p>
            <a:pPr marL="228600" lvl="0" indent="-95250" algn="l" rtl="0">
              <a:lnSpc>
                <a:spcPct val="90000"/>
              </a:lnSpc>
              <a:spcBef>
                <a:spcPts val="1000"/>
              </a:spcBef>
              <a:spcAft>
                <a:spcPts val="0"/>
              </a:spcAft>
              <a:buSzPts val="2100"/>
              <a:buNone/>
            </a:pPr>
            <a:endParaRPr/>
          </a:p>
        </p:txBody>
      </p:sp>
      <p:sp>
        <p:nvSpPr>
          <p:cNvPr id="126" name="Google Shape;126;p2"/>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2300"/>
              <a:buFont typeface="Open Sans"/>
              <a:buNone/>
            </a:pPr>
            <a:r>
              <a:rPr lang="en-US"/>
              <a:t>Transfer Learning</a:t>
            </a:r>
            <a:endParaRPr/>
          </a:p>
        </p:txBody>
      </p:sp>
      <p:pic>
        <p:nvPicPr>
          <p:cNvPr id="127" name="Google Shape;127;p2"/>
          <p:cNvPicPr preferRelativeResize="0"/>
          <p:nvPr/>
        </p:nvPicPr>
        <p:blipFill rotWithShape="1">
          <a:blip r:embed="rId3">
            <a:alphaModFix/>
          </a:blip>
          <a:srcRect/>
          <a:stretch/>
        </p:blipFill>
        <p:spPr>
          <a:xfrm>
            <a:off x="1251351" y="2228817"/>
            <a:ext cx="8735800" cy="4199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5bcbc9d9dc_0_18"/>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100"/>
              <a:buNone/>
            </a:pPr>
            <a:r>
              <a:rPr lang="en-US" sz="1800">
                <a:solidFill>
                  <a:srgbClr val="3F3F3F"/>
                </a:solidFill>
                <a:highlight>
                  <a:schemeClr val="lt1"/>
                </a:highlight>
              </a:rPr>
              <a:t>references:</a:t>
            </a:r>
            <a:endParaRPr sz="1800">
              <a:solidFill>
                <a:srgbClr val="3F3F3F"/>
              </a:solidFill>
              <a:highlight>
                <a:schemeClr val="lt1"/>
              </a:highlight>
            </a:endParaRPr>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3"/>
              </a:rPr>
              <a:t>http://ftp.cs.wisc.edu/machine-learning/shavlik-group/torrey.handbook09.pdf</a:t>
            </a:r>
            <a:endParaRPr sz="1800">
              <a:solidFill>
                <a:srgbClr val="3F3F3F"/>
              </a:solidFill>
              <a:highlight>
                <a:schemeClr val="lt1"/>
              </a:highlight>
            </a:endParaRPr>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4"/>
              </a:rPr>
              <a:t>https://www.deeplearningbook.org/</a:t>
            </a:r>
            <a:endParaRPr sz="1800">
              <a:highlight>
                <a:schemeClr val="lt1"/>
              </a:highlight>
            </a:endParaRPr>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5"/>
              </a:rPr>
              <a:t>A Survey on Deep Transfer Learning</a:t>
            </a:r>
            <a:endParaRPr sz="1800">
              <a:highlight>
                <a:schemeClr val="lt1"/>
              </a:highlight>
            </a:endParaRPr>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6"/>
              </a:rPr>
              <a:t>AlexNet</a:t>
            </a:r>
            <a:endParaRPr sz="1800">
              <a:highlight>
                <a:schemeClr val="lt1"/>
              </a:highlight>
            </a:endParaRPr>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7"/>
              </a:rPr>
              <a:t>VGGNet</a:t>
            </a:r>
            <a:endParaRPr sz="1800">
              <a:highlight>
                <a:schemeClr val="lt1"/>
              </a:highlight>
            </a:endParaRPr>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8"/>
              </a:rPr>
              <a:t>ResNet</a:t>
            </a:r>
            <a:endParaRPr sz="1800">
              <a:highlight>
                <a:schemeClr val="lt1"/>
              </a:highlight>
            </a:endParaRPr>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9"/>
              </a:rPr>
              <a:t>Inception</a:t>
            </a:r>
            <a:endParaRPr sz="1800">
              <a:highlight>
                <a:schemeClr val="lt1"/>
              </a:highlight>
            </a:endParaRPr>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10"/>
              </a:rPr>
              <a:t>MobileNet</a:t>
            </a:r>
            <a:endParaRPr sz="1800">
              <a:highlight>
                <a:schemeClr val="lt1"/>
              </a:highlight>
            </a:endParaRPr>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11"/>
              </a:rPr>
              <a:t>https://swethatanamala.github.io</a:t>
            </a:r>
            <a:endParaRPr sz="1800">
              <a:highlight>
                <a:schemeClr val="lt1"/>
              </a:highlight>
            </a:endParaRPr>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12"/>
              </a:rPr>
              <a:t>https://towardsdatascience.com/a-simple-guide-to-the-versions-of-the-inception-network-7fc52b863202</a:t>
            </a:r>
            <a:endParaRPr sz="1800">
              <a:highlight>
                <a:schemeClr val="lt1"/>
              </a:highlight>
            </a:endParaRPr>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13"/>
              </a:rPr>
              <a:t>https://papers.nips.cc/paper/5347-how-transferable-are-features-in-deep-neural-networks.pdf</a:t>
            </a:r>
            <a:endParaRPr sz="1800">
              <a:highlight>
                <a:schemeClr val="lt1"/>
              </a:highlight>
            </a:endParaRPr>
          </a:p>
          <a:p>
            <a:pPr marL="0" lvl="0" indent="0" algn="l" rtl="0">
              <a:lnSpc>
                <a:spcPct val="90000"/>
              </a:lnSpc>
              <a:spcBef>
                <a:spcPts val="0"/>
              </a:spcBef>
              <a:spcAft>
                <a:spcPts val="0"/>
              </a:spcAft>
              <a:buSzPts val="2100"/>
              <a:buNone/>
            </a:pPr>
            <a:endParaRPr sz="1800">
              <a:solidFill>
                <a:srgbClr val="3F3F3F"/>
              </a:solidFill>
              <a:highlight>
                <a:schemeClr val="lt1"/>
              </a:highlight>
            </a:endParaRPr>
          </a:p>
          <a:p>
            <a:pPr marL="0" lvl="0" indent="0" algn="l" rtl="0">
              <a:lnSpc>
                <a:spcPct val="90000"/>
              </a:lnSpc>
              <a:spcBef>
                <a:spcPts val="0"/>
              </a:spcBef>
              <a:spcAft>
                <a:spcPts val="0"/>
              </a:spcAft>
              <a:buClr>
                <a:schemeClr val="dk1"/>
              </a:buClr>
              <a:buSzPts val="1100"/>
              <a:buFont typeface="Arial"/>
              <a:buNone/>
            </a:pPr>
            <a:r>
              <a:rPr lang="en-US" sz="1800">
                <a:solidFill>
                  <a:srgbClr val="3F3F3F"/>
                </a:solidFill>
                <a:highlight>
                  <a:schemeClr val="lt1"/>
                </a:highlight>
              </a:rPr>
              <a:t>image sources :</a:t>
            </a:r>
            <a:endParaRPr sz="1800">
              <a:solidFill>
                <a:srgbClr val="3F3F3F"/>
              </a:solidFill>
              <a:highlight>
                <a:schemeClr val="lt1"/>
              </a:highlight>
            </a:endParaRPr>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3"/>
              </a:rPr>
              <a:t>http://ftp.cs.wisc.edu/machine-learning/shavlik-group/torrey.handbook09.pdf</a:t>
            </a:r>
            <a:endParaRPr sz="1800">
              <a:highlight>
                <a:schemeClr val="lt1"/>
              </a:highlight>
            </a:endParaRPr>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5"/>
              </a:rPr>
              <a:t>A Survey on Deep Transfer Learning</a:t>
            </a:r>
            <a:endParaRPr sz="1800">
              <a:highlight>
                <a:schemeClr val="lt1"/>
              </a:highlight>
            </a:endParaRPr>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11"/>
              </a:rPr>
              <a:t>https://swethatanamala.github.io</a:t>
            </a:r>
            <a:endParaRPr sz="1800">
              <a:highlight>
                <a:schemeClr val="lt1"/>
              </a:highlight>
            </a:endParaRPr>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14"/>
              </a:rPr>
              <a:t>https://www.researchgate.net/figure/VGG16-Architecture-with-Softmax-layer-replaced-used-as-the-base-model-for-each-classifier_fig1_322787849</a:t>
            </a:r>
            <a:endParaRPr sz="1800">
              <a:highlight>
                <a:schemeClr val="lt1"/>
              </a:highlight>
            </a:endParaRPr>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8"/>
              </a:rPr>
              <a:t>ResNet</a:t>
            </a:r>
            <a:endParaRPr sz="1800"/>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9"/>
              </a:rPr>
              <a:t>Inception</a:t>
            </a:r>
            <a:endParaRPr sz="1800"/>
          </a:p>
          <a:p>
            <a:pPr marL="457200" lvl="0" indent="-342900" algn="l" rtl="0">
              <a:lnSpc>
                <a:spcPct val="90000"/>
              </a:lnSpc>
              <a:spcBef>
                <a:spcPts val="0"/>
              </a:spcBef>
              <a:spcAft>
                <a:spcPts val="0"/>
              </a:spcAft>
              <a:buClr>
                <a:srgbClr val="3F3F3F"/>
              </a:buClr>
              <a:buSzPts val="1800"/>
              <a:buAutoNum type="arabicPeriod"/>
            </a:pPr>
            <a:r>
              <a:rPr lang="en-US" sz="1800" u="sng">
                <a:solidFill>
                  <a:schemeClr val="hlink"/>
                </a:solidFill>
                <a:highlight>
                  <a:schemeClr val="lt1"/>
                </a:highlight>
                <a:hlinkClick r:id="rId10"/>
              </a:rPr>
              <a:t>MobileNet</a:t>
            </a:r>
            <a:endParaRPr sz="1800"/>
          </a:p>
          <a:p>
            <a:pPr marL="0" lvl="0" indent="0" algn="l" rtl="0">
              <a:lnSpc>
                <a:spcPct val="90000"/>
              </a:lnSpc>
              <a:spcBef>
                <a:spcPts val="0"/>
              </a:spcBef>
              <a:spcAft>
                <a:spcPts val="0"/>
              </a:spcAft>
              <a:buClr>
                <a:schemeClr val="dk1"/>
              </a:buClr>
              <a:buSzPts val="1100"/>
              <a:buFont typeface="Arial"/>
              <a:buNone/>
            </a:pPr>
            <a:endParaRPr sz="1800"/>
          </a:p>
          <a:p>
            <a:pPr marL="0" lvl="0" indent="0" algn="l" rtl="0">
              <a:lnSpc>
                <a:spcPct val="90000"/>
              </a:lnSpc>
              <a:spcBef>
                <a:spcPts val="1000"/>
              </a:spcBef>
              <a:spcAft>
                <a:spcPts val="0"/>
              </a:spcAft>
              <a:buSzPts val="2100"/>
              <a:buNone/>
            </a:pPr>
            <a:endParaRPr/>
          </a:p>
        </p:txBody>
      </p:sp>
      <p:sp>
        <p:nvSpPr>
          <p:cNvPr id="317" name="Google Shape;317;g5bcbc9d9dc_0_18"/>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References &amp; Acknowledgements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5bcbc9d9dc_0_0"/>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SzPts val="2100"/>
              <a:buChar char="■"/>
            </a:pPr>
            <a:r>
              <a:rPr lang="en-US"/>
              <a:t>Many task have similarities in low level</a:t>
            </a:r>
            <a:endParaRPr/>
          </a:p>
          <a:p>
            <a:pPr marL="457200" lvl="0" indent="-457200" algn="l" rtl="0">
              <a:lnSpc>
                <a:spcPct val="90000"/>
              </a:lnSpc>
              <a:spcBef>
                <a:spcPts val="0"/>
              </a:spcBef>
              <a:spcAft>
                <a:spcPts val="0"/>
              </a:spcAft>
              <a:buSzPts val="2100"/>
              <a:buChar char="■"/>
            </a:pPr>
            <a:r>
              <a:rPr lang="en-US"/>
              <a:t>For example, in image classifier CNN the earlier convolution layer acts as a feature extractor. Later a fully connected layer use this features to classify the image</a:t>
            </a:r>
            <a:endParaRPr/>
          </a:p>
          <a:p>
            <a:pPr marL="457200" lvl="0" indent="-457200" algn="l" rtl="0">
              <a:lnSpc>
                <a:spcPct val="90000"/>
              </a:lnSpc>
              <a:spcBef>
                <a:spcPts val="0"/>
              </a:spcBef>
              <a:spcAft>
                <a:spcPts val="0"/>
              </a:spcAft>
              <a:buSzPts val="2100"/>
              <a:buChar char="■"/>
            </a:pPr>
            <a:r>
              <a:rPr lang="en-US"/>
              <a:t>If the images to be classified are related then the same feature extractor can be used. For example a trained dog breed classifier’s feature extractor may be used for horse breed classifier</a:t>
            </a:r>
            <a:endParaRPr/>
          </a:p>
          <a:p>
            <a:pPr marL="228600" lvl="0" indent="0" algn="l" rtl="0">
              <a:lnSpc>
                <a:spcPct val="90000"/>
              </a:lnSpc>
              <a:spcBef>
                <a:spcPts val="0"/>
              </a:spcBef>
              <a:spcAft>
                <a:spcPts val="0"/>
              </a:spcAft>
              <a:buSzPts val="2100"/>
              <a:buNone/>
            </a:pPr>
            <a:endParaRPr/>
          </a:p>
          <a:p>
            <a:pPr marL="228600" lvl="0" indent="-95250" algn="l" rtl="0">
              <a:lnSpc>
                <a:spcPct val="90000"/>
              </a:lnSpc>
              <a:spcBef>
                <a:spcPts val="1000"/>
              </a:spcBef>
              <a:spcAft>
                <a:spcPts val="0"/>
              </a:spcAft>
              <a:buSzPts val="2100"/>
              <a:buNone/>
            </a:pPr>
            <a:endParaRPr/>
          </a:p>
          <a:p>
            <a:pPr marL="228600" lvl="0" indent="-95250" algn="l" rtl="0">
              <a:lnSpc>
                <a:spcPct val="90000"/>
              </a:lnSpc>
              <a:spcBef>
                <a:spcPts val="1000"/>
              </a:spcBef>
              <a:spcAft>
                <a:spcPts val="0"/>
              </a:spcAft>
              <a:buSzPts val="2100"/>
              <a:buNone/>
            </a:pPr>
            <a:endParaRPr/>
          </a:p>
        </p:txBody>
      </p:sp>
      <p:sp>
        <p:nvSpPr>
          <p:cNvPr id="133" name="Google Shape;133;g5bcbc9d9dc_0_0"/>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Transfer Learning Example</a:t>
            </a:r>
            <a:endParaRPr/>
          </a:p>
        </p:txBody>
      </p:sp>
      <p:pic>
        <p:nvPicPr>
          <p:cNvPr id="134" name="Google Shape;134;g5bcbc9d9dc_0_0"/>
          <p:cNvPicPr preferRelativeResize="0"/>
          <p:nvPr/>
        </p:nvPicPr>
        <p:blipFill rotWithShape="1">
          <a:blip r:embed="rId3">
            <a:alphaModFix/>
          </a:blip>
          <a:srcRect/>
          <a:stretch/>
        </p:blipFill>
        <p:spPr>
          <a:xfrm>
            <a:off x="419775" y="3660300"/>
            <a:ext cx="5921124" cy="2925550"/>
          </a:xfrm>
          <a:prstGeom prst="rect">
            <a:avLst/>
          </a:prstGeom>
          <a:noFill/>
          <a:ln>
            <a:noFill/>
          </a:ln>
        </p:spPr>
      </p:pic>
      <p:pic>
        <p:nvPicPr>
          <p:cNvPr id="135" name="Google Shape;135;g5bcbc9d9dc_0_0"/>
          <p:cNvPicPr preferRelativeResize="0"/>
          <p:nvPr/>
        </p:nvPicPr>
        <p:blipFill rotWithShape="1">
          <a:blip r:embed="rId4">
            <a:alphaModFix/>
          </a:blip>
          <a:srcRect/>
          <a:stretch/>
        </p:blipFill>
        <p:spPr>
          <a:xfrm>
            <a:off x="6438900" y="3660300"/>
            <a:ext cx="5490574" cy="292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5bcbc9d9dc_0_10"/>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SzPts val="2100"/>
              <a:buChar char="■"/>
            </a:pPr>
            <a:r>
              <a:rPr lang="en-US"/>
              <a:t>Deep learning to be fruitful requires lot of data to learn all the parameters</a:t>
            </a:r>
            <a:endParaRPr/>
          </a:p>
          <a:p>
            <a:pPr marL="457200" lvl="0" indent="-457200" algn="l" rtl="0">
              <a:lnSpc>
                <a:spcPct val="90000"/>
              </a:lnSpc>
              <a:spcBef>
                <a:spcPts val="0"/>
              </a:spcBef>
              <a:spcAft>
                <a:spcPts val="0"/>
              </a:spcAft>
              <a:buSzPts val="2100"/>
              <a:buChar char="■"/>
            </a:pPr>
            <a:r>
              <a:rPr lang="en-US"/>
              <a:t>By using already learned weight, required number of parameters to learn can be reduced a lot</a:t>
            </a:r>
            <a:endParaRPr/>
          </a:p>
          <a:p>
            <a:pPr marL="457200" lvl="0" indent="-457200" algn="l" rtl="0">
              <a:lnSpc>
                <a:spcPct val="90000"/>
              </a:lnSpc>
              <a:spcBef>
                <a:spcPts val="0"/>
              </a:spcBef>
              <a:spcAft>
                <a:spcPts val="0"/>
              </a:spcAft>
              <a:buSzPts val="2100"/>
              <a:buChar char="■"/>
            </a:pPr>
            <a:r>
              <a:rPr lang="en-US"/>
              <a:t>This reduction reduces the needed amount of data</a:t>
            </a:r>
            <a:endParaRPr/>
          </a:p>
          <a:p>
            <a:pPr marL="457200" lvl="0" indent="-457200" algn="l" rtl="0">
              <a:lnSpc>
                <a:spcPct val="90000"/>
              </a:lnSpc>
              <a:spcBef>
                <a:spcPts val="0"/>
              </a:spcBef>
              <a:spcAft>
                <a:spcPts val="0"/>
              </a:spcAft>
              <a:buSzPts val="2100"/>
              <a:buChar char="■"/>
            </a:pPr>
            <a:r>
              <a:rPr lang="en-US"/>
              <a:t>Also less data and less parameter to learn means less computational resource</a:t>
            </a:r>
            <a:endParaRPr/>
          </a:p>
          <a:p>
            <a:pPr marL="457200" lvl="0" indent="-457200" algn="l" rtl="0">
              <a:lnSpc>
                <a:spcPct val="90000"/>
              </a:lnSpc>
              <a:spcBef>
                <a:spcPts val="0"/>
              </a:spcBef>
              <a:spcAft>
                <a:spcPts val="0"/>
              </a:spcAft>
              <a:buSzPts val="2100"/>
              <a:buChar char="■"/>
            </a:pPr>
            <a:r>
              <a:rPr lang="en-US"/>
              <a:t>One successful research can be used in many tasks.</a:t>
            </a:r>
            <a:endParaRPr/>
          </a:p>
          <a:p>
            <a:pPr marL="228600" lvl="0" indent="-95250" algn="l" rtl="0">
              <a:lnSpc>
                <a:spcPct val="90000"/>
              </a:lnSpc>
              <a:spcBef>
                <a:spcPts val="1000"/>
              </a:spcBef>
              <a:spcAft>
                <a:spcPts val="0"/>
              </a:spcAft>
              <a:buSzPts val="2100"/>
              <a:buNone/>
            </a:pPr>
            <a:endParaRPr/>
          </a:p>
          <a:p>
            <a:pPr marL="228600" lvl="0" indent="-95250" algn="l" rtl="0">
              <a:lnSpc>
                <a:spcPct val="90000"/>
              </a:lnSpc>
              <a:spcBef>
                <a:spcPts val="1000"/>
              </a:spcBef>
              <a:spcAft>
                <a:spcPts val="0"/>
              </a:spcAft>
              <a:buSzPts val="2100"/>
              <a:buNone/>
            </a:pPr>
            <a:endParaRPr/>
          </a:p>
        </p:txBody>
      </p:sp>
      <p:sp>
        <p:nvSpPr>
          <p:cNvPr id="141" name="Google Shape;141;g5bcbc9d9dc_0_10"/>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Transfer Learning Advantages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5bcbc9d9dc_0_5"/>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228600" lvl="0" indent="0" algn="l" rtl="0">
              <a:lnSpc>
                <a:spcPct val="90000"/>
              </a:lnSpc>
              <a:spcBef>
                <a:spcPts val="0"/>
              </a:spcBef>
              <a:spcAft>
                <a:spcPts val="0"/>
              </a:spcAft>
              <a:buSzPts val="2100"/>
              <a:buNone/>
            </a:pPr>
            <a:endParaRPr/>
          </a:p>
          <a:p>
            <a:pPr marL="228600" lvl="0" indent="-95250" algn="l" rtl="0">
              <a:lnSpc>
                <a:spcPct val="90000"/>
              </a:lnSpc>
              <a:spcBef>
                <a:spcPts val="1000"/>
              </a:spcBef>
              <a:spcAft>
                <a:spcPts val="0"/>
              </a:spcAft>
              <a:buSzPts val="2100"/>
              <a:buNone/>
            </a:pPr>
            <a:endParaRPr/>
          </a:p>
          <a:p>
            <a:pPr marL="228600" lvl="0" indent="-95250" algn="l" rtl="0">
              <a:lnSpc>
                <a:spcPct val="90000"/>
              </a:lnSpc>
              <a:spcBef>
                <a:spcPts val="1000"/>
              </a:spcBef>
              <a:spcAft>
                <a:spcPts val="0"/>
              </a:spcAft>
              <a:buSzPts val="2100"/>
              <a:buNone/>
            </a:pPr>
            <a:endParaRPr/>
          </a:p>
        </p:txBody>
      </p:sp>
      <p:sp>
        <p:nvSpPr>
          <p:cNvPr id="147" name="Google Shape;147;g5bcbc9d9dc_0_5"/>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Transfer Learning Simplified Diagram</a:t>
            </a:r>
            <a:endParaRPr/>
          </a:p>
        </p:txBody>
      </p:sp>
      <p:pic>
        <p:nvPicPr>
          <p:cNvPr id="148" name="Google Shape;148;g5bcbc9d9dc_0_5"/>
          <p:cNvPicPr preferRelativeResize="0"/>
          <p:nvPr/>
        </p:nvPicPr>
        <p:blipFill rotWithShape="1">
          <a:blip r:embed="rId3">
            <a:alphaModFix/>
          </a:blip>
          <a:srcRect/>
          <a:stretch/>
        </p:blipFill>
        <p:spPr>
          <a:xfrm>
            <a:off x="1006925" y="1047750"/>
            <a:ext cx="10327824" cy="476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5bd070da79_0_10"/>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SzPts val="2100"/>
              <a:buChar char="■"/>
            </a:pPr>
            <a:r>
              <a:rPr lang="en-US"/>
              <a:t>Transfer learning gives a better start for a model. So, better performance can be achieved quickly.</a:t>
            </a:r>
            <a:r>
              <a:rPr lang="en-US" sz="1800"/>
              <a:t>ref[1]</a:t>
            </a:r>
            <a:endParaRPr sz="1800"/>
          </a:p>
          <a:p>
            <a:pPr marL="0" lvl="0" indent="0" algn="l" rtl="0">
              <a:lnSpc>
                <a:spcPct val="90000"/>
              </a:lnSpc>
              <a:spcBef>
                <a:spcPts val="0"/>
              </a:spcBef>
              <a:spcAft>
                <a:spcPts val="0"/>
              </a:spcAft>
              <a:buSzPts val="2100"/>
              <a:buNone/>
            </a:pPr>
            <a:r>
              <a:rPr lang="en-US" sz="1800"/>
              <a:t>image source[1]</a:t>
            </a:r>
            <a:endParaRPr sz="1800"/>
          </a:p>
          <a:p>
            <a:pPr marL="228600" lvl="0" indent="-95250" algn="l" rtl="0">
              <a:lnSpc>
                <a:spcPct val="90000"/>
              </a:lnSpc>
              <a:spcBef>
                <a:spcPts val="1000"/>
              </a:spcBef>
              <a:spcAft>
                <a:spcPts val="0"/>
              </a:spcAft>
              <a:buSzPts val="2100"/>
              <a:buNone/>
            </a:pPr>
            <a:endParaRPr/>
          </a:p>
          <a:p>
            <a:pPr marL="228600" lvl="0" indent="-95250" algn="l" rtl="0">
              <a:lnSpc>
                <a:spcPct val="90000"/>
              </a:lnSpc>
              <a:spcBef>
                <a:spcPts val="1000"/>
              </a:spcBef>
              <a:spcAft>
                <a:spcPts val="0"/>
              </a:spcAft>
              <a:buSzPts val="2100"/>
              <a:buNone/>
            </a:pPr>
            <a:endParaRPr/>
          </a:p>
        </p:txBody>
      </p:sp>
      <p:sp>
        <p:nvSpPr>
          <p:cNvPr id="154" name="Google Shape;154;g5bd070da79_0_10"/>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Transfer Learning Advantage</a:t>
            </a:r>
            <a:endParaRPr/>
          </a:p>
        </p:txBody>
      </p:sp>
      <p:pic>
        <p:nvPicPr>
          <p:cNvPr id="155" name="Google Shape;155;g5bd070da79_0_10"/>
          <p:cNvPicPr preferRelativeResize="0"/>
          <p:nvPr/>
        </p:nvPicPr>
        <p:blipFill rotWithShape="1">
          <a:blip r:embed="rId3">
            <a:alphaModFix/>
          </a:blip>
          <a:srcRect/>
          <a:stretch/>
        </p:blipFill>
        <p:spPr>
          <a:xfrm>
            <a:off x="1173475" y="2227325"/>
            <a:ext cx="9788376" cy="3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5bd070da79_0_18"/>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SzPts val="2100"/>
              <a:buChar char="■"/>
            </a:pPr>
            <a:r>
              <a:rPr lang="en-US"/>
              <a:t>Less amount of data is needed as smaller part of network needs fine tuning</a:t>
            </a:r>
            <a:endParaRPr/>
          </a:p>
          <a:p>
            <a:pPr marL="457200" lvl="0" indent="-457200" algn="l" rtl="0">
              <a:lnSpc>
                <a:spcPct val="90000"/>
              </a:lnSpc>
              <a:spcBef>
                <a:spcPts val="0"/>
              </a:spcBef>
              <a:spcAft>
                <a:spcPts val="0"/>
              </a:spcAft>
              <a:buSzPts val="2100"/>
              <a:buChar char="■"/>
            </a:pPr>
            <a:r>
              <a:rPr lang="en-US"/>
              <a:t>Less computation resource</a:t>
            </a:r>
            <a:endParaRPr/>
          </a:p>
          <a:p>
            <a:pPr marL="457200" lvl="0" indent="-457200" algn="l" rtl="0">
              <a:lnSpc>
                <a:spcPct val="90000"/>
              </a:lnSpc>
              <a:spcBef>
                <a:spcPts val="0"/>
              </a:spcBef>
              <a:spcAft>
                <a:spcPts val="0"/>
              </a:spcAft>
              <a:buSzPts val="2100"/>
              <a:buChar char="■"/>
            </a:pPr>
            <a:r>
              <a:rPr lang="en-US"/>
              <a:t>Transfer learning can be used to generate useful representation which can be used to compare similarities. e.g. FaceNet for face detection </a:t>
            </a:r>
            <a:endParaRPr/>
          </a:p>
          <a:p>
            <a:pPr marL="457200" lvl="0" indent="-457200" algn="l" rtl="0">
              <a:lnSpc>
                <a:spcPct val="90000"/>
              </a:lnSpc>
              <a:spcBef>
                <a:spcPts val="0"/>
              </a:spcBef>
              <a:spcAft>
                <a:spcPts val="0"/>
              </a:spcAft>
              <a:buSzPts val="2100"/>
              <a:buChar char="■"/>
            </a:pPr>
            <a:r>
              <a:rPr lang="en-US"/>
              <a:t>Though transfer learning is used mostly with pretrained CNN it is not limited to it </a:t>
            </a:r>
            <a:r>
              <a:rPr lang="en-US" sz="1800"/>
              <a:t>ref[2]</a:t>
            </a:r>
            <a:endParaRPr/>
          </a:p>
          <a:p>
            <a:pPr marL="228600" lvl="0" indent="-95250" algn="l" rtl="0">
              <a:lnSpc>
                <a:spcPct val="90000"/>
              </a:lnSpc>
              <a:spcBef>
                <a:spcPts val="1000"/>
              </a:spcBef>
              <a:spcAft>
                <a:spcPts val="0"/>
              </a:spcAft>
              <a:buSzPts val="2100"/>
              <a:buNone/>
            </a:pPr>
            <a:endParaRPr/>
          </a:p>
          <a:p>
            <a:pPr marL="228600" lvl="0" indent="-95250" algn="l" rtl="0">
              <a:lnSpc>
                <a:spcPct val="90000"/>
              </a:lnSpc>
              <a:spcBef>
                <a:spcPts val="1000"/>
              </a:spcBef>
              <a:spcAft>
                <a:spcPts val="0"/>
              </a:spcAft>
              <a:buSzPts val="2100"/>
              <a:buNone/>
            </a:pPr>
            <a:endParaRPr/>
          </a:p>
        </p:txBody>
      </p:sp>
      <p:sp>
        <p:nvSpPr>
          <p:cNvPr id="161" name="Google Shape;161;g5bd070da79_0_18"/>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Transfer Learning Advantage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5bd070da79_0_25"/>
          <p:cNvSpPr txBox="1">
            <a:spLocks noGrp="1"/>
          </p:cNvSpPr>
          <p:nvPr>
            <p:ph type="body" idx="1"/>
          </p:nvPr>
        </p:nvSpPr>
        <p:spPr>
          <a:xfrm>
            <a:off x="264281" y="890414"/>
            <a:ext cx="11665200" cy="5490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100"/>
              <a:buNone/>
            </a:pPr>
            <a:r>
              <a:rPr lang="en-US">
                <a:solidFill>
                  <a:srgbClr val="3F3F3F"/>
                </a:solidFill>
              </a:rPr>
              <a:t>Deep Transfer learning can categorized into following according to the approach of transferring knowledge </a:t>
            </a:r>
            <a:r>
              <a:rPr lang="en-US" sz="1800"/>
              <a:t>ref[3]</a:t>
            </a:r>
            <a:endParaRPr/>
          </a:p>
          <a:p>
            <a:pPr marL="0" lvl="0" indent="0" algn="l" rtl="0">
              <a:lnSpc>
                <a:spcPct val="90000"/>
              </a:lnSpc>
              <a:spcBef>
                <a:spcPts val="0"/>
              </a:spcBef>
              <a:spcAft>
                <a:spcPts val="0"/>
              </a:spcAft>
              <a:buSzPts val="2100"/>
              <a:buNone/>
            </a:pPr>
            <a:endParaRPr sz="2400">
              <a:solidFill>
                <a:srgbClr val="3F3F3F"/>
              </a:solidFill>
            </a:endParaRPr>
          </a:p>
          <a:p>
            <a:pPr marL="457200" lvl="0" indent="-457200" algn="l" rtl="0">
              <a:lnSpc>
                <a:spcPct val="90000"/>
              </a:lnSpc>
              <a:spcBef>
                <a:spcPts val="0"/>
              </a:spcBef>
              <a:spcAft>
                <a:spcPts val="0"/>
              </a:spcAft>
              <a:buSzPts val="2400"/>
              <a:buChar char="■"/>
            </a:pPr>
            <a:r>
              <a:rPr lang="en-US">
                <a:solidFill>
                  <a:srgbClr val="3F3F3F"/>
                </a:solidFill>
              </a:rPr>
              <a:t>Instances-based</a:t>
            </a:r>
            <a:endParaRPr>
              <a:solidFill>
                <a:srgbClr val="3F3F3F"/>
              </a:solidFill>
            </a:endParaRPr>
          </a:p>
          <a:p>
            <a:pPr marL="457200" lvl="0" indent="-457200" algn="l" rtl="0">
              <a:lnSpc>
                <a:spcPct val="90000"/>
              </a:lnSpc>
              <a:spcBef>
                <a:spcPts val="0"/>
              </a:spcBef>
              <a:spcAft>
                <a:spcPts val="0"/>
              </a:spcAft>
              <a:buSzPts val="2400"/>
              <a:buChar char="■"/>
            </a:pPr>
            <a:r>
              <a:rPr lang="en-US">
                <a:solidFill>
                  <a:srgbClr val="3F3F3F"/>
                </a:solidFill>
              </a:rPr>
              <a:t>Mapping-based</a:t>
            </a:r>
            <a:endParaRPr>
              <a:solidFill>
                <a:srgbClr val="3F3F3F"/>
              </a:solidFill>
            </a:endParaRPr>
          </a:p>
          <a:p>
            <a:pPr marL="457200" lvl="0" indent="-457200" algn="l" rtl="0">
              <a:lnSpc>
                <a:spcPct val="90000"/>
              </a:lnSpc>
              <a:spcBef>
                <a:spcPts val="0"/>
              </a:spcBef>
              <a:spcAft>
                <a:spcPts val="0"/>
              </a:spcAft>
              <a:buSzPts val="2400"/>
              <a:buChar char="■"/>
            </a:pPr>
            <a:r>
              <a:rPr lang="en-US">
                <a:solidFill>
                  <a:srgbClr val="3F3F3F"/>
                </a:solidFill>
              </a:rPr>
              <a:t>Network-based</a:t>
            </a:r>
            <a:endParaRPr>
              <a:solidFill>
                <a:srgbClr val="3F3F3F"/>
              </a:solidFill>
            </a:endParaRPr>
          </a:p>
          <a:p>
            <a:pPr marL="457200" lvl="0" indent="-457200" algn="l" rtl="0">
              <a:lnSpc>
                <a:spcPct val="90000"/>
              </a:lnSpc>
              <a:spcBef>
                <a:spcPts val="0"/>
              </a:spcBef>
              <a:spcAft>
                <a:spcPts val="0"/>
              </a:spcAft>
              <a:buSzPts val="2400"/>
              <a:buChar char="■"/>
            </a:pPr>
            <a:r>
              <a:rPr lang="en-US">
                <a:solidFill>
                  <a:srgbClr val="3F3F3F"/>
                </a:solidFill>
              </a:rPr>
              <a:t>Adversarial-based</a:t>
            </a:r>
            <a:endParaRPr>
              <a:solidFill>
                <a:srgbClr val="3F3F3F"/>
              </a:solidFill>
            </a:endParaRPr>
          </a:p>
          <a:p>
            <a:pPr marL="228600" lvl="0" indent="-95250" algn="l" rtl="0">
              <a:lnSpc>
                <a:spcPct val="90000"/>
              </a:lnSpc>
              <a:spcBef>
                <a:spcPts val="1000"/>
              </a:spcBef>
              <a:spcAft>
                <a:spcPts val="0"/>
              </a:spcAft>
              <a:buSzPts val="2100"/>
              <a:buNone/>
            </a:pPr>
            <a:endParaRPr/>
          </a:p>
        </p:txBody>
      </p:sp>
      <p:sp>
        <p:nvSpPr>
          <p:cNvPr id="167" name="Google Shape;167;g5bd070da79_0_25"/>
          <p:cNvSpPr txBox="1">
            <a:spLocks noGrp="1"/>
          </p:cNvSpPr>
          <p:nvPr>
            <p:ph type="title"/>
          </p:nvPr>
        </p:nvSpPr>
        <p:spPr>
          <a:xfrm>
            <a:off x="741871" y="429758"/>
            <a:ext cx="9962700" cy="47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E75B5"/>
              </a:buClr>
              <a:buSzPts val="2300"/>
              <a:buFont typeface="Open Sans"/>
              <a:buNone/>
            </a:pPr>
            <a:r>
              <a:rPr lang="en-US"/>
              <a:t>Deep Transfer Learning Categories</a:t>
            </a:r>
            <a:endParaRPr/>
          </a:p>
        </p:txBody>
      </p:sp>
    </p:spTree>
  </p:cSld>
  <p:clrMapOvr>
    <a:masterClrMapping/>
  </p:clrMapOvr>
</p:sld>
</file>

<file path=ppt/theme/theme1.xml><?xml version="1.0" encoding="utf-8"?>
<a:theme xmlns:a="http://schemas.openxmlformats.org/drawingml/2006/main" name="16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1267</Words>
  <Application>Microsoft Office PowerPoint</Application>
  <PresentationFormat>Widescreen</PresentationFormat>
  <Paragraphs>156</Paragraphs>
  <Slides>30</Slides>
  <Notes>30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Noto Sans Symbols</vt:lpstr>
      <vt:lpstr>Open Sans</vt:lpstr>
      <vt:lpstr>16_Custom Design</vt:lpstr>
      <vt:lpstr>5_Custom Design</vt:lpstr>
      <vt:lpstr>Deep Learning Training </vt:lpstr>
      <vt:lpstr>Content</vt:lpstr>
      <vt:lpstr>Transfer Learning</vt:lpstr>
      <vt:lpstr>Transfer Learning Example</vt:lpstr>
      <vt:lpstr>Transfer Learning Advantages</vt:lpstr>
      <vt:lpstr>Transfer Learning Simplified Diagram</vt:lpstr>
      <vt:lpstr>Transfer Learning Advantage</vt:lpstr>
      <vt:lpstr>Transfer Learning Advantage</vt:lpstr>
      <vt:lpstr>Deep Transfer Learning Categories</vt:lpstr>
      <vt:lpstr>Transfer Learning Categories</vt:lpstr>
      <vt:lpstr>Transfer Learning Categories</vt:lpstr>
      <vt:lpstr>Transfer Learning Categories</vt:lpstr>
      <vt:lpstr>Transfer Learning Network</vt:lpstr>
      <vt:lpstr>Performance of Transfer Learning</vt:lpstr>
      <vt:lpstr>Some Widely Used CNN Architecture</vt:lpstr>
      <vt:lpstr>AlexNetref[4]</vt:lpstr>
      <vt:lpstr>VGGref[5]</vt:lpstr>
      <vt:lpstr>VGGref[5]</vt:lpstr>
      <vt:lpstr>ResNetref[6]</vt:lpstr>
      <vt:lpstr>ResNetref[6]</vt:lpstr>
      <vt:lpstr>ResNetref[6]</vt:lpstr>
      <vt:lpstr>Inceptionref[7]</vt:lpstr>
      <vt:lpstr>Inceptionref[7]</vt:lpstr>
      <vt:lpstr>Inception ref[7]</vt:lpstr>
      <vt:lpstr>MobileNet</vt:lpstr>
      <vt:lpstr>MobileNet</vt:lpstr>
      <vt:lpstr>MobileNet</vt:lpstr>
      <vt:lpstr>MobileNet</vt:lpstr>
      <vt:lpstr>PowerPoint Presentation</vt:lpstr>
      <vt:lpstr>References &amp; 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Training </dc:title>
  <dc:creator>BJIT LTD</dc:creator>
  <cp:lastModifiedBy>BJIT LTD</cp:lastModifiedBy>
  <cp:revision>1</cp:revision>
  <dcterms:created xsi:type="dcterms:W3CDTF">2019-06-10T06:32:45Z</dcterms:created>
  <dcterms:modified xsi:type="dcterms:W3CDTF">2019-07-01T01:31:56Z</dcterms:modified>
</cp:coreProperties>
</file>