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81" r:id="rId11"/>
    <p:sldId id="276" r:id="rId12"/>
    <p:sldId id="277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letusosa" id="{0DCBA937-F12C-41A6-BD57-914FE4F185A2}">
          <p14:sldIdLst>
            <p14:sldId id="25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81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ari Rajala" initials="IR" lastIdx="2" clrIdx="0">
    <p:extLst>
      <p:ext uri="{19B8F6BF-5375-455C-9EA6-DF929625EA0E}">
        <p15:presenceInfo xmlns:p15="http://schemas.microsoft.com/office/powerpoint/2012/main" userId="Ilari Raja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DAFF"/>
    <a:srgbClr val="0066FF"/>
    <a:srgbClr val="002254"/>
    <a:srgbClr val="002A68"/>
    <a:srgbClr val="181526"/>
    <a:srgbClr val="25263F"/>
    <a:srgbClr val="89B9FF"/>
    <a:srgbClr val="FFC9E4"/>
    <a:srgbClr val="FF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DDF12-3098-492E-BD3F-1A1EB959E180}" v="1535" dt="2019-12-11T23:53:09.251"/>
    <p1510:client id="{13B6EBC1-248E-3892-72B7-A30CAD7C22CE}" v="42" dt="2019-12-12T06:34:04.427"/>
    <p1510:client id="{2ECD2FBD-5146-0C5A-FA9D-7500164A488F}" v="5" dt="2019-12-11T11:39:17.841"/>
    <p1510:client id="{360FF30A-B1E8-17E5-EF68-EE9E1D003E4F}" v="2" dt="2019-12-11T21:17:13.071"/>
    <p1510:client id="{377DE660-38DE-F7C6-7612-BCE1508702DA}" v="968" dt="2019-12-11T22:57:13.962"/>
    <p1510:client id="{AFA9EAB8-F2BB-EC43-123E-E01D29DC928A}" v="662" dt="2019-12-11T19:52:05.144"/>
    <p1510:client id="{B16361E5-A90E-68DB-310B-F6ACEE5CF1D8}" v="14" dt="2019-12-12T07:20:58.163"/>
    <p1510:client id="{B5C427DB-88EA-4BB5-9A64-C0C97A2B0890}" v="1" dt="2019-12-11T11:26:05.890"/>
    <p1510:client id="{F6BCB87B-F061-6799-FF7A-87D91B8AB0D8}" v="2293" dt="2019-12-11T20:35:35.047"/>
    <p1510:client id="{FFEFC523-9F57-4A7D-8B9E-5CDA6B541FAE}" v="85" dt="2019-12-12T05:00:32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la Ilari" userId="S::l4134@student.jamk.fi::b0eb9be7-ed8e-4321-9f33-729d470b3eaf" providerId="AD" clId="Web-{2ECD2FBD-5146-0C5A-FA9D-7500164A488F}"/>
    <pc:docChg chg="modSld">
      <pc:chgData name="Rajala Ilari" userId="S::l4134@student.jamk.fi::b0eb9be7-ed8e-4321-9f33-729d470b3eaf" providerId="AD" clId="Web-{2ECD2FBD-5146-0C5A-FA9D-7500164A488F}" dt="2019-12-11T11:39:17.841" v="4" actId="20577"/>
      <pc:docMkLst>
        <pc:docMk/>
      </pc:docMkLst>
      <pc:sldChg chg="modSp">
        <pc:chgData name="Rajala Ilari" userId="S::l4134@student.jamk.fi::b0eb9be7-ed8e-4321-9f33-729d470b3eaf" providerId="AD" clId="Web-{2ECD2FBD-5146-0C5A-FA9D-7500164A488F}" dt="2019-12-11T11:39:16.826" v="2" actId="20577"/>
        <pc:sldMkLst>
          <pc:docMk/>
          <pc:sldMk cId="109857222" sldId="256"/>
        </pc:sldMkLst>
        <pc:spChg chg="mod">
          <ac:chgData name="Rajala Ilari" userId="S::l4134@student.jamk.fi::b0eb9be7-ed8e-4321-9f33-729d470b3eaf" providerId="AD" clId="Web-{2ECD2FBD-5146-0C5A-FA9D-7500164A488F}" dt="2019-12-11T11:39:16.826" v="2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Kopakkala Leevi" userId="S::k8292@student.jamk.fi::ace1103b-d946-4459-810d-0d1174a1ca55" providerId="AD" clId="Web-{B16361E5-A90E-68DB-310B-F6ACEE5CF1D8}"/>
    <pc:docChg chg="modSld">
      <pc:chgData name="Kopakkala Leevi" userId="S::k8292@student.jamk.fi::ace1103b-d946-4459-810d-0d1174a1ca55" providerId="AD" clId="Web-{B16361E5-A90E-68DB-310B-F6ACEE5CF1D8}" dt="2019-12-12T07:20:58.163" v="13" actId="1076"/>
      <pc:docMkLst>
        <pc:docMk/>
      </pc:docMkLst>
      <pc:sldChg chg="addSp modSp">
        <pc:chgData name="Kopakkala Leevi" userId="S::k8292@student.jamk.fi::ace1103b-d946-4459-810d-0d1174a1ca55" providerId="AD" clId="Web-{B16361E5-A90E-68DB-310B-F6ACEE5CF1D8}" dt="2019-12-12T07:20:58.163" v="13" actId="1076"/>
        <pc:sldMkLst>
          <pc:docMk/>
          <pc:sldMk cId="2132655133" sldId="276"/>
        </pc:sldMkLst>
        <pc:spChg chg="add mod">
          <ac:chgData name="Kopakkala Leevi" userId="S::k8292@student.jamk.fi::ace1103b-d946-4459-810d-0d1174a1ca55" providerId="AD" clId="Web-{B16361E5-A90E-68DB-310B-F6ACEE5CF1D8}" dt="2019-12-12T07:20:58.163" v="13" actId="1076"/>
          <ac:spMkLst>
            <pc:docMk/>
            <pc:sldMk cId="2132655133" sldId="276"/>
            <ac:spMk id="2" creationId="{3C3B6637-B060-4F66-A91F-1833FFFFF197}"/>
          </ac:spMkLst>
        </pc:spChg>
        <pc:picChg chg="mod">
          <ac:chgData name="Kopakkala Leevi" userId="S::k8292@student.jamk.fi::ace1103b-d946-4459-810d-0d1174a1ca55" providerId="AD" clId="Web-{B16361E5-A90E-68DB-310B-F6ACEE5CF1D8}" dt="2019-12-12T07:20:29.288" v="0" actId="1076"/>
          <ac:picMkLst>
            <pc:docMk/>
            <pc:sldMk cId="2132655133" sldId="276"/>
            <ac:picMk id="1026" creationId="{803926A8-2668-4FD6-A31A-9DA42284273E}"/>
          </ac:picMkLst>
        </pc:picChg>
      </pc:sldChg>
    </pc:docChg>
  </pc:docChgLst>
  <pc:docChgLst>
    <pc:chgData name="Aaltonen Eetu" userId="S::l5192@student.jamk.fi::4d478df9-5159-407c-b47f-836988ca8599" providerId="AD" clId="Web-{13B6EBC1-248E-3892-72B7-A30CAD7C22CE}"/>
    <pc:docChg chg="modSld">
      <pc:chgData name="Aaltonen Eetu" userId="S::l5192@student.jamk.fi::4d478df9-5159-407c-b47f-836988ca8599" providerId="AD" clId="Web-{13B6EBC1-248E-3892-72B7-A30CAD7C22CE}" dt="2019-12-12T06:34:04.427" v="40" actId="20577"/>
      <pc:docMkLst>
        <pc:docMk/>
      </pc:docMkLst>
      <pc:sldChg chg="modSp">
        <pc:chgData name="Aaltonen Eetu" userId="S::l5192@student.jamk.fi::4d478df9-5159-407c-b47f-836988ca8599" providerId="AD" clId="Web-{13B6EBC1-248E-3892-72B7-A30CAD7C22CE}" dt="2019-12-12T06:34:04.427" v="39" actId="20577"/>
        <pc:sldMkLst>
          <pc:docMk/>
          <pc:sldMk cId="4148709715" sldId="277"/>
        </pc:sldMkLst>
        <pc:spChg chg="mod">
          <ac:chgData name="Aaltonen Eetu" userId="S::l5192@student.jamk.fi::4d478df9-5159-407c-b47f-836988ca8599" providerId="AD" clId="Web-{13B6EBC1-248E-3892-72B7-A30CAD7C22CE}" dt="2019-12-12T06:34:04.427" v="39" actId="20577"/>
          <ac:spMkLst>
            <pc:docMk/>
            <pc:sldMk cId="4148709715" sldId="277"/>
            <ac:spMk id="12" creationId="{507FBE9F-6577-41F6-A762-B3845F594A74}"/>
          </ac:spMkLst>
        </pc:spChg>
      </pc:sldChg>
      <pc:sldChg chg="modSp">
        <pc:chgData name="Aaltonen Eetu" userId="S::l5192@student.jamk.fi::4d478df9-5159-407c-b47f-836988ca8599" providerId="AD" clId="Web-{13B6EBC1-248E-3892-72B7-A30CAD7C22CE}" dt="2019-12-12T06:33:38.568" v="26" actId="20577"/>
        <pc:sldMkLst>
          <pc:docMk/>
          <pc:sldMk cId="1791505470" sldId="278"/>
        </pc:sldMkLst>
        <pc:spChg chg="mod">
          <ac:chgData name="Aaltonen Eetu" userId="S::l5192@student.jamk.fi::4d478df9-5159-407c-b47f-836988ca8599" providerId="AD" clId="Web-{13B6EBC1-248E-3892-72B7-A30CAD7C22CE}" dt="2019-12-12T06:33:38.568" v="26" actId="20577"/>
          <ac:spMkLst>
            <pc:docMk/>
            <pc:sldMk cId="1791505470" sldId="278"/>
            <ac:spMk id="12" creationId="{507FBE9F-6577-41F6-A762-B3845F594A74}"/>
          </ac:spMkLst>
        </pc:spChg>
      </pc:sldChg>
      <pc:sldChg chg="modSp">
        <pc:chgData name="Aaltonen Eetu" userId="S::l5192@student.jamk.fi::4d478df9-5159-407c-b47f-836988ca8599" providerId="AD" clId="Web-{13B6EBC1-248E-3892-72B7-A30CAD7C22CE}" dt="2019-12-12T06:33:19.787" v="18" actId="20577"/>
        <pc:sldMkLst>
          <pc:docMk/>
          <pc:sldMk cId="2703292123" sldId="279"/>
        </pc:sldMkLst>
        <pc:spChg chg="mod">
          <ac:chgData name="Aaltonen Eetu" userId="S::l5192@student.jamk.fi::4d478df9-5159-407c-b47f-836988ca8599" providerId="AD" clId="Web-{13B6EBC1-248E-3892-72B7-A30CAD7C22CE}" dt="2019-12-12T06:33:19.787" v="18" actId="20577"/>
          <ac:spMkLst>
            <pc:docMk/>
            <pc:sldMk cId="2703292123" sldId="279"/>
            <ac:spMk id="12" creationId="{507FBE9F-6577-41F6-A762-B3845F594A74}"/>
          </ac:spMkLst>
        </pc:spChg>
      </pc:sldChg>
    </pc:docChg>
  </pc:docChgLst>
  <pc:docChgLst>
    <pc:chgData name="Rajala Ilari" userId="S::l4134@student.jamk.fi::b0eb9be7-ed8e-4321-9f33-729d470b3eaf" providerId="AD" clId="Web-{B5C427DB-88EA-4BB5-9A64-C0C97A2B0890}"/>
    <pc:docChg chg="addSld">
      <pc:chgData name="Rajala Ilari" userId="S::l4134@student.jamk.fi::b0eb9be7-ed8e-4321-9f33-729d470b3eaf" providerId="AD" clId="Web-{B5C427DB-88EA-4BB5-9A64-C0C97A2B0890}" dt="2019-12-11T11:26:05.890" v="0"/>
      <pc:docMkLst>
        <pc:docMk/>
      </pc:docMkLst>
      <pc:sldChg chg="new">
        <pc:chgData name="Rajala Ilari" userId="S::l4134@student.jamk.fi::b0eb9be7-ed8e-4321-9f33-729d470b3eaf" providerId="AD" clId="Web-{B5C427DB-88EA-4BB5-9A64-C0C97A2B0890}" dt="2019-12-11T11:26:05.890" v="0"/>
        <pc:sldMkLst>
          <pc:docMk/>
          <pc:sldMk cId="2187311669" sldId="257"/>
        </pc:sldMkLst>
      </pc:sldChg>
    </pc:docChg>
  </pc:docChgLst>
  <pc:docChgLst>
    <pc:chgData name="Aaltonen Eetu" userId="S::l5192@student.jamk.fi::4d478df9-5159-407c-b47f-836988ca8599" providerId="AD" clId="Web-{AFA9EAB8-F2BB-EC43-123E-E01D29DC928A}"/>
    <pc:docChg chg="addSld modSld modSection">
      <pc:chgData name="Aaltonen Eetu" userId="S::l5192@student.jamk.fi::4d478df9-5159-407c-b47f-836988ca8599" providerId="AD" clId="Web-{AFA9EAB8-F2BB-EC43-123E-E01D29DC928A}" dt="2019-12-11T19:52:05.035" v="646" actId="20577"/>
      <pc:docMkLst>
        <pc:docMk/>
      </pc:docMkLst>
      <pc:sldChg chg="addSp modSp">
        <pc:chgData name="Aaltonen Eetu" userId="S::l5192@student.jamk.fi::4d478df9-5159-407c-b47f-836988ca8599" providerId="AD" clId="Web-{AFA9EAB8-F2BB-EC43-123E-E01D29DC928A}" dt="2019-12-11T19:36:25.444" v="107" actId="1076"/>
        <pc:sldMkLst>
          <pc:docMk/>
          <pc:sldMk cId="109857222" sldId="256"/>
        </pc:sldMkLst>
        <pc:spChg chg="mod">
          <ac:chgData name="Aaltonen Eetu" userId="S::l5192@student.jamk.fi::4d478df9-5159-407c-b47f-836988ca8599" providerId="AD" clId="Web-{AFA9EAB8-F2BB-EC43-123E-E01D29DC928A}" dt="2019-12-11T19:36:11.990" v="104" actId="14100"/>
          <ac:spMkLst>
            <pc:docMk/>
            <pc:sldMk cId="109857222" sldId="256"/>
            <ac:spMk id="2" creationId="{00000000-0000-0000-0000-000000000000}"/>
          </ac:spMkLst>
        </pc:spChg>
        <pc:picChg chg="add mod">
          <ac:chgData name="Aaltonen Eetu" userId="S::l5192@student.jamk.fi::4d478df9-5159-407c-b47f-836988ca8599" providerId="AD" clId="Web-{AFA9EAB8-F2BB-EC43-123E-E01D29DC928A}" dt="2019-12-11T19:36:25.444" v="107" actId="1076"/>
          <ac:picMkLst>
            <pc:docMk/>
            <pc:sldMk cId="109857222" sldId="256"/>
            <ac:picMk id="4" creationId="{88E58E05-0811-478E-B128-BE903563A70A}"/>
          </ac:picMkLst>
        </pc:picChg>
      </pc:sldChg>
      <pc:sldChg chg="modSp">
        <pc:chgData name="Aaltonen Eetu" userId="S::l5192@student.jamk.fi::4d478df9-5159-407c-b47f-836988ca8599" providerId="AD" clId="Web-{AFA9EAB8-F2BB-EC43-123E-E01D29DC928A}" dt="2019-12-11T19:52:05.019" v="645" actId="20577"/>
        <pc:sldMkLst>
          <pc:docMk/>
          <pc:sldMk cId="480435912" sldId="258"/>
        </pc:sldMkLst>
        <pc:spChg chg="mod">
          <ac:chgData name="Aaltonen Eetu" userId="S::l5192@student.jamk.fi::4d478df9-5159-407c-b47f-836988ca8599" providerId="AD" clId="Web-{AFA9EAB8-F2BB-EC43-123E-E01D29DC928A}" dt="2019-12-11T19:52:05.019" v="645" actId="20577"/>
          <ac:spMkLst>
            <pc:docMk/>
            <pc:sldMk cId="480435912" sldId="258"/>
            <ac:spMk id="3" creationId="{6E9B608E-2D82-40E8-BBBF-F348B62EE423}"/>
          </ac:spMkLst>
        </pc:spChg>
      </pc:sldChg>
      <pc:sldChg chg="modSp">
        <pc:chgData name="Aaltonen Eetu" userId="S::l5192@student.jamk.fi::4d478df9-5159-407c-b47f-836988ca8599" providerId="AD" clId="Web-{AFA9EAB8-F2BB-EC43-123E-E01D29DC928A}" dt="2019-12-11T19:49:28.270" v="438" actId="20577"/>
        <pc:sldMkLst>
          <pc:docMk/>
          <pc:sldMk cId="2805262209" sldId="260"/>
        </pc:sldMkLst>
        <pc:spChg chg="mod">
          <ac:chgData name="Aaltonen Eetu" userId="S::l5192@student.jamk.fi::4d478df9-5159-407c-b47f-836988ca8599" providerId="AD" clId="Web-{AFA9EAB8-F2BB-EC43-123E-E01D29DC928A}" dt="2019-12-11T19:34:12.897" v="1" actId="20577"/>
          <ac:spMkLst>
            <pc:docMk/>
            <pc:sldMk cId="2805262209" sldId="260"/>
            <ac:spMk id="2" creationId="{7F7813A8-34B2-4789-BB97-1BEC31606BD7}"/>
          </ac:spMkLst>
        </pc:spChg>
        <pc:spChg chg="mod">
          <ac:chgData name="Aaltonen Eetu" userId="S::l5192@student.jamk.fi::4d478df9-5159-407c-b47f-836988ca8599" providerId="AD" clId="Web-{AFA9EAB8-F2BB-EC43-123E-E01D29DC928A}" dt="2019-12-11T19:49:28.270" v="438" actId="20577"/>
          <ac:spMkLst>
            <pc:docMk/>
            <pc:sldMk cId="2805262209" sldId="260"/>
            <ac:spMk id="3" creationId="{85F181C8-7236-4B68-9B26-018D77989FBD}"/>
          </ac:spMkLst>
        </pc:spChg>
      </pc:sldChg>
      <pc:sldChg chg="add replId">
        <pc:chgData name="Aaltonen Eetu" userId="S::l5192@student.jamk.fi::4d478df9-5159-407c-b47f-836988ca8599" providerId="AD" clId="Web-{AFA9EAB8-F2BB-EC43-123E-E01D29DC928A}" dt="2019-12-11T19:34:08.569" v="0"/>
        <pc:sldMkLst>
          <pc:docMk/>
          <pc:sldMk cId="2978542830" sldId="262"/>
        </pc:sldMkLst>
      </pc:sldChg>
      <pc:sldChg chg="addSp modSp add replId">
        <pc:chgData name="Aaltonen Eetu" userId="S::l5192@student.jamk.fi::4d478df9-5159-407c-b47f-836988ca8599" providerId="AD" clId="Web-{AFA9EAB8-F2BB-EC43-123E-E01D29DC928A}" dt="2019-12-11T19:48:35.598" v="417" actId="1076"/>
        <pc:sldMkLst>
          <pc:docMk/>
          <pc:sldMk cId="1192977030" sldId="263"/>
        </pc:sldMkLst>
        <pc:spChg chg="mod">
          <ac:chgData name="Aaltonen Eetu" userId="S::l5192@student.jamk.fi::4d478df9-5159-407c-b47f-836988ca8599" providerId="AD" clId="Web-{AFA9EAB8-F2BB-EC43-123E-E01D29DC928A}" dt="2019-12-11T19:44:32.708" v="281" actId="20577"/>
          <ac:spMkLst>
            <pc:docMk/>
            <pc:sldMk cId="1192977030" sldId="263"/>
            <ac:spMk id="2" creationId="{7F7813A8-34B2-4789-BB97-1BEC31606BD7}"/>
          </ac:spMkLst>
        </pc:spChg>
        <pc:spChg chg="mod">
          <ac:chgData name="Aaltonen Eetu" userId="S::l5192@student.jamk.fi::4d478df9-5159-407c-b47f-836988ca8599" providerId="AD" clId="Web-{AFA9EAB8-F2BB-EC43-123E-E01D29DC928A}" dt="2019-12-11T19:48:15.957" v="410" actId="20577"/>
          <ac:spMkLst>
            <pc:docMk/>
            <pc:sldMk cId="1192977030" sldId="263"/>
            <ac:spMk id="3" creationId="{85F181C8-7236-4B68-9B26-018D77989FBD}"/>
          </ac:spMkLst>
        </pc:spChg>
        <pc:picChg chg="add mod">
          <ac:chgData name="Aaltonen Eetu" userId="S::l5192@student.jamk.fi::4d478df9-5159-407c-b47f-836988ca8599" providerId="AD" clId="Web-{AFA9EAB8-F2BB-EC43-123E-E01D29DC928A}" dt="2019-12-11T19:48:35.598" v="417" actId="1076"/>
          <ac:picMkLst>
            <pc:docMk/>
            <pc:sldMk cId="1192977030" sldId="263"/>
            <ac:picMk id="4" creationId="{7555CA52-A4EC-4B86-BE1C-4B91558977B2}"/>
          </ac:picMkLst>
        </pc:picChg>
      </pc:sldChg>
      <pc:sldChg chg="addSp delSp modSp add replId">
        <pc:chgData name="Aaltonen Eetu" userId="S::l5192@student.jamk.fi::4d478df9-5159-407c-b47f-836988ca8599" providerId="AD" clId="Web-{AFA9EAB8-F2BB-EC43-123E-E01D29DC928A}" dt="2019-12-11T19:45:14.239" v="340" actId="1076"/>
        <pc:sldMkLst>
          <pc:docMk/>
          <pc:sldMk cId="3059889037" sldId="264"/>
        </pc:sldMkLst>
        <pc:spChg chg="mod">
          <ac:chgData name="Aaltonen Eetu" userId="S::l5192@student.jamk.fi::4d478df9-5159-407c-b47f-836988ca8599" providerId="AD" clId="Web-{AFA9EAB8-F2BB-EC43-123E-E01D29DC928A}" dt="2019-12-11T19:44:53.224" v="331" actId="20577"/>
          <ac:spMkLst>
            <pc:docMk/>
            <pc:sldMk cId="3059889037" sldId="264"/>
            <ac:spMk id="2" creationId="{7F7813A8-34B2-4789-BB97-1BEC31606BD7}"/>
          </ac:spMkLst>
        </pc:spChg>
        <pc:spChg chg="del mod">
          <ac:chgData name="Aaltonen Eetu" userId="S::l5192@student.jamk.fi::4d478df9-5159-407c-b47f-836988ca8599" providerId="AD" clId="Web-{AFA9EAB8-F2BB-EC43-123E-E01D29DC928A}" dt="2019-12-11T19:45:00.239" v="337"/>
          <ac:spMkLst>
            <pc:docMk/>
            <pc:sldMk cId="3059889037" sldId="264"/>
            <ac:spMk id="3" creationId="{85F181C8-7236-4B68-9B26-018D77989FBD}"/>
          </ac:spMkLst>
        </pc:spChg>
        <pc:picChg chg="add mod ord">
          <ac:chgData name="Aaltonen Eetu" userId="S::l5192@student.jamk.fi::4d478df9-5159-407c-b47f-836988ca8599" providerId="AD" clId="Web-{AFA9EAB8-F2BB-EC43-123E-E01D29DC928A}" dt="2019-12-11T19:45:14.239" v="340" actId="1076"/>
          <ac:picMkLst>
            <pc:docMk/>
            <pc:sldMk cId="3059889037" sldId="264"/>
            <ac:picMk id="4" creationId="{4478EBCD-5EA4-45E9-B739-65F0A2029014}"/>
          </ac:picMkLst>
        </pc:picChg>
      </pc:sldChg>
    </pc:docChg>
  </pc:docChgLst>
  <pc:docChgLst>
    <pc:chgData name="Aaltonen Eetu" userId="S::l5192@student.jamk.fi::4d478df9-5159-407c-b47f-836988ca8599" providerId="AD" clId="Web-{377DE660-38DE-F7C6-7612-BCE1508702DA}"/>
    <pc:docChg chg="addSld delSld modSld sldOrd modSection">
      <pc:chgData name="Aaltonen Eetu" userId="S::l5192@student.jamk.fi::4d478df9-5159-407c-b47f-836988ca8599" providerId="AD" clId="Web-{377DE660-38DE-F7C6-7612-BCE1508702DA}" dt="2019-12-11T22:57:13.962" v="953" actId="1076"/>
      <pc:docMkLst>
        <pc:docMk/>
      </pc:docMkLst>
      <pc:sldChg chg="modSp">
        <pc:chgData name="Aaltonen Eetu" userId="S::l5192@student.jamk.fi::4d478df9-5159-407c-b47f-836988ca8599" providerId="AD" clId="Web-{377DE660-38DE-F7C6-7612-BCE1508702DA}" dt="2019-12-11T22:57:13.962" v="953" actId="1076"/>
        <pc:sldMkLst>
          <pc:docMk/>
          <pc:sldMk cId="109857222" sldId="256"/>
        </pc:sldMkLst>
        <pc:spChg chg="mod">
          <ac:chgData name="Aaltonen Eetu" userId="S::l5192@student.jamk.fi::4d478df9-5159-407c-b47f-836988ca8599" providerId="AD" clId="Web-{377DE660-38DE-F7C6-7612-BCE1508702DA}" dt="2019-12-11T22:56:40.930" v="944" actId="20577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Aaltonen Eetu" userId="S::l5192@student.jamk.fi::4d478df9-5159-407c-b47f-836988ca8599" providerId="AD" clId="Web-{377DE660-38DE-F7C6-7612-BCE1508702DA}" dt="2019-12-11T22:57:13.962" v="953" actId="1076"/>
          <ac:spMkLst>
            <pc:docMk/>
            <pc:sldMk cId="109857222" sldId="256"/>
            <ac:spMk id="5" creationId="{20CE8057-6826-4198-BC1D-20F386298A46}"/>
          </ac:spMkLst>
        </pc:spChg>
      </pc:sldChg>
      <pc:sldChg chg="modSp">
        <pc:chgData name="Aaltonen Eetu" userId="S::l5192@student.jamk.fi::4d478df9-5159-407c-b47f-836988ca8599" providerId="AD" clId="Web-{377DE660-38DE-F7C6-7612-BCE1508702DA}" dt="2019-12-11T21:00:48.943" v="362" actId="20577"/>
        <pc:sldMkLst>
          <pc:docMk/>
          <pc:sldMk cId="4054901910" sldId="257"/>
        </pc:sldMkLst>
        <pc:spChg chg="mod">
          <ac:chgData name="Aaltonen Eetu" userId="S::l5192@student.jamk.fi::4d478df9-5159-407c-b47f-836988ca8599" providerId="AD" clId="Web-{377DE660-38DE-F7C6-7612-BCE1508702DA}" dt="2019-12-11T21:00:48.943" v="362" actId="20577"/>
          <ac:spMkLst>
            <pc:docMk/>
            <pc:sldMk cId="4054901910" sldId="257"/>
            <ac:spMk id="3" creationId="{024CFCDB-666E-4B57-A23E-951625C4298F}"/>
          </ac:spMkLst>
        </pc:spChg>
      </pc:sldChg>
      <pc:sldChg chg="modSp">
        <pc:chgData name="Aaltonen Eetu" userId="S::l5192@student.jamk.fi::4d478df9-5159-407c-b47f-836988ca8599" providerId="AD" clId="Web-{377DE660-38DE-F7C6-7612-BCE1508702DA}" dt="2019-12-11T20:47:59.021" v="13" actId="20577"/>
        <pc:sldMkLst>
          <pc:docMk/>
          <pc:sldMk cId="480435912" sldId="258"/>
        </pc:sldMkLst>
        <pc:spChg chg="mod">
          <ac:chgData name="Aaltonen Eetu" userId="S::l5192@student.jamk.fi::4d478df9-5159-407c-b47f-836988ca8599" providerId="AD" clId="Web-{377DE660-38DE-F7C6-7612-BCE1508702DA}" dt="2019-12-11T20:47:59.021" v="13" actId="20577"/>
          <ac:spMkLst>
            <pc:docMk/>
            <pc:sldMk cId="480435912" sldId="258"/>
            <ac:spMk id="3" creationId="{6E9B608E-2D82-40E8-BBBF-F348B62EE423}"/>
          </ac:spMkLst>
        </pc:spChg>
      </pc:sldChg>
      <pc:sldChg chg="modSp">
        <pc:chgData name="Aaltonen Eetu" userId="S::l5192@student.jamk.fi::4d478df9-5159-407c-b47f-836988ca8599" providerId="AD" clId="Web-{377DE660-38DE-F7C6-7612-BCE1508702DA}" dt="2019-12-11T21:56:15.866" v="942" actId="20577"/>
        <pc:sldMkLst>
          <pc:docMk/>
          <pc:sldMk cId="3388656792" sldId="259"/>
        </pc:sldMkLst>
        <pc:spChg chg="mod">
          <ac:chgData name="Aaltonen Eetu" userId="S::l5192@student.jamk.fi::4d478df9-5159-407c-b47f-836988ca8599" providerId="AD" clId="Web-{377DE660-38DE-F7C6-7612-BCE1508702DA}" dt="2019-12-11T21:56:15.866" v="942" actId="20577"/>
          <ac:spMkLst>
            <pc:docMk/>
            <pc:sldMk cId="3388656792" sldId="259"/>
            <ac:spMk id="3" creationId="{59A356EB-BD67-44A4-BB18-6095A2A25D14}"/>
          </ac:spMkLst>
        </pc:spChg>
      </pc:sldChg>
      <pc:sldChg chg="modSp">
        <pc:chgData name="Aaltonen Eetu" userId="S::l5192@student.jamk.fi::4d478df9-5159-407c-b47f-836988ca8599" providerId="AD" clId="Web-{377DE660-38DE-F7C6-7612-BCE1508702DA}" dt="2019-12-11T21:47:17.819" v="913" actId="20577"/>
        <pc:sldMkLst>
          <pc:docMk/>
          <pc:sldMk cId="2805262209" sldId="260"/>
        </pc:sldMkLst>
        <pc:spChg chg="mod">
          <ac:chgData name="Aaltonen Eetu" userId="S::l5192@student.jamk.fi::4d478df9-5159-407c-b47f-836988ca8599" providerId="AD" clId="Web-{377DE660-38DE-F7C6-7612-BCE1508702DA}" dt="2019-12-11T21:47:17.819" v="913" actId="20577"/>
          <ac:spMkLst>
            <pc:docMk/>
            <pc:sldMk cId="2805262209" sldId="260"/>
            <ac:spMk id="3" creationId="{85F181C8-7236-4B68-9B26-018D77989FBD}"/>
          </ac:spMkLst>
        </pc:spChg>
        <pc:picChg chg="mod">
          <ac:chgData name="Aaltonen Eetu" userId="S::l5192@student.jamk.fi::4d478df9-5159-407c-b47f-836988ca8599" providerId="AD" clId="Web-{377DE660-38DE-F7C6-7612-BCE1508702DA}" dt="2019-12-11T21:42:47.913" v="880" actId="14100"/>
          <ac:picMkLst>
            <pc:docMk/>
            <pc:sldMk cId="2805262209" sldId="260"/>
            <ac:picMk id="4" creationId="{C4957189-D1CD-4A1F-BD49-9F4753A3C32C}"/>
          </ac:picMkLst>
        </pc:picChg>
        <pc:picChg chg="mod">
          <ac:chgData name="Aaltonen Eetu" userId="S::l5192@student.jamk.fi::4d478df9-5159-407c-b47f-836988ca8599" providerId="AD" clId="Web-{377DE660-38DE-F7C6-7612-BCE1508702DA}" dt="2019-12-11T21:42:49.881" v="881" actId="1076"/>
          <ac:picMkLst>
            <pc:docMk/>
            <pc:sldMk cId="2805262209" sldId="260"/>
            <ac:picMk id="6" creationId="{7813AAE0-D571-477E-B5C3-92808B51044F}"/>
          </ac:picMkLst>
        </pc:picChg>
      </pc:sldChg>
      <pc:sldChg chg="modSp">
        <pc:chgData name="Aaltonen Eetu" userId="S::l5192@student.jamk.fi::4d478df9-5159-407c-b47f-836988ca8599" providerId="AD" clId="Web-{377DE660-38DE-F7C6-7612-BCE1508702DA}" dt="2019-12-11T20:56:30.458" v="42" actId="20577"/>
        <pc:sldMkLst>
          <pc:docMk/>
          <pc:sldMk cId="2521463938" sldId="261"/>
        </pc:sldMkLst>
        <pc:spChg chg="mod">
          <ac:chgData name="Aaltonen Eetu" userId="S::l5192@student.jamk.fi::4d478df9-5159-407c-b47f-836988ca8599" providerId="AD" clId="Web-{377DE660-38DE-F7C6-7612-BCE1508702DA}" dt="2019-12-11T20:56:30.458" v="42" actId="20577"/>
          <ac:spMkLst>
            <pc:docMk/>
            <pc:sldMk cId="2521463938" sldId="261"/>
            <ac:spMk id="3" creationId="{0A419DEE-026A-494E-8490-045DD9A135B4}"/>
          </ac:spMkLst>
        </pc:spChg>
      </pc:sldChg>
      <pc:sldChg chg="addSp delSp modSp del">
        <pc:chgData name="Aaltonen Eetu" userId="S::l5192@student.jamk.fi::4d478df9-5159-407c-b47f-836988ca8599" providerId="AD" clId="Web-{377DE660-38DE-F7C6-7612-BCE1508702DA}" dt="2019-12-11T21:31:51.928" v="843"/>
        <pc:sldMkLst>
          <pc:docMk/>
          <pc:sldMk cId="2978542830" sldId="262"/>
        </pc:sldMkLst>
        <pc:spChg chg="mod">
          <ac:chgData name="Aaltonen Eetu" userId="S::l5192@student.jamk.fi::4d478df9-5159-407c-b47f-836988ca8599" providerId="AD" clId="Web-{377DE660-38DE-F7C6-7612-BCE1508702DA}" dt="2019-12-11T20:48:16.083" v="30" actId="20577"/>
          <ac:spMkLst>
            <pc:docMk/>
            <pc:sldMk cId="2978542830" sldId="262"/>
            <ac:spMk id="2" creationId="{7F7813A8-34B2-4789-BB97-1BEC31606BD7}"/>
          </ac:spMkLst>
        </pc:spChg>
        <pc:spChg chg="del mod">
          <ac:chgData name="Aaltonen Eetu" userId="S::l5192@student.jamk.fi::4d478df9-5159-407c-b47f-836988ca8599" providerId="AD" clId="Web-{377DE660-38DE-F7C6-7612-BCE1508702DA}" dt="2019-12-11T20:48:53.099" v="34"/>
          <ac:spMkLst>
            <pc:docMk/>
            <pc:sldMk cId="2978542830" sldId="262"/>
            <ac:spMk id="3" creationId="{85F181C8-7236-4B68-9B26-018D77989FBD}"/>
          </ac:spMkLst>
        </pc:spChg>
        <pc:spChg chg="add mod">
          <ac:chgData name="Aaltonen Eetu" userId="S::l5192@student.jamk.fi::4d478df9-5159-407c-b47f-836988ca8599" providerId="AD" clId="Web-{377DE660-38DE-F7C6-7612-BCE1508702DA}" dt="2019-12-11T21:15:02.803" v="772"/>
          <ac:spMkLst>
            <pc:docMk/>
            <pc:sldMk cId="2978542830" sldId="262"/>
            <ac:spMk id="7" creationId="{21FC553F-614B-4E53-9FBB-3AE0B382145B}"/>
          </ac:spMkLst>
        </pc:spChg>
        <pc:picChg chg="add del mod ord">
          <ac:chgData name="Aaltonen Eetu" userId="S::l5192@student.jamk.fi::4d478df9-5159-407c-b47f-836988ca8599" providerId="AD" clId="Web-{377DE660-38DE-F7C6-7612-BCE1508702DA}" dt="2019-12-11T21:15:02.803" v="772"/>
          <ac:picMkLst>
            <pc:docMk/>
            <pc:sldMk cId="2978542830" sldId="262"/>
            <ac:picMk id="4" creationId="{13425C72-6C9C-4975-BF5B-A57F302B3F1E}"/>
          </ac:picMkLst>
        </pc:picChg>
      </pc:sldChg>
      <pc:sldChg chg="modSp">
        <pc:chgData name="Aaltonen Eetu" userId="S::l5192@student.jamk.fi::4d478df9-5159-407c-b47f-836988ca8599" providerId="AD" clId="Web-{377DE660-38DE-F7C6-7612-BCE1508702DA}" dt="2019-12-11T21:54:34.241" v="923" actId="20577"/>
        <pc:sldMkLst>
          <pc:docMk/>
          <pc:sldMk cId="1192977030" sldId="263"/>
        </pc:sldMkLst>
        <pc:spChg chg="mod">
          <ac:chgData name="Aaltonen Eetu" userId="S::l5192@student.jamk.fi::4d478df9-5159-407c-b47f-836988ca8599" providerId="AD" clId="Web-{377DE660-38DE-F7C6-7612-BCE1508702DA}" dt="2019-12-11T21:54:34.241" v="923" actId="20577"/>
          <ac:spMkLst>
            <pc:docMk/>
            <pc:sldMk cId="1192977030" sldId="263"/>
            <ac:spMk id="2" creationId="{7F7813A8-34B2-4789-BB97-1BEC31606BD7}"/>
          </ac:spMkLst>
        </pc:spChg>
        <pc:spChg chg="mod">
          <ac:chgData name="Aaltonen Eetu" userId="S::l5192@student.jamk.fi::4d478df9-5159-407c-b47f-836988ca8599" providerId="AD" clId="Web-{377DE660-38DE-F7C6-7612-BCE1508702DA}" dt="2019-12-11T21:54:28.116" v="919" actId="20577"/>
          <ac:spMkLst>
            <pc:docMk/>
            <pc:sldMk cId="1192977030" sldId="263"/>
            <ac:spMk id="3" creationId="{85F181C8-7236-4B68-9B26-018D77989FBD}"/>
          </ac:spMkLst>
        </pc:spChg>
      </pc:sldChg>
      <pc:sldChg chg="modSp">
        <pc:chgData name="Aaltonen Eetu" userId="S::l5192@student.jamk.fi::4d478df9-5159-407c-b47f-836988ca8599" providerId="AD" clId="Web-{377DE660-38DE-F7C6-7612-BCE1508702DA}" dt="2019-12-11T21:34:57.350" v="863" actId="20577"/>
        <pc:sldMkLst>
          <pc:docMk/>
          <pc:sldMk cId="871558279" sldId="266"/>
        </pc:sldMkLst>
        <pc:spChg chg="mod">
          <ac:chgData name="Aaltonen Eetu" userId="S::l5192@student.jamk.fi::4d478df9-5159-407c-b47f-836988ca8599" providerId="AD" clId="Web-{377DE660-38DE-F7C6-7612-BCE1508702DA}" dt="2019-12-11T21:34:57.350" v="863" actId="20577"/>
          <ac:spMkLst>
            <pc:docMk/>
            <pc:sldMk cId="871558279" sldId="266"/>
            <ac:spMk id="3" creationId="{85F181C8-7236-4B68-9B26-018D77989FBD}"/>
          </ac:spMkLst>
        </pc:spChg>
      </pc:sldChg>
      <pc:sldChg chg="addSp delSp modSp add ord replId">
        <pc:chgData name="Aaltonen Eetu" userId="S::l5192@student.jamk.fi::4d478df9-5159-407c-b47f-836988ca8599" providerId="AD" clId="Web-{377DE660-38DE-F7C6-7612-BCE1508702DA}" dt="2019-12-11T21:28:12.272" v="841" actId="20577"/>
        <pc:sldMkLst>
          <pc:docMk/>
          <pc:sldMk cId="3105653411" sldId="267"/>
        </pc:sldMkLst>
        <pc:spChg chg="mod">
          <ac:chgData name="Aaltonen Eetu" userId="S::l5192@student.jamk.fi::4d478df9-5159-407c-b47f-836988ca8599" providerId="AD" clId="Web-{377DE660-38DE-F7C6-7612-BCE1508702DA}" dt="2019-12-11T21:14:54.959" v="768" actId="20577"/>
          <ac:spMkLst>
            <pc:docMk/>
            <pc:sldMk cId="3105653411" sldId="267"/>
            <ac:spMk id="2" creationId="{7F7813A8-34B2-4789-BB97-1BEC31606BD7}"/>
          </ac:spMkLst>
        </pc:spChg>
        <pc:spChg chg="mod">
          <ac:chgData name="Aaltonen Eetu" userId="S::l5192@student.jamk.fi::4d478df9-5159-407c-b47f-836988ca8599" providerId="AD" clId="Web-{377DE660-38DE-F7C6-7612-BCE1508702DA}" dt="2019-12-11T21:28:12.272" v="841" actId="20577"/>
          <ac:spMkLst>
            <pc:docMk/>
            <pc:sldMk cId="3105653411" sldId="267"/>
            <ac:spMk id="3" creationId="{85F181C8-7236-4B68-9B26-018D77989FBD}"/>
          </ac:spMkLst>
        </pc:spChg>
        <pc:picChg chg="del">
          <ac:chgData name="Aaltonen Eetu" userId="S::l5192@student.jamk.fi::4d478df9-5159-407c-b47f-836988ca8599" providerId="AD" clId="Web-{377DE660-38DE-F7C6-7612-BCE1508702DA}" dt="2019-12-11T21:15:13.084" v="774"/>
          <ac:picMkLst>
            <pc:docMk/>
            <pc:sldMk cId="3105653411" sldId="267"/>
            <ac:picMk id="4" creationId="{7555CA52-A4EC-4B86-BE1C-4B91558977B2}"/>
          </ac:picMkLst>
        </pc:picChg>
        <pc:picChg chg="add mod">
          <ac:chgData name="Aaltonen Eetu" userId="S::l5192@student.jamk.fi::4d478df9-5159-407c-b47f-836988ca8599" providerId="AD" clId="Web-{377DE660-38DE-F7C6-7612-BCE1508702DA}" dt="2019-12-11T21:15:17.459" v="776" actId="14100"/>
          <ac:picMkLst>
            <pc:docMk/>
            <pc:sldMk cId="3105653411" sldId="267"/>
            <ac:picMk id="5" creationId="{BA082D2F-5DB5-4986-B64A-4FA129ADBAC2}"/>
          </ac:picMkLst>
        </pc:picChg>
      </pc:sldChg>
      <pc:sldChg chg="modSp">
        <pc:chgData name="Aaltonen Eetu" userId="S::l5192@student.jamk.fi::4d478df9-5159-407c-b47f-836988ca8599" providerId="AD" clId="Web-{377DE660-38DE-F7C6-7612-BCE1508702DA}" dt="2019-12-11T21:41:44.772" v="877" actId="20577"/>
        <pc:sldMkLst>
          <pc:docMk/>
          <pc:sldMk cId="3518347631" sldId="268"/>
        </pc:sldMkLst>
        <pc:spChg chg="mod">
          <ac:chgData name="Aaltonen Eetu" userId="S::l5192@student.jamk.fi::4d478df9-5159-407c-b47f-836988ca8599" providerId="AD" clId="Web-{377DE660-38DE-F7C6-7612-BCE1508702DA}" dt="2019-12-11T21:41:44.772" v="877" actId="20577"/>
          <ac:spMkLst>
            <pc:docMk/>
            <pc:sldMk cId="3518347631" sldId="268"/>
            <ac:spMk id="5" creationId="{AE3C5B61-279F-4719-831D-49478D7EA089}"/>
          </ac:spMkLst>
        </pc:spChg>
      </pc:sldChg>
    </pc:docChg>
  </pc:docChgLst>
  <pc:docChgLst>
    <pc:chgData name="Aaltonen Eetu" userId="S::l5192@student.jamk.fi::4d478df9-5159-407c-b47f-836988ca8599" providerId="AD" clId="Web-{F6BCB87B-F061-6799-FF7A-87D91B8AB0D8}"/>
    <pc:docChg chg="addSld modSld modSection">
      <pc:chgData name="Aaltonen Eetu" userId="S::l5192@student.jamk.fi::4d478df9-5159-407c-b47f-836988ca8599" providerId="AD" clId="Web-{F6BCB87B-F061-6799-FF7A-87D91B8AB0D8}" dt="2019-12-11T20:35:35.047" v="2261"/>
      <pc:docMkLst>
        <pc:docMk/>
      </pc:docMkLst>
      <pc:sldChg chg="addSp modSp">
        <pc:chgData name="Aaltonen Eetu" userId="S::l5192@student.jamk.fi::4d478df9-5159-407c-b47f-836988ca8599" providerId="AD" clId="Web-{F6BCB87B-F061-6799-FF7A-87D91B8AB0D8}" dt="2019-12-11T20:23:56.115" v="1931" actId="20577"/>
        <pc:sldMkLst>
          <pc:docMk/>
          <pc:sldMk cId="109857222" sldId="256"/>
        </pc:sldMkLst>
        <pc:spChg chg="mod">
          <ac:chgData name="Aaltonen Eetu" userId="S::l5192@student.jamk.fi::4d478df9-5159-407c-b47f-836988ca8599" providerId="AD" clId="Web-{F6BCB87B-F061-6799-FF7A-87D91B8AB0D8}" dt="2019-12-11T20:21:06.867" v="1795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altonen Eetu" userId="S::l5192@student.jamk.fi::4d478df9-5159-407c-b47f-836988ca8599" providerId="AD" clId="Web-{F6BCB87B-F061-6799-FF7A-87D91B8AB0D8}" dt="2019-12-11T20:23:56.115" v="1931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altonen Eetu" userId="S::l5192@student.jamk.fi::4d478df9-5159-407c-b47f-836988ca8599" providerId="AD" clId="Web-{F6BCB87B-F061-6799-FF7A-87D91B8AB0D8}" dt="2019-12-11T19:54:05.195" v="49" actId="1076"/>
          <ac:spMkLst>
            <pc:docMk/>
            <pc:sldMk cId="109857222" sldId="256"/>
            <ac:spMk id="5" creationId="{20CE8057-6826-4198-BC1D-20F386298A46}"/>
          </ac:spMkLst>
        </pc:spChg>
        <pc:picChg chg="mod">
          <ac:chgData name="Aaltonen Eetu" userId="S::l5192@student.jamk.fi::4d478df9-5159-407c-b47f-836988ca8599" providerId="AD" clId="Web-{F6BCB87B-F061-6799-FF7A-87D91B8AB0D8}" dt="2019-12-11T20:21:49.867" v="1819" actId="1076"/>
          <ac:picMkLst>
            <pc:docMk/>
            <pc:sldMk cId="109857222" sldId="256"/>
            <ac:picMk id="4" creationId="{88E58E05-0811-478E-B128-BE903563A70A}"/>
          </ac:picMkLst>
        </pc:picChg>
      </pc:sldChg>
      <pc:sldChg chg="modSp">
        <pc:chgData name="Aaltonen Eetu" userId="S::l5192@student.jamk.fi::4d478df9-5159-407c-b47f-836988ca8599" providerId="AD" clId="Web-{F6BCB87B-F061-6799-FF7A-87D91B8AB0D8}" dt="2019-12-11T20:04:25.955" v="602" actId="20577"/>
        <pc:sldMkLst>
          <pc:docMk/>
          <pc:sldMk cId="4054901910" sldId="257"/>
        </pc:sldMkLst>
        <pc:spChg chg="mod">
          <ac:chgData name="Aaltonen Eetu" userId="S::l5192@student.jamk.fi::4d478df9-5159-407c-b47f-836988ca8599" providerId="AD" clId="Web-{F6BCB87B-F061-6799-FF7A-87D91B8AB0D8}" dt="2019-12-11T20:04:25.955" v="602" actId="20577"/>
          <ac:spMkLst>
            <pc:docMk/>
            <pc:sldMk cId="4054901910" sldId="257"/>
            <ac:spMk id="3" creationId="{024CFCDB-666E-4B57-A23E-951625C4298F}"/>
          </ac:spMkLst>
        </pc:spChg>
      </pc:sldChg>
      <pc:sldChg chg="addSp delSp modSp">
        <pc:chgData name="Aaltonen Eetu" userId="S::l5192@student.jamk.fi::4d478df9-5159-407c-b47f-836988ca8599" providerId="AD" clId="Web-{F6BCB87B-F061-6799-FF7A-87D91B8AB0D8}" dt="2019-12-11T20:35:04.548" v="2258" actId="20577"/>
        <pc:sldMkLst>
          <pc:docMk/>
          <pc:sldMk cId="480435912" sldId="258"/>
        </pc:sldMkLst>
        <pc:spChg chg="mod">
          <ac:chgData name="Aaltonen Eetu" userId="S::l5192@student.jamk.fi::4d478df9-5159-407c-b47f-836988ca8599" providerId="AD" clId="Web-{F6BCB87B-F061-6799-FF7A-87D91B8AB0D8}" dt="2019-12-11T19:56:39.303" v="94" actId="20577"/>
          <ac:spMkLst>
            <pc:docMk/>
            <pc:sldMk cId="480435912" sldId="258"/>
            <ac:spMk id="2" creationId="{7089B67B-EF2D-4D2A-831B-FB8F5F0B18B1}"/>
          </ac:spMkLst>
        </pc:spChg>
        <pc:spChg chg="mod">
          <ac:chgData name="Aaltonen Eetu" userId="S::l5192@student.jamk.fi::4d478df9-5159-407c-b47f-836988ca8599" providerId="AD" clId="Web-{F6BCB87B-F061-6799-FF7A-87D91B8AB0D8}" dt="2019-12-11T20:35:04.548" v="2258" actId="20577"/>
          <ac:spMkLst>
            <pc:docMk/>
            <pc:sldMk cId="480435912" sldId="258"/>
            <ac:spMk id="3" creationId="{6E9B608E-2D82-40E8-BBBF-F348B62EE423}"/>
          </ac:spMkLst>
        </pc:spChg>
        <pc:picChg chg="add del mod">
          <ac:chgData name="Aaltonen Eetu" userId="S::l5192@student.jamk.fi::4d478df9-5159-407c-b47f-836988ca8599" providerId="AD" clId="Web-{F6BCB87B-F061-6799-FF7A-87D91B8AB0D8}" dt="2019-12-11T19:55:39.022" v="54"/>
          <ac:picMkLst>
            <pc:docMk/>
            <pc:sldMk cId="480435912" sldId="258"/>
            <ac:picMk id="4" creationId="{3C28360F-920E-49EC-A556-2778716B0645}"/>
          </ac:picMkLst>
        </pc:picChg>
        <pc:picChg chg="add mod">
          <ac:chgData name="Aaltonen Eetu" userId="S::l5192@student.jamk.fi::4d478df9-5159-407c-b47f-836988ca8599" providerId="AD" clId="Web-{F6BCB87B-F061-6799-FF7A-87D91B8AB0D8}" dt="2019-12-11T19:56:01.053" v="67" actId="1076"/>
          <ac:picMkLst>
            <pc:docMk/>
            <pc:sldMk cId="480435912" sldId="258"/>
            <ac:picMk id="7" creationId="{F5FAF1AD-EFFC-4083-AB1A-EDCAE9C783C9}"/>
          </ac:picMkLst>
        </pc:picChg>
      </pc:sldChg>
      <pc:sldChg chg="addSp modSp">
        <pc:chgData name="Aaltonen Eetu" userId="S::l5192@student.jamk.fi::4d478df9-5159-407c-b47f-836988ca8599" providerId="AD" clId="Web-{F6BCB87B-F061-6799-FF7A-87D91B8AB0D8}" dt="2019-12-11T20:33:14.424" v="2117" actId="20577"/>
        <pc:sldMkLst>
          <pc:docMk/>
          <pc:sldMk cId="2805262209" sldId="260"/>
        </pc:sldMkLst>
        <pc:spChg chg="mod">
          <ac:chgData name="Aaltonen Eetu" userId="S::l5192@student.jamk.fi::4d478df9-5159-407c-b47f-836988ca8599" providerId="AD" clId="Web-{F6BCB87B-F061-6799-FF7A-87D91B8AB0D8}" dt="2019-12-11T20:33:14.424" v="2117" actId="20577"/>
          <ac:spMkLst>
            <pc:docMk/>
            <pc:sldMk cId="2805262209" sldId="260"/>
            <ac:spMk id="3" creationId="{85F181C8-7236-4B68-9B26-018D77989FBD}"/>
          </ac:spMkLst>
        </pc:spChg>
        <pc:picChg chg="add mod ord">
          <ac:chgData name="Aaltonen Eetu" userId="S::l5192@student.jamk.fi::4d478df9-5159-407c-b47f-836988ca8599" providerId="AD" clId="Web-{F6BCB87B-F061-6799-FF7A-87D91B8AB0D8}" dt="2019-12-11T20:29:35.379" v="2079" actId="14100"/>
          <ac:picMkLst>
            <pc:docMk/>
            <pc:sldMk cId="2805262209" sldId="260"/>
            <ac:picMk id="4" creationId="{C4957189-D1CD-4A1F-BD49-9F4753A3C32C}"/>
          </ac:picMkLst>
        </pc:picChg>
        <pc:picChg chg="add mod">
          <ac:chgData name="Aaltonen Eetu" userId="S::l5192@student.jamk.fi::4d478df9-5159-407c-b47f-836988ca8599" providerId="AD" clId="Web-{F6BCB87B-F061-6799-FF7A-87D91B8AB0D8}" dt="2019-12-11T20:29:41.738" v="2082" actId="1076"/>
          <ac:picMkLst>
            <pc:docMk/>
            <pc:sldMk cId="2805262209" sldId="260"/>
            <ac:picMk id="6" creationId="{7813AAE0-D571-477E-B5C3-92808B51044F}"/>
          </ac:picMkLst>
        </pc:picChg>
        <pc:picChg chg="add mod">
          <ac:chgData name="Aaltonen Eetu" userId="S::l5192@student.jamk.fi::4d478df9-5159-407c-b47f-836988ca8599" providerId="AD" clId="Web-{F6BCB87B-F061-6799-FF7A-87D91B8AB0D8}" dt="2019-12-11T20:29:45.394" v="2083" actId="14100"/>
          <ac:picMkLst>
            <pc:docMk/>
            <pc:sldMk cId="2805262209" sldId="260"/>
            <ac:picMk id="8" creationId="{A592BF4F-F084-4E56-95DA-FDDA629E83A8}"/>
          </ac:picMkLst>
        </pc:picChg>
        <pc:picChg chg="add mod">
          <ac:chgData name="Aaltonen Eetu" userId="S::l5192@student.jamk.fi::4d478df9-5159-407c-b47f-836988ca8599" providerId="AD" clId="Web-{F6BCB87B-F061-6799-FF7A-87D91B8AB0D8}" dt="2019-12-11T20:29:32.676" v="2077" actId="1076"/>
          <ac:picMkLst>
            <pc:docMk/>
            <pc:sldMk cId="2805262209" sldId="260"/>
            <ac:picMk id="10" creationId="{E58D0468-3E0D-402C-BD5B-AF2F89FF302D}"/>
          </ac:picMkLst>
        </pc:picChg>
      </pc:sldChg>
      <pc:sldChg chg="modSp">
        <pc:chgData name="Aaltonen Eetu" userId="S::l5192@student.jamk.fi::4d478df9-5159-407c-b47f-836988ca8599" providerId="AD" clId="Web-{F6BCB87B-F061-6799-FF7A-87D91B8AB0D8}" dt="2019-12-11T20:20:54.367" v="1793" actId="20577"/>
        <pc:sldMkLst>
          <pc:docMk/>
          <pc:sldMk cId="2521463938" sldId="261"/>
        </pc:sldMkLst>
        <pc:spChg chg="mod">
          <ac:chgData name="Aaltonen Eetu" userId="S::l5192@student.jamk.fi::4d478df9-5159-407c-b47f-836988ca8599" providerId="AD" clId="Web-{F6BCB87B-F061-6799-FF7A-87D91B8AB0D8}" dt="2019-12-11T20:18:27.087" v="1697" actId="20577"/>
          <ac:spMkLst>
            <pc:docMk/>
            <pc:sldMk cId="2521463938" sldId="261"/>
            <ac:spMk id="2" creationId="{E53B6473-20EA-4014-AB64-686EE4CDC384}"/>
          </ac:spMkLst>
        </pc:spChg>
        <pc:spChg chg="mod">
          <ac:chgData name="Aaltonen Eetu" userId="S::l5192@student.jamk.fi::4d478df9-5159-407c-b47f-836988ca8599" providerId="AD" clId="Web-{F6BCB87B-F061-6799-FF7A-87D91B8AB0D8}" dt="2019-12-11T20:20:54.367" v="1793" actId="20577"/>
          <ac:spMkLst>
            <pc:docMk/>
            <pc:sldMk cId="2521463938" sldId="261"/>
            <ac:spMk id="3" creationId="{0A419DEE-026A-494E-8490-045DD9A135B4}"/>
          </ac:spMkLst>
        </pc:spChg>
      </pc:sldChg>
      <pc:sldChg chg="modSp">
        <pc:chgData name="Aaltonen Eetu" userId="S::l5192@student.jamk.fi::4d478df9-5159-407c-b47f-836988ca8599" providerId="AD" clId="Web-{F6BCB87B-F061-6799-FF7A-87D91B8AB0D8}" dt="2019-12-11T20:10:09.702" v="897" actId="20577"/>
        <pc:sldMkLst>
          <pc:docMk/>
          <pc:sldMk cId="1192977030" sldId="263"/>
        </pc:sldMkLst>
        <pc:spChg chg="mod">
          <ac:chgData name="Aaltonen Eetu" userId="S::l5192@student.jamk.fi::4d478df9-5159-407c-b47f-836988ca8599" providerId="AD" clId="Web-{F6BCB87B-F061-6799-FF7A-87D91B8AB0D8}" dt="2019-12-11T19:59:48.895" v="307" actId="20577"/>
          <ac:spMkLst>
            <pc:docMk/>
            <pc:sldMk cId="1192977030" sldId="263"/>
            <ac:spMk id="2" creationId="{7F7813A8-34B2-4789-BB97-1BEC31606BD7}"/>
          </ac:spMkLst>
        </pc:spChg>
        <pc:spChg chg="mod">
          <ac:chgData name="Aaltonen Eetu" userId="S::l5192@student.jamk.fi::4d478df9-5159-407c-b47f-836988ca8599" providerId="AD" clId="Web-{F6BCB87B-F061-6799-FF7A-87D91B8AB0D8}" dt="2019-12-11T20:10:09.702" v="897" actId="20577"/>
          <ac:spMkLst>
            <pc:docMk/>
            <pc:sldMk cId="1192977030" sldId="263"/>
            <ac:spMk id="3" creationId="{85F181C8-7236-4B68-9B26-018D77989FBD}"/>
          </ac:spMkLst>
        </pc:spChg>
        <pc:picChg chg="mod">
          <ac:chgData name="Aaltonen Eetu" userId="S::l5192@student.jamk.fi::4d478df9-5159-407c-b47f-836988ca8599" providerId="AD" clId="Web-{F6BCB87B-F061-6799-FF7A-87D91B8AB0D8}" dt="2019-12-11T19:59:58.895" v="312" actId="14100"/>
          <ac:picMkLst>
            <pc:docMk/>
            <pc:sldMk cId="1192977030" sldId="263"/>
            <ac:picMk id="4" creationId="{7555CA52-A4EC-4B86-BE1C-4B91558977B2}"/>
          </ac:picMkLst>
        </pc:picChg>
      </pc:sldChg>
      <pc:sldChg chg="modSp add replId">
        <pc:chgData name="Aaltonen Eetu" userId="S::l5192@student.jamk.fi::4d478df9-5159-407c-b47f-836988ca8599" providerId="AD" clId="Web-{F6BCB87B-F061-6799-FF7A-87D91B8AB0D8}" dt="2019-12-11T20:17:51.306" v="1685" actId="14100"/>
        <pc:sldMkLst>
          <pc:docMk/>
          <pc:sldMk cId="786081872" sldId="265"/>
        </pc:sldMkLst>
        <pc:spChg chg="mod">
          <ac:chgData name="Aaltonen Eetu" userId="S::l5192@student.jamk.fi::4d478df9-5159-407c-b47f-836988ca8599" providerId="AD" clId="Web-{F6BCB87B-F061-6799-FF7A-87D91B8AB0D8}" dt="2019-12-11T20:13:21.106" v="1237" actId="20577"/>
          <ac:spMkLst>
            <pc:docMk/>
            <pc:sldMk cId="786081872" sldId="265"/>
            <ac:spMk id="2" creationId="{4974AC67-04E7-4907-A48D-31136BE3A5B9}"/>
          </ac:spMkLst>
        </pc:spChg>
        <pc:spChg chg="mod">
          <ac:chgData name="Aaltonen Eetu" userId="S::l5192@student.jamk.fi::4d478df9-5159-407c-b47f-836988ca8599" providerId="AD" clId="Web-{F6BCB87B-F061-6799-FF7A-87D91B8AB0D8}" dt="2019-12-11T20:17:51.306" v="1685" actId="14100"/>
          <ac:spMkLst>
            <pc:docMk/>
            <pc:sldMk cId="786081872" sldId="265"/>
            <ac:spMk id="3" creationId="{59A356EB-BD67-44A4-BB18-6095A2A25D14}"/>
          </ac:spMkLst>
        </pc:spChg>
      </pc:sldChg>
      <pc:sldChg chg="add replId">
        <pc:chgData name="Aaltonen Eetu" userId="S::l5192@student.jamk.fi::4d478df9-5159-407c-b47f-836988ca8599" providerId="AD" clId="Web-{F6BCB87B-F061-6799-FF7A-87D91B8AB0D8}" dt="2019-12-11T20:35:35.047" v="2261"/>
        <pc:sldMkLst>
          <pc:docMk/>
          <pc:sldMk cId="871558279" sldId="266"/>
        </pc:sldMkLst>
      </pc:sldChg>
    </pc:docChg>
  </pc:docChgLst>
  <pc:docChgLst>
    <pc:chgData name="Ilari Rajala" userId="b0eb9be7-ed8e-4321-9f33-729d470b3eaf" providerId="ADAL" clId="{FFEFC523-9F57-4A7D-8B9E-5CDA6B541FAE}"/>
    <pc:docChg chg="custSel addSld delSld modSld sldOrd addSection delSection modSection">
      <pc:chgData name="Ilari Rajala" userId="b0eb9be7-ed8e-4321-9f33-729d470b3eaf" providerId="ADAL" clId="{FFEFC523-9F57-4A7D-8B9E-5CDA6B541FAE}" dt="2019-12-12T05:00:32.452" v="835" actId="1037"/>
      <pc:docMkLst>
        <pc:docMk/>
      </pc:docMkLst>
      <pc:sldChg chg="modSp">
        <pc:chgData name="Ilari Rajala" userId="b0eb9be7-ed8e-4321-9f33-729d470b3eaf" providerId="ADAL" clId="{FFEFC523-9F57-4A7D-8B9E-5CDA6B541FAE}" dt="2019-12-11T11:28:51.001" v="27" actId="20577"/>
        <pc:sldMkLst>
          <pc:docMk/>
          <pc:sldMk cId="109857222" sldId="256"/>
        </pc:sldMkLst>
        <pc:spChg chg="mod">
          <ac:chgData name="Ilari Rajala" userId="b0eb9be7-ed8e-4321-9f33-729d470b3eaf" providerId="ADAL" clId="{FFEFC523-9F57-4A7D-8B9E-5CDA6B541FAE}" dt="2019-12-11T11:28:51.001" v="2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del addCm delCm">
        <pc:chgData name="Ilari Rajala" userId="b0eb9be7-ed8e-4321-9f33-729d470b3eaf" providerId="ADAL" clId="{FFEFC523-9F57-4A7D-8B9E-5CDA6B541FAE}" dt="2019-12-11T12:10:08.724" v="177" actId="18676"/>
        <pc:sldMkLst>
          <pc:docMk/>
          <pc:sldMk cId="2187311669" sldId="257"/>
        </pc:sldMkLst>
        <pc:spChg chg="add mod">
          <ac:chgData name="Ilari Rajala" userId="b0eb9be7-ed8e-4321-9f33-729d470b3eaf" providerId="ADAL" clId="{FFEFC523-9F57-4A7D-8B9E-5CDA6B541FAE}" dt="2019-12-11T12:09:30.546" v="150" actId="1076"/>
          <ac:spMkLst>
            <pc:docMk/>
            <pc:sldMk cId="2187311669" sldId="257"/>
            <ac:spMk id="2" creationId="{58A6AF51-5D9F-4E3A-BD32-5CA72D9D8E7B}"/>
          </ac:spMkLst>
        </pc:spChg>
        <pc:spChg chg="add del mod">
          <ac:chgData name="Ilari Rajala" userId="b0eb9be7-ed8e-4321-9f33-729d470b3eaf" providerId="ADAL" clId="{FFEFC523-9F57-4A7D-8B9E-5CDA6B541FAE}" dt="2019-12-11T12:09:53.520" v="175"/>
          <ac:spMkLst>
            <pc:docMk/>
            <pc:sldMk cId="2187311669" sldId="257"/>
            <ac:spMk id="3" creationId="{BDE7F4E0-28E8-432B-B025-6F76797E42E3}"/>
          </ac:spMkLst>
        </pc:spChg>
      </pc:sldChg>
      <pc:sldChg chg="modSp add">
        <pc:chgData name="Ilari Rajala" userId="b0eb9be7-ed8e-4321-9f33-729d470b3eaf" providerId="ADAL" clId="{FFEFC523-9F57-4A7D-8B9E-5CDA6B541FAE}" dt="2019-12-11T14:59:27.021" v="808" actId="790"/>
        <pc:sldMkLst>
          <pc:docMk/>
          <pc:sldMk cId="4054901910" sldId="257"/>
        </pc:sldMkLst>
        <pc:spChg chg="mod">
          <ac:chgData name="Ilari Rajala" userId="b0eb9be7-ed8e-4321-9f33-729d470b3eaf" providerId="ADAL" clId="{FFEFC523-9F57-4A7D-8B9E-5CDA6B541FAE}" dt="2019-12-11T12:10:23.842" v="191" actId="20577"/>
          <ac:spMkLst>
            <pc:docMk/>
            <pc:sldMk cId="4054901910" sldId="257"/>
            <ac:spMk id="2" creationId="{6F447AA8-39D2-494E-9DD2-9BBF5FB9F3BC}"/>
          </ac:spMkLst>
        </pc:spChg>
        <pc:spChg chg="mod">
          <ac:chgData name="Ilari Rajala" userId="b0eb9be7-ed8e-4321-9f33-729d470b3eaf" providerId="ADAL" clId="{FFEFC523-9F57-4A7D-8B9E-5CDA6B541FAE}" dt="2019-12-11T14:59:27.021" v="808" actId="790"/>
          <ac:spMkLst>
            <pc:docMk/>
            <pc:sldMk cId="4054901910" sldId="257"/>
            <ac:spMk id="3" creationId="{024CFCDB-666E-4B57-A23E-951625C4298F}"/>
          </ac:spMkLst>
        </pc:spChg>
      </pc:sldChg>
      <pc:sldChg chg="modSp add addCm delCm">
        <pc:chgData name="Ilari Rajala" userId="b0eb9be7-ed8e-4321-9f33-729d470b3eaf" providerId="ADAL" clId="{FFEFC523-9F57-4A7D-8B9E-5CDA6B541FAE}" dt="2019-12-11T14:59:45.754" v="813" actId="790"/>
        <pc:sldMkLst>
          <pc:docMk/>
          <pc:sldMk cId="480435912" sldId="258"/>
        </pc:sldMkLst>
        <pc:spChg chg="mod">
          <ac:chgData name="Ilari Rajala" userId="b0eb9be7-ed8e-4321-9f33-729d470b3eaf" providerId="ADAL" clId="{FFEFC523-9F57-4A7D-8B9E-5CDA6B541FAE}" dt="2019-12-11T14:59:33.940" v="809" actId="790"/>
          <ac:spMkLst>
            <pc:docMk/>
            <pc:sldMk cId="480435912" sldId="258"/>
            <ac:spMk id="2" creationId="{7089B67B-EF2D-4D2A-831B-FB8F5F0B18B1}"/>
          </ac:spMkLst>
        </pc:spChg>
        <pc:spChg chg="mod">
          <ac:chgData name="Ilari Rajala" userId="b0eb9be7-ed8e-4321-9f33-729d470b3eaf" providerId="ADAL" clId="{FFEFC523-9F57-4A7D-8B9E-5CDA6B541FAE}" dt="2019-12-11T14:59:45.754" v="813" actId="790"/>
          <ac:spMkLst>
            <pc:docMk/>
            <pc:sldMk cId="480435912" sldId="258"/>
            <ac:spMk id="3" creationId="{6E9B608E-2D82-40E8-BBBF-F348B62EE423}"/>
          </ac:spMkLst>
        </pc:spChg>
      </pc:sldChg>
      <pc:sldChg chg="add del">
        <pc:chgData name="Ilari Rajala" userId="b0eb9be7-ed8e-4321-9f33-729d470b3eaf" providerId="ADAL" clId="{FFEFC523-9F57-4A7D-8B9E-5CDA6B541FAE}" dt="2019-12-11T12:10:08.724" v="177" actId="18676"/>
        <pc:sldMkLst>
          <pc:docMk/>
          <pc:sldMk cId="1852171493" sldId="258"/>
        </pc:sldMkLst>
      </pc:sldChg>
      <pc:sldChg chg="modSp add">
        <pc:chgData name="Ilari Rajala" userId="b0eb9be7-ed8e-4321-9f33-729d470b3eaf" providerId="ADAL" clId="{FFEFC523-9F57-4A7D-8B9E-5CDA6B541FAE}" dt="2019-12-11T14:57:13.961" v="800" actId="790"/>
        <pc:sldMkLst>
          <pc:docMk/>
          <pc:sldMk cId="3388656792" sldId="259"/>
        </pc:sldMkLst>
        <pc:spChg chg="mod">
          <ac:chgData name="Ilari Rajala" userId="b0eb9be7-ed8e-4321-9f33-729d470b3eaf" providerId="ADAL" clId="{FFEFC523-9F57-4A7D-8B9E-5CDA6B541FAE}" dt="2019-12-11T12:47:12.434" v="585" actId="20577"/>
          <ac:spMkLst>
            <pc:docMk/>
            <pc:sldMk cId="3388656792" sldId="259"/>
            <ac:spMk id="2" creationId="{4974AC67-04E7-4907-A48D-31136BE3A5B9}"/>
          </ac:spMkLst>
        </pc:spChg>
        <pc:spChg chg="mod">
          <ac:chgData name="Ilari Rajala" userId="b0eb9be7-ed8e-4321-9f33-729d470b3eaf" providerId="ADAL" clId="{FFEFC523-9F57-4A7D-8B9E-5CDA6B541FAE}" dt="2019-12-11T14:57:13.961" v="800" actId="790"/>
          <ac:spMkLst>
            <pc:docMk/>
            <pc:sldMk cId="3388656792" sldId="259"/>
            <ac:spMk id="3" creationId="{59A356EB-BD67-44A4-BB18-6095A2A25D14}"/>
          </ac:spMkLst>
        </pc:spChg>
      </pc:sldChg>
      <pc:sldChg chg="modSp add ord">
        <pc:chgData name="Ilari Rajala" userId="b0eb9be7-ed8e-4321-9f33-729d470b3eaf" providerId="ADAL" clId="{FFEFC523-9F57-4A7D-8B9E-5CDA6B541FAE}" dt="2019-12-11T15:01:29.635" v="832" actId="20577"/>
        <pc:sldMkLst>
          <pc:docMk/>
          <pc:sldMk cId="2805262209" sldId="260"/>
        </pc:sldMkLst>
        <pc:spChg chg="mod">
          <ac:chgData name="Ilari Rajala" userId="b0eb9be7-ed8e-4321-9f33-729d470b3eaf" providerId="ADAL" clId="{FFEFC523-9F57-4A7D-8B9E-5CDA6B541FAE}" dt="2019-12-11T15:01:29.635" v="832" actId="20577"/>
          <ac:spMkLst>
            <pc:docMk/>
            <pc:sldMk cId="2805262209" sldId="260"/>
            <ac:spMk id="2" creationId="{7F7813A8-34B2-4789-BB97-1BEC31606BD7}"/>
          </ac:spMkLst>
        </pc:spChg>
      </pc:sldChg>
      <pc:sldChg chg="add">
        <pc:chgData name="Ilari Rajala" userId="b0eb9be7-ed8e-4321-9f33-729d470b3eaf" providerId="ADAL" clId="{FFEFC523-9F57-4A7D-8B9E-5CDA6B541FAE}" dt="2019-12-11T15:01:42.058" v="833"/>
        <pc:sldMkLst>
          <pc:docMk/>
          <pc:sldMk cId="2521463938" sldId="261"/>
        </pc:sldMkLst>
      </pc:sldChg>
      <pc:sldChg chg="modSp">
        <pc:chgData name="Ilari Rajala" userId="b0eb9be7-ed8e-4321-9f33-729d470b3eaf" providerId="ADAL" clId="{FFEFC523-9F57-4A7D-8B9E-5CDA6B541FAE}" dt="2019-12-12T05:00:32.452" v="835" actId="1037"/>
        <pc:sldMkLst>
          <pc:docMk/>
          <pc:sldMk cId="2132655133" sldId="276"/>
        </pc:sldMkLst>
        <pc:picChg chg="mod">
          <ac:chgData name="Ilari Rajala" userId="b0eb9be7-ed8e-4321-9f33-729d470b3eaf" providerId="ADAL" clId="{FFEFC523-9F57-4A7D-8B9E-5CDA6B541FAE}" dt="2019-12-12T05:00:32.452" v="835" actId="1037"/>
          <ac:picMkLst>
            <pc:docMk/>
            <pc:sldMk cId="2132655133" sldId="276"/>
            <ac:picMk id="1028" creationId="{526681BA-FBA6-4815-B32E-A0A3E17C72C9}"/>
          </ac:picMkLst>
        </pc:picChg>
      </pc:sldChg>
    </pc:docChg>
  </pc:docChgLst>
  <pc:docChgLst>
    <pc:chgData name="Kopakkala Leevi" userId="S::k8292@student.jamk.fi::ace1103b-d946-4459-810d-0d1174a1ca55" providerId="AD" clId="Web-{360FF30A-B1E8-17E5-EF68-EE9E1D003E4F}"/>
    <pc:docChg chg="modSld">
      <pc:chgData name="Kopakkala Leevi" userId="S::k8292@student.jamk.fi::ace1103b-d946-4459-810d-0d1174a1ca55" providerId="AD" clId="Web-{360FF30A-B1E8-17E5-EF68-EE9E1D003E4F}" dt="2019-12-11T21:17:13.008" v="1"/>
      <pc:docMkLst>
        <pc:docMk/>
      </pc:docMkLst>
      <pc:sldChg chg="mod setBg">
        <pc:chgData name="Kopakkala Leevi" userId="S::k8292@student.jamk.fi::ace1103b-d946-4459-810d-0d1174a1ca55" providerId="AD" clId="Web-{360FF30A-B1E8-17E5-EF68-EE9E1D003E4F}" dt="2019-12-11T21:17:13.008" v="1"/>
        <pc:sldMkLst>
          <pc:docMk/>
          <pc:sldMk cId="109857222" sldId="256"/>
        </pc:sldMkLst>
      </pc:sldChg>
    </pc:docChg>
  </pc:docChgLst>
  <pc:docChgLst>
    <pc:chgData name="Kopakkala Leevi" userId="ace1103b-d946-4459-810d-0d1174a1ca55" providerId="ADAL" clId="{01DDDF12-3098-492E-BD3F-1A1EB959E180}"/>
    <pc:docChg chg="undo redo custSel addSld delSld modSld sldOrd modSection">
      <pc:chgData name="Kopakkala Leevi" userId="ace1103b-d946-4459-810d-0d1174a1ca55" providerId="ADAL" clId="{01DDDF12-3098-492E-BD3F-1A1EB959E180}" dt="2019-12-12T00:29:02.550" v="1533" actId="20577"/>
      <pc:docMkLst>
        <pc:docMk/>
      </pc:docMkLst>
      <pc:sldChg chg="addSp delSp modSp">
        <pc:chgData name="Kopakkala Leevi" userId="ace1103b-d946-4459-810d-0d1174a1ca55" providerId="ADAL" clId="{01DDDF12-3098-492E-BD3F-1A1EB959E180}" dt="2019-12-11T23:13:22.148" v="1486" actId="1076"/>
        <pc:sldMkLst>
          <pc:docMk/>
          <pc:sldMk cId="109857222" sldId="256"/>
        </pc:sldMkLst>
        <pc:spChg chg="del">
          <ac:chgData name="Kopakkala Leevi" userId="ace1103b-d946-4459-810d-0d1174a1ca55" providerId="ADAL" clId="{01DDDF12-3098-492E-BD3F-1A1EB959E180}" dt="2019-12-11T23:12:48.461" v="1478" actId="47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opakkala Leevi" userId="ace1103b-d946-4459-810d-0d1174a1ca55" providerId="ADAL" clId="{01DDDF12-3098-492E-BD3F-1A1EB959E180}" dt="2019-12-11T23:13:22.148" v="1486" actId="1076"/>
          <ac:spMkLst>
            <pc:docMk/>
            <pc:sldMk cId="109857222" sldId="256"/>
            <ac:spMk id="5" creationId="{20CE8057-6826-4198-BC1D-20F386298A46}"/>
          </ac:spMkLst>
        </pc:spChg>
        <pc:spChg chg="add del mod">
          <ac:chgData name="Kopakkala Leevi" userId="ace1103b-d946-4459-810d-0d1174a1ca55" providerId="ADAL" clId="{01DDDF12-3098-492E-BD3F-1A1EB959E180}" dt="2019-12-11T23:13:03.910" v="1483" actId="478"/>
          <ac:spMkLst>
            <pc:docMk/>
            <pc:sldMk cId="109857222" sldId="256"/>
            <ac:spMk id="7" creationId="{3A5DE137-053B-411E-B1F0-26E63D728720}"/>
          </ac:spMkLst>
        </pc:spChg>
        <pc:picChg chg="mod">
          <ac:chgData name="Kopakkala Leevi" userId="ace1103b-d946-4459-810d-0d1174a1ca55" providerId="ADAL" clId="{01DDDF12-3098-492E-BD3F-1A1EB959E180}" dt="2019-12-11T23:13:12.608" v="1485" actId="1076"/>
          <ac:picMkLst>
            <pc:docMk/>
            <pc:sldMk cId="109857222" sldId="256"/>
            <ac:picMk id="4" creationId="{88E58E05-0811-478E-B128-BE903563A70A}"/>
          </ac:picMkLst>
        </pc:picChg>
      </pc:sldChg>
      <pc:sldChg chg="modSp del">
        <pc:chgData name="Kopakkala Leevi" userId="ace1103b-d946-4459-810d-0d1174a1ca55" providerId="ADAL" clId="{01DDDF12-3098-492E-BD3F-1A1EB959E180}" dt="2019-12-11T22:24:58.053" v="1231" actId="2696"/>
        <pc:sldMkLst>
          <pc:docMk/>
          <pc:sldMk cId="4054901910" sldId="257"/>
        </pc:sldMkLst>
        <pc:spChg chg="mod">
          <ac:chgData name="Kopakkala Leevi" userId="ace1103b-d946-4459-810d-0d1174a1ca55" providerId="ADAL" clId="{01DDDF12-3098-492E-BD3F-1A1EB959E180}" dt="2019-12-11T21:49:27.719" v="608" actId="20577"/>
          <ac:spMkLst>
            <pc:docMk/>
            <pc:sldMk cId="4054901910" sldId="257"/>
            <ac:spMk id="2" creationId="{6F447AA8-39D2-494E-9DD2-9BBF5FB9F3BC}"/>
          </ac:spMkLst>
        </pc:spChg>
        <pc:spChg chg="mod">
          <ac:chgData name="Kopakkala Leevi" userId="ace1103b-d946-4459-810d-0d1174a1ca55" providerId="ADAL" clId="{01DDDF12-3098-492E-BD3F-1A1EB959E180}" dt="2019-12-11T21:49:32.209" v="613" actId="20577"/>
          <ac:spMkLst>
            <pc:docMk/>
            <pc:sldMk cId="4054901910" sldId="257"/>
            <ac:spMk id="3" creationId="{024CFCDB-666E-4B57-A23E-951625C4298F}"/>
          </ac:spMkLst>
        </pc:spChg>
      </pc:sldChg>
      <pc:sldChg chg="del">
        <pc:chgData name="Kopakkala Leevi" userId="ace1103b-d946-4459-810d-0d1174a1ca55" providerId="ADAL" clId="{01DDDF12-3098-492E-BD3F-1A1EB959E180}" dt="2019-12-11T22:24:58.054" v="1232" actId="2696"/>
        <pc:sldMkLst>
          <pc:docMk/>
          <pc:sldMk cId="480435912" sldId="258"/>
        </pc:sldMkLst>
      </pc:sldChg>
      <pc:sldChg chg="del">
        <pc:chgData name="Kopakkala Leevi" userId="ace1103b-d946-4459-810d-0d1174a1ca55" providerId="ADAL" clId="{01DDDF12-3098-492E-BD3F-1A1EB959E180}" dt="2019-12-11T22:36:14.109" v="1464" actId="2696"/>
        <pc:sldMkLst>
          <pc:docMk/>
          <pc:sldMk cId="3388656792" sldId="259"/>
        </pc:sldMkLst>
      </pc:sldChg>
      <pc:sldChg chg="del">
        <pc:chgData name="Kopakkala Leevi" userId="ace1103b-d946-4459-810d-0d1174a1ca55" providerId="ADAL" clId="{01DDDF12-3098-492E-BD3F-1A1EB959E180}" dt="2019-12-11T22:24:58.055" v="1233" actId="2696"/>
        <pc:sldMkLst>
          <pc:docMk/>
          <pc:sldMk cId="2805262209" sldId="260"/>
        </pc:sldMkLst>
      </pc:sldChg>
      <pc:sldChg chg="del">
        <pc:chgData name="Kopakkala Leevi" userId="ace1103b-d946-4459-810d-0d1174a1ca55" providerId="ADAL" clId="{01DDDF12-3098-492E-BD3F-1A1EB959E180}" dt="2019-12-11T23:12:41.593" v="1477" actId="2696"/>
        <pc:sldMkLst>
          <pc:docMk/>
          <pc:sldMk cId="2521463938" sldId="261"/>
        </pc:sldMkLst>
      </pc:sldChg>
      <pc:sldChg chg="del">
        <pc:chgData name="Kopakkala Leevi" userId="ace1103b-d946-4459-810d-0d1174a1ca55" providerId="ADAL" clId="{01DDDF12-3098-492E-BD3F-1A1EB959E180}" dt="2019-12-11T22:24:58.056" v="1234" actId="2696"/>
        <pc:sldMkLst>
          <pc:docMk/>
          <pc:sldMk cId="1192977030" sldId="263"/>
        </pc:sldMkLst>
      </pc:sldChg>
      <pc:sldChg chg="del">
        <pc:chgData name="Kopakkala Leevi" userId="ace1103b-d946-4459-810d-0d1174a1ca55" providerId="ADAL" clId="{01DDDF12-3098-492E-BD3F-1A1EB959E180}" dt="2019-12-11T22:24:58.057" v="1235" actId="2696"/>
        <pc:sldMkLst>
          <pc:docMk/>
          <pc:sldMk cId="3059889037" sldId="264"/>
        </pc:sldMkLst>
      </pc:sldChg>
      <pc:sldChg chg="del">
        <pc:chgData name="Kopakkala Leevi" userId="ace1103b-d946-4459-810d-0d1174a1ca55" providerId="ADAL" clId="{01DDDF12-3098-492E-BD3F-1A1EB959E180}" dt="2019-12-11T22:36:14.116" v="1465" actId="2696"/>
        <pc:sldMkLst>
          <pc:docMk/>
          <pc:sldMk cId="786081872" sldId="265"/>
        </pc:sldMkLst>
      </pc:sldChg>
      <pc:sldChg chg="del">
        <pc:chgData name="Kopakkala Leevi" userId="ace1103b-d946-4459-810d-0d1174a1ca55" providerId="ADAL" clId="{01DDDF12-3098-492E-BD3F-1A1EB959E180}" dt="2019-12-11T22:36:14.102" v="1463" actId="2696"/>
        <pc:sldMkLst>
          <pc:docMk/>
          <pc:sldMk cId="871558279" sldId="266"/>
        </pc:sldMkLst>
      </pc:sldChg>
      <pc:sldChg chg="del">
        <pc:chgData name="Kopakkala Leevi" userId="ace1103b-d946-4459-810d-0d1174a1ca55" providerId="ADAL" clId="{01DDDF12-3098-492E-BD3F-1A1EB959E180}" dt="2019-12-11T22:24:58.051" v="1230" actId="2696"/>
        <pc:sldMkLst>
          <pc:docMk/>
          <pc:sldMk cId="3105653411" sldId="267"/>
        </pc:sldMkLst>
      </pc:sldChg>
      <pc:sldChg chg="addSp delSp modSp add ord">
        <pc:chgData name="Kopakkala Leevi" userId="ace1103b-d946-4459-810d-0d1174a1ca55" providerId="ADAL" clId="{01DDDF12-3098-492E-BD3F-1A1EB959E180}" dt="2019-12-11T22:27:06.185" v="1254" actId="255"/>
        <pc:sldMkLst>
          <pc:docMk/>
          <pc:sldMk cId="3518347631" sldId="268"/>
        </pc:sldMkLst>
        <pc:spChg chg="del mod">
          <ac:chgData name="Kopakkala Leevi" userId="ace1103b-d946-4459-810d-0d1174a1ca55" providerId="ADAL" clId="{01DDDF12-3098-492E-BD3F-1A1EB959E180}" dt="2019-12-11T21:35:28.293" v="13" actId="478"/>
          <ac:spMkLst>
            <pc:docMk/>
            <pc:sldMk cId="3518347631" sldId="268"/>
            <ac:spMk id="2" creationId="{7F03562C-4477-47A1-A39C-11D5C07B625E}"/>
          </ac:spMkLst>
        </pc:spChg>
        <pc:spChg chg="del">
          <ac:chgData name="Kopakkala Leevi" userId="ace1103b-d946-4459-810d-0d1174a1ca55" providerId="ADAL" clId="{01DDDF12-3098-492E-BD3F-1A1EB959E180}" dt="2019-12-11T21:35:37.529" v="16" actId="478"/>
          <ac:spMkLst>
            <pc:docMk/>
            <pc:sldMk cId="3518347631" sldId="268"/>
            <ac:spMk id="3" creationId="{C222CB9D-4FF2-42C2-BD1C-F1FD93DAC180}"/>
          </ac:spMkLst>
        </pc:spChg>
        <pc:spChg chg="add mod">
          <ac:chgData name="Kopakkala Leevi" userId="ace1103b-d946-4459-810d-0d1174a1ca55" providerId="ADAL" clId="{01DDDF12-3098-492E-BD3F-1A1EB959E180}" dt="2019-12-11T21:40:44.495" v="509" actId="20577"/>
          <ac:spMkLst>
            <pc:docMk/>
            <pc:sldMk cId="3518347631" sldId="268"/>
            <ac:spMk id="5" creationId="{AE3C5B61-279F-4719-831D-49478D7EA089}"/>
          </ac:spMkLst>
        </pc:spChg>
        <pc:spChg chg="add mod">
          <ac:chgData name="Kopakkala Leevi" userId="ace1103b-d946-4459-810d-0d1174a1ca55" providerId="ADAL" clId="{01DDDF12-3098-492E-BD3F-1A1EB959E180}" dt="2019-12-11T21:40:37.285" v="508" actId="14100"/>
          <ac:spMkLst>
            <pc:docMk/>
            <pc:sldMk cId="3518347631" sldId="268"/>
            <ac:spMk id="6" creationId="{1A18B66E-419F-46A1-89B8-4238ADD7AC9A}"/>
          </ac:spMkLst>
        </pc:spChg>
        <pc:spChg chg="add del mod">
          <ac:chgData name="Kopakkala Leevi" userId="ace1103b-d946-4459-810d-0d1174a1ca55" providerId="ADAL" clId="{01DDDF12-3098-492E-BD3F-1A1EB959E180}" dt="2019-12-11T21:41:06.947" v="513" actId="478"/>
          <ac:spMkLst>
            <pc:docMk/>
            <pc:sldMk cId="3518347631" sldId="268"/>
            <ac:spMk id="7" creationId="{DE63E833-C0A8-4813-90C1-F3CE2DA58671}"/>
          </ac:spMkLst>
        </pc:spChg>
        <pc:spChg chg="add mod">
          <ac:chgData name="Kopakkala Leevi" userId="ace1103b-d946-4459-810d-0d1174a1ca55" providerId="ADAL" clId="{01DDDF12-3098-492E-BD3F-1A1EB959E180}" dt="2019-12-11T22:27:01.725" v="1253" actId="255"/>
          <ac:spMkLst>
            <pc:docMk/>
            <pc:sldMk cId="3518347631" sldId="268"/>
            <ac:spMk id="8" creationId="{BD72AEB3-5BB8-46A2-BC8A-95545EBD6E02}"/>
          </ac:spMkLst>
        </pc:spChg>
        <pc:spChg chg="add mod ord">
          <ac:chgData name="Kopakkala Leevi" userId="ace1103b-d946-4459-810d-0d1174a1ca55" providerId="ADAL" clId="{01DDDF12-3098-492E-BD3F-1A1EB959E180}" dt="2019-12-11T22:27:06.185" v="1254" actId="255"/>
          <ac:spMkLst>
            <pc:docMk/>
            <pc:sldMk cId="3518347631" sldId="268"/>
            <ac:spMk id="9" creationId="{30EB598F-EDC0-4C54-9F12-78365DF15D1D}"/>
          </ac:spMkLst>
        </pc:spChg>
        <pc:spChg chg="add">
          <ac:chgData name="Kopakkala Leevi" userId="ace1103b-d946-4459-810d-0d1174a1ca55" providerId="ADAL" clId="{01DDDF12-3098-492E-BD3F-1A1EB959E180}" dt="2019-12-11T21:54:36.933" v="717"/>
          <ac:spMkLst>
            <pc:docMk/>
            <pc:sldMk cId="3518347631" sldId="268"/>
            <ac:spMk id="10" creationId="{26416871-B9D0-405D-8577-330974ECCEB8}"/>
          </ac:spMkLst>
        </pc:spChg>
        <pc:picChg chg="add mod">
          <ac:chgData name="Kopakkala Leevi" userId="ace1103b-d946-4459-810d-0d1174a1ca55" providerId="ADAL" clId="{01DDDF12-3098-492E-BD3F-1A1EB959E180}" dt="2019-12-11T21:35:34.183" v="15" actId="1076"/>
          <ac:picMkLst>
            <pc:docMk/>
            <pc:sldMk cId="3518347631" sldId="268"/>
            <ac:picMk id="4" creationId="{215205C0-AB91-4671-8CBE-9492973E1880}"/>
          </ac:picMkLst>
        </pc:picChg>
      </pc:sldChg>
      <pc:sldChg chg="addSp delSp modSp add">
        <pc:chgData name="Kopakkala Leevi" userId="ace1103b-d946-4459-810d-0d1174a1ca55" providerId="ADAL" clId="{01DDDF12-3098-492E-BD3F-1A1EB959E180}" dt="2019-12-11T22:27:13.879" v="1256" actId="255"/>
        <pc:sldMkLst>
          <pc:docMk/>
          <pc:sldMk cId="4138386861" sldId="269"/>
        </pc:sldMkLst>
        <pc:spChg chg="mod">
          <ac:chgData name="Kopakkala Leevi" userId="ace1103b-d946-4459-810d-0d1174a1ca55" providerId="ADAL" clId="{01DDDF12-3098-492E-BD3F-1A1EB959E180}" dt="2019-12-11T21:58:40.944" v="810" actId="207"/>
          <ac:spMkLst>
            <pc:docMk/>
            <pc:sldMk cId="4138386861" sldId="269"/>
            <ac:spMk id="5" creationId="{AE3C5B61-279F-4719-831D-49478D7EA089}"/>
          </ac:spMkLst>
        </pc:spChg>
        <pc:spChg chg="add del">
          <ac:chgData name="Kopakkala Leevi" userId="ace1103b-d946-4459-810d-0d1174a1ca55" providerId="ADAL" clId="{01DDDF12-3098-492E-BD3F-1A1EB959E180}" dt="2019-12-11T21:48:59.285" v="605" actId="478"/>
          <ac:spMkLst>
            <pc:docMk/>
            <pc:sldMk cId="4138386861" sldId="269"/>
            <ac:spMk id="6" creationId="{1A18B66E-419F-46A1-89B8-4238ADD7AC9A}"/>
          </ac:spMkLst>
        </pc:spChg>
        <pc:spChg chg="add mod">
          <ac:chgData name="Kopakkala Leevi" userId="ace1103b-d946-4459-810d-0d1174a1ca55" providerId="ADAL" clId="{01DDDF12-3098-492E-BD3F-1A1EB959E180}" dt="2019-12-11T21:54:35.239" v="716" actId="1076"/>
          <ac:spMkLst>
            <pc:docMk/>
            <pc:sldMk cId="4138386861" sldId="269"/>
            <ac:spMk id="7" creationId="{9B4D335D-296F-4E68-9ADF-91257FB33FB1}"/>
          </ac:spMkLst>
        </pc:spChg>
        <pc:spChg chg="mod">
          <ac:chgData name="Kopakkala Leevi" userId="ace1103b-d946-4459-810d-0d1174a1ca55" providerId="ADAL" clId="{01DDDF12-3098-492E-BD3F-1A1EB959E180}" dt="2019-12-11T22:27:10.392" v="1255" actId="255"/>
          <ac:spMkLst>
            <pc:docMk/>
            <pc:sldMk cId="4138386861" sldId="269"/>
            <ac:spMk id="8" creationId="{BD72AEB3-5BB8-46A2-BC8A-95545EBD6E02}"/>
          </ac:spMkLst>
        </pc:spChg>
        <pc:spChg chg="mod">
          <ac:chgData name="Kopakkala Leevi" userId="ace1103b-d946-4459-810d-0d1174a1ca55" providerId="ADAL" clId="{01DDDF12-3098-492E-BD3F-1A1EB959E180}" dt="2019-12-11T22:27:13.879" v="1256" actId="255"/>
          <ac:spMkLst>
            <pc:docMk/>
            <pc:sldMk cId="4138386861" sldId="269"/>
            <ac:spMk id="9" creationId="{30EB598F-EDC0-4C54-9F12-78365DF15D1D}"/>
          </ac:spMkLst>
        </pc:spChg>
      </pc:sldChg>
      <pc:sldChg chg="addSp delSp modSp add">
        <pc:chgData name="Kopakkala Leevi" userId="ace1103b-d946-4459-810d-0d1174a1ca55" providerId="ADAL" clId="{01DDDF12-3098-492E-BD3F-1A1EB959E180}" dt="2019-12-11T22:27:23.319" v="1258" actId="255"/>
        <pc:sldMkLst>
          <pc:docMk/>
          <pc:sldMk cId="3545851210" sldId="270"/>
        </pc:sldMkLst>
        <pc:spChg chg="add mod">
          <ac:chgData name="Kopakkala Leevi" userId="ace1103b-d946-4459-810d-0d1174a1ca55" providerId="ADAL" clId="{01DDDF12-3098-492E-BD3F-1A1EB959E180}" dt="2019-12-11T21:58:32.530" v="808" actId="207"/>
          <ac:spMkLst>
            <pc:docMk/>
            <pc:sldMk cId="3545851210" sldId="270"/>
            <ac:spMk id="2" creationId="{22497283-3720-4344-B5BE-909EB30EEE55}"/>
          </ac:spMkLst>
        </pc:spChg>
        <pc:spChg chg="add mod">
          <ac:chgData name="Kopakkala Leevi" userId="ace1103b-d946-4459-810d-0d1174a1ca55" providerId="ADAL" clId="{01DDDF12-3098-492E-BD3F-1A1EB959E180}" dt="2019-12-11T21:52:37.442" v="685" actId="1076"/>
          <ac:spMkLst>
            <pc:docMk/>
            <pc:sldMk cId="3545851210" sldId="270"/>
            <ac:spMk id="3" creationId="{FE3DDCCE-75CF-428C-8BA0-CDCB722DB9ED}"/>
          </ac:spMkLst>
        </pc:spChg>
        <pc:spChg chg="mod">
          <ac:chgData name="Kopakkala Leevi" userId="ace1103b-d946-4459-810d-0d1174a1ca55" providerId="ADAL" clId="{01DDDF12-3098-492E-BD3F-1A1EB959E180}" dt="2019-12-11T21:49:50.194" v="615" actId="20577"/>
          <ac:spMkLst>
            <pc:docMk/>
            <pc:sldMk cId="3545851210" sldId="270"/>
            <ac:spMk id="5" creationId="{AE3C5B61-279F-4719-831D-49478D7EA089}"/>
          </ac:spMkLst>
        </pc:spChg>
        <pc:spChg chg="del">
          <ac:chgData name="Kopakkala Leevi" userId="ace1103b-d946-4459-810d-0d1174a1ca55" providerId="ADAL" clId="{01DDDF12-3098-492E-BD3F-1A1EB959E180}" dt="2019-12-11T21:52:46.185" v="686" actId="478"/>
          <ac:spMkLst>
            <pc:docMk/>
            <pc:sldMk cId="3545851210" sldId="270"/>
            <ac:spMk id="6" creationId="{1A18B66E-419F-46A1-89B8-4238ADD7AC9A}"/>
          </ac:spMkLst>
        </pc:spChg>
        <pc:spChg chg="mod">
          <ac:chgData name="Kopakkala Leevi" userId="ace1103b-d946-4459-810d-0d1174a1ca55" providerId="ADAL" clId="{01DDDF12-3098-492E-BD3F-1A1EB959E180}" dt="2019-12-11T22:27:20.352" v="1257" actId="255"/>
          <ac:spMkLst>
            <pc:docMk/>
            <pc:sldMk cId="3545851210" sldId="270"/>
            <ac:spMk id="8" creationId="{BD72AEB3-5BB8-46A2-BC8A-95545EBD6E02}"/>
          </ac:spMkLst>
        </pc:spChg>
        <pc:spChg chg="mod">
          <ac:chgData name="Kopakkala Leevi" userId="ace1103b-d946-4459-810d-0d1174a1ca55" providerId="ADAL" clId="{01DDDF12-3098-492E-BD3F-1A1EB959E180}" dt="2019-12-11T22:27:23.319" v="1258" actId="255"/>
          <ac:spMkLst>
            <pc:docMk/>
            <pc:sldMk cId="3545851210" sldId="270"/>
            <ac:spMk id="9" creationId="{30EB598F-EDC0-4C54-9F12-78365DF15D1D}"/>
          </ac:spMkLst>
        </pc:spChg>
        <pc:spChg chg="add mod">
          <ac:chgData name="Kopakkala Leevi" userId="ace1103b-d946-4459-810d-0d1174a1ca55" providerId="ADAL" clId="{01DDDF12-3098-492E-BD3F-1A1EB959E180}" dt="2019-12-11T21:52:37.442" v="685" actId="1076"/>
          <ac:spMkLst>
            <pc:docMk/>
            <pc:sldMk cId="3545851210" sldId="270"/>
            <ac:spMk id="10" creationId="{A629CE16-AE2E-4A19-8AE8-D5D7DEAAFE12}"/>
          </ac:spMkLst>
        </pc:spChg>
        <pc:spChg chg="add mod">
          <ac:chgData name="Kopakkala Leevi" userId="ace1103b-d946-4459-810d-0d1174a1ca55" providerId="ADAL" clId="{01DDDF12-3098-492E-BD3F-1A1EB959E180}" dt="2019-12-11T21:58:35.883" v="809" actId="207"/>
          <ac:spMkLst>
            <pc:docMk/>
            <pc:sldMk cId="3545851210" sldId="270"/>
            <ac:spMk id="11" creationId="{1F1AAB05-356E-49C9-962F-DBD0B71F704A}"/>
          </ac:spMkLst>
        </pc:spChg>
      </pc:sldChg>
      <pc:sldChg chg="addSp delSp modSp add ord">
        <pc:chgData name="Kopakkala Leevi" userId="ace1103b-d946-4459-810d-0d1174a1ca55" providerId="ADAL" clId="{01DDDF12-3098-492E-BD3F-1A1EB959E180}" dt="2019-12-11T22:27:31.602" v="1260" actId="255"/>
        <pc:sldMkLst>
          <pc:docMk/>
          <pc:sldMk cId="1381387510" sldId="271"/>
        </pc:sldMkLst>
        <pc:spChg chg="add del mod">
          <ac:chgData name="Kopakkala Leevi" userId="ace1103b-d946-4459-810d-0d1174a1ca55" providerId="ADAL" clId="{01DDDF12-3098-492E-BD3F-1A1EB959E180}" dt="2019-12-11T21:55:58.501" v="742" actId="478"/>
          <ac:spMkLst>
            <pc:docMk/>
            <pc:sldMk cId="1381387510" sldId="271"/>
            <ac:spMk id="2" creationId="{4071FAA2-8028-4CEC-A78B-E495B34B0B5B}"/>
          </ac:spMkLst>
        </pc:spChg>
        <pc:spChg chg="mod">
          <ac:chgData name="Kopakkala Leevi" userId="ace1103b-d946-4459-810d-0d1174a1ca55" providerId="ADAL" clId="{01DDDF12-3098-492E-BD3F-1A1EB959E180}" dt="2019-12-11T21:58:28.879" v="807" actId="207"/>
          <ac:spMkLst>
            <pc:docMk/>
            <pc:sldMk cId="1381387510" sldId="271"/>
            <ac:spMk id="5" creationId="{AE3C5B61-279F-4719-831D-49478D7EA089}"/>
          </ac:spMkLst>
        </pc:spChg>
        <pc:spChg chg="del">
          <ac:chgData name="Kopakkala Leevi" userId="ace1103b-d946-4459-810d-0d1174a1ca55" providerId="ADAL" clId="{01DDDF12-3098-492E-BD3F-1A1EB959E180}" dt="2019-12-11T21:55:27.062" v="723" actId="478"/>
          <ac:spMkLst>
            <pc:docMk/>
            <pc:sldMk cId="1381387510" sldId="271"/>
            <ac:spMk id="7" creationId="{9B4D335D-296F-4E68-9ADF-91257FB33FB1}"/>
          </ac:spMkLst>
        </pc:spChg>
        <pc:spChg chg="mod">
          <ac:chgData name="Kopakkala Leevi" userId="ace1103b-d946-4459-810d-0d1174a1ca55" providerId="ADAL" clId="{01DDDF12-3098-492E-BD3F-1A1EB959E180}" dt="2019-12-11T22:27:28.666" v="1259" actId="255"/>
          <ac:spMkLst>
            <pc:docMk/>
            <pc:sldMk cId="1381387510" sldId="271"/>
            <ac:spMk id="8" creationId="{BD72AEB3-5BB8-46A2-BC8A-95545EBD6E02}"/>
          </ac:spMkLst>
        </pc:spChg>
        <pc:spChg chg="mod">
          <ac:chgData name="Kopakkala Leevi" userId="ace1103b-d946-4459-810d-0d1174a1ca55" providerId="ADAL" clId="{01DDDF12-3098-492E-BD3F-1A1EB959E180}" dt="2019-12-11T22:27:31.602" v="1260" actId="255"/>
          <ac:spMkLst>
            <pc:docMk/>
            <pc:sldMk cId="1381387510" sldId="271"/>
            <ac:spMk id="9" creationId="{30EB598F-EDC0-4C54-9F12-78365DF15D1D}"/>
          </ac:spMkLst>
        </pc:spChg>
        <pc:picChg chg="add del mod">
          <ac:chgData name="Kopakkala Leevi" userId="ace1103b-d946-4459-810d-0d1174a1ca55" providerId="ADAL" clId="{01DDDF12-3098-492E-BD3F-1A1EB959E180}" dt="2019-12-11T22:12:38.297" v="1123" actId="478"/>
          <ac:picMkLst>
            <pc:docMk/>
            <pc:sldMk cId="1381387510" sldId="271"/>
            <ac:picMk id="3" creationId="{B20812A9-3D29-4AD4-B009-847B78251CCC}"/>
          </ac:picMkLst>
        </pc:picChg>
        <pc:picChg chg="add del mod">
          <ac:chgData name="Kopakkala Leevi" userId="ace1103b-d946-4459-810d-0d1174a1ca55" providerId="ADAL" clId="{01DDDF12-3098-492E-BD3F-1A1EB959E180}" dt="2019-12-11T22:13:27.991" v="1151" actId="478"/>
          <ac:picMkLst>
            <pc:docMk/>
            <pc:sldMk cId="1381387510" sldId="271"/>
            <ac:picMk id="10" creationId="{B8249419-3A7C-4E6E-9D9C-CC6BC3E21C5B}"/>
          </ac:picMkLst>
        </pc:picChg>
        <pc:picChg chg="add del mod">
          <ac:chgData name="Kopakkala Leevi" userId="ace1103b-d946-4459-810d-0d1174a1ca55" providerId="ADAL" clId="{01DDDF12-3098-492E-BD3F-1A1EB959E180}" dt="2019-12-11T22:12:47.989" v="1127" actId="478"/>
          <ac:picMkLst>
            <pc:docMk/>
            <pc:sldMk cId="1381387510" sldId="271"/>
            <ac:picMk id="11" creationId="{CB871428-91B6-44C6-B4E3-897DF4C036C3}"/>
          </ac:picMkLst>
        </pc:picChg>
        <pc:picChg chg="add del mod">
          <ac:chgData name="Kopakkala Leevi" userId="ace1103b-d946-4459-810d-0d1174a1ca55" providerId="ADAL" clId="{01DDDF12-3098-492E-BD3F-1A1EB959E180}" dt="2019-12-11T22:13:19.849" v="1145" actId="478"/>
          <ac:picMkLst>
            <pc:docMk/>
            <pc:sldMk cId="1381387510" sldId="271"/>
            <ac:picMk id="12" creationId="{D92E6E78-EC55-4997-B1DC-86B3840F8E56}"/>
          </ac:picMkLst>
        </pc:picChg>
        <pc:picChg chg="add del mod">
          <ac:chgData name="Kopakkala Leevi" userId="ace1103b-d946-4459-810d-0d1174a1ca55" providerId="ADAL" clId="{01DDDF12-3098-492E-BD3F-1A1EB959E180}" dt="2019-12-11T22:13:23.028" v="1147" actId="478"/>
          <ac:picMkLst>
            <pc:docMk/>
            <pc:sldMk cId="1381387510" sldId="271"/>
            <ac:picMk id="13" creationId="{DC89014B-8BB3-4E57-8603-2D02A239FDD6}"/>
          </ac:picMkLst>
        </pc:picChg>
        <pc:picChg chg="add mod">
          <ac:chgData name="Kopakkala Leevi" userId="ace1103b-d946-4459-810d-0d1174a1ca55" providerId="ADAL" clId="{01DDDF12-3098-492E-BD3F-1A1EB959E180}" dt="2019-12-11T22:13:39.191" v="1155" actId="1076"/>
          <ac:picMkLst>
            <pc:docMk/>
            <pc:sldMk cId="1381387510" sldId="271"/>
            <ac:picMk id="14" creationId="{AE92FCA8-53D6-40DE-B746-F6B9B78BD126}"/>
          </ac:picMkLst>
        </pc:picChg>
        <pc:picChg chg="add mod">
          <ac:chgData name="Kopakkala Leevi" userId="ace1103b-d946-4459-810d-0d1174a1ca55" providerId="ADAL" clId="{01DDDF12-3098-492E-BD3F-1A1EB959E180}" dt="2019-12-11T22:13:25.311" v="1149" actId="1076"/>
          <ac:picMkLst>
            <pc:docMk/>
            <pc:sldMk cId="1381387510" sldId="271"/>
            <ac:picMk id="15" creationId="{622E4CFD-FAFC-49E4-95DA-F0D510482E68}"/>
          </ac:picMkLst>
        </pc:picChg>
        <pc:picChg chg="add mod">
          <ac:chgData name="Kopakkala Leevi" userId="ace1103b-d946-4459-810d-0d1174a1ca55" providerId="ADAL" clId="{01DDDF12-3098-492E-BD3F-1A1EB959E180}" dt="2019-12-11T22:13:46.955" v="1160" actId="14100"/>
          <ac:picMkLst>
            <pc:docMk/>
            <pc:sldMk cId="1381387510" sldId="271"/>
            <ac:picMk id="16" creationId="{3AFBE34F-A799-44FA-8ECB-B80D09AF364C}"/>
          </ac:picMkLst>
        </pc:picChg>
        <pc:picChg chg="add mod">
          <ac:chgData name="Kopakkala Leevi" userId="ace1103b-d946-4459-810d-0d1174a1ca55" providerId="ADAL" clId="{01DDDF12-3098-492E-BD3F-1A1EB959E180}" dt="2019-12-11T22:13:44.171" v="1159" actId="14100"/>
          <ac:picMkLst>
            <pc:docMk/>
            <pc:sldMk cId="1381387510" sldId="271"/>
            <ac:picMk id="17" creationId="{1541E859-5C4F-41F0-A4DB-B8468E7D253E}"/>
          </ac:picMkLst>
        </pc:picChg>
      </pc:sldChg>
      <pc:sldChg chg="addSp delSp modSp add">
        <pc:chgData name="Kopakkala Leevi" userId="ace1103b-d946-4459-810d-0d1174a1ca55" providerId="ADAL" clId="{01DDDF12-3098-492E-BD3F-1A1EB959E180}" dt="2019-12-11T21:59:22.152" v="813" actId="20577"/>
        <pc:sldMkLst>
          <pc:docMk/>
          <pc:sldMk cId="2919473624" sldId="272"/>
        </pc:sldMkLst>
        <pc:spChg chg="mod">
          <ac:chgData name="Kopakkala Leevi" userId="ace1103b-d946-4459-810d-0d1174a1ca55" providerId="ADAL" clId="{01DDDF12-3098-492E-BD3F-1A1EB959E180}" dt="2019-12-11T21:56:44.737" v="755" actId="1076"/>
          <ac:spMkLst>
            <pc:docMk/>
            <pc:sldMk cId="2919473624" sldId="272"/>
            <ac:spMk id="5" creationId="{AE3C5B61-279F-4719-831D-49478D7EA089}"/>
          </ac:spMkLst>
        </pc:spChg>
        <pc:spChg chg="add del">
          <ac:chgData name="Kopakkala Leevi" userId="ace1103b-d946-4459-810d-0d1174a1ca55" providerId="ADAL" clId="{01DDDF12-3098-492E-BD3F-1A1EB959E180}" dt="2019-12-11T21:57:11.530" v="773" actId="478"/>
          <ac:spMkLst>
            <pc:docMk/>
            <pc:sldMk cId="2919473624" sldId="272"/>
            <ac:spMk id="6" creationId="{1A18B66E-419F-46A1-89B8-4238ADD7AC9A}"/>
          </ac:spMkLst>
        </pc:spChg>
        <pc:spChg chg="mod">
          <ac:chgData name="Kopakkala Leevi" userId="ace1103b-d946-4459-810d-0d1174a1ca55" providerId="ADAL" clId="{01DDDF12-3098-492E-BD3F-1A1EB959E180}" dt="2019-12-11T21:56:48.820" v="764" actId="20577"/>
          <ac:spMkLst>
            <pc:docMk/>
            <pc:sldMk cId="2919473624" sldId="272"/>
            <ac:spMk id="8" creationId="{BD72AEB3-5BB8-46A2-BC8A-95545EBD6E02}"/>
          </ac:spMkLst>
        </pc:spChg>
        <pc:spChg chg="mod">
          <ac:chgData name="Kopakkala Leevi" userId="ace1103b-d946-4459-810d-0d1174a1ca55" providerId="ADAL" clId="{01DDDF12-3098-492E-BD3F-1A1EB959E180}" dt="2019-12-11T21:59:22.152" v="813" actId="20577"/>
          <ac:spMkLst>
            <pc:docMk/>
            <pc:sldMk cId="2919473624" sldId="272"/>
            <ac:spMk id="9" creationId="{30EB598F-EDC0-4C54-9F12-78365DF15D1D}"/>
          </ac:spMkLst>
        </pc:spChg>
        <pc:picChg chg="add mod">
          <ac:chgData name="Kopakkala Leevi" userId="ace1103b-d946-4459-810d-0d1174a1ca55" providerId="ADAL" clId="{01DDDF12-3098-492E-BD3F-1A1EB959E180}" dt="2019-12-11T21:57:07.315" v="770" actId="1076"/>
          <ac:picMkLst>
            <pc:docMk/>
            <pc:sldMk cId="2919473624" sldId="272"/>
            <ac:picMk id="7" creationId="{E24E8FA9-581B-444D-98D6-F3F6D0298A40}"/>
          </ac:picMkLst>
        </pc:picChg>
      </pc:sldChg>
      <pc:sldChg chg="addSp delSp modSp add">
        <pc:chgData name="Kopakkala Leevi" userId="ace1103b-d946-4459-810d-0d1174a1ca55" providerId="ADAL" clId="{01DDDF12-3098-492E-BD3F-1A1EB959E180}" dt="2019-12-11T21:57:51.880" v="806" actId="1076"/>
        <pc:sldMkLst>
          <pc:docMk/>
          <pc:sldMk cId="2908134273" sldId="273"/>
        </pc:sldMkLst>
        <pc:spChg chg="del">
          <ac:chgData name="Kopakkala Leevi" userId="ace1103b-d946-4459-810d-0d1174a1ca55" providerId="ADAL" clId="{01DDDF12-3098-492E-BD3F-1A1EB959E180}" dt="2019-12-11T21:57:36.734" v="797" actId="478"/>
          <ac:spMkLst>
            <pc:docMk/>
            <pc:sldMk cId="2908134273" sldId="273"/>
            <ac:spMk id="5" creationId="{AE3C5B61-279F-4719-831D-49478D7EA089}"/>
          </ac:spMkLst>
        </pc:spChg>
        <pc:picChg chg="del">
          <ac:chgData name="Kopakkala Leevi" userId="ace1103b-d946-4459-810d-0d1174a1ca55" providerId="ADAL" clId="{01DDDF12-3098-492E-BD3F-1A1EB959E180}" dt="2019-12-11T21:57:38.149" v="798" actId="478"/>
          <ac:picMkLst>
            <pc:docMk/>
            <pc:sldMk cId="2908134273" sldId="273"/>
            <ac:picMk id="7" creationId="{E24E8FA9-581B-444D-98D6-F3F6D0298A40}"/>
          </ac:picMkLst>
        </pc:picChg>
        <pc:picChg chg="add mod">
          <ac:chgData name="Kopakkala Leevi" userId="ace1103b-d946-4459-810d-0d1174a1ca55" providerId="ADAL" clId="{01DDDF12-3098-492E-BD3F-1A1EB959E180}" dt="2019-12-11T21:57:51.880" v="806" actId="1076"/>
          <ac:picMkLst>
            <pc:docMk/>
            <pc:sldMk cId="2908134273" sldId="273"/>
            <ac:picMk id="10" creationId="{9DBF3D31-4921-4511-83CB-D423A24D02B0}"/>
          </ac:picMkLst>
        </pc:picChg>
      </pc:sldChg>
      <pc:sldChg chg="addSp delSp modSp add ord setBg">
        <pc:chgData name="Kopakkala Leevi" userId="ace1103b-d946-4459-810d-0d1174a1ca55" providerId="ADAL" clId="{01DDDF12-3098-492E-BD3F-1A1EB959E180}" dt="2019-12-11T23:52:52.173" v="1513" actId="207"/>
        <pc:sldMkLst>
          <pc:docMk/>
          <pc:sldMk cId="1391951725" sldId="274"/>
        </pc:sldMkLst>
        <pc:spChg chg="del mod">
          <ac:chgData name="Kopakkala Leevi" userId="ace1103b-d946-4459-810d-0d1174a1ca55" providerId="ADAL" clId="{01DDDF12-3098-492E-BD3F-1A1EB959E180}" dt="2019-12-11T22:02:07.889" v="826"/>
          <ac:spMkLst>
            <pc:docMk/>
            <pc:sldMk cId="1391951725" sldId="274"/>
            <ac:spMk id="5" creationId="{AE3C5B61-279F-4719-831D-49478D7EA089}"/>
          </ac:spMkLst>
        </pc:spChg>
        <pc:spChg chg="mod">
          <ac:chgData name="Kopakkala Leevi" userId="ace1103b-d946-4459-810d-0d1174a1ca55" providerId="ADAL" clId="{01DDDF12-3098-492E-BD3F-1A1EB959E180}" dt="2019-12-11T23:52:52.173" v="1513" actId="207"/>
          <ac:spMkLst>
            <pc:docMk/>
            <pc:sldMk cId="1391951725" sldId="274"/>
            <ac:spMk id="8" creationId="{BD72AEB3-5BB8-46A2-BC8A-95545EBD6E02}"/>
          </ac:spMkLst>
        </pc:spChg>
        <pc:spChg chg="mod">
          <ac:chgData name="Kopakkala Leevi" userId="ace1103b-d946-4459-810d-0d1174a1ca55" providerId="ADAL" clId="{01DDDF12-3098-492E-BD3F-1A1EB959E180}" dt="2019-12-11T22:27:39.738" v="1262" actId="255"/>
          <ac:spMkLst>
            <pc:docMk/>
            <pc:sldMk cId="1391951725" sldId="274"/>
            <ac:spMk id="9" creationId="{30EB598F-EDC0-4C54-9F12-78365DF15D1D}"/>
          </ac:spMkLst>
        </pc:spChg>
        <pc:spChg chg="add mod">
          <ac:chgData name="Kopakkala Leevi" userId="ace1103b-d946-4459-810d-0d1174a1ca55" providerId="ADAL" clId="{01DDDF12-3098-492E-BD3F-1A1EB959E180}" dt="2019-12-11T22:02:42.536" v="871" actId="207"/>
          <ac:spMkLst>
            <pc:docMk/>
            <pc:sldMk cId="1391951725" sldId="274"/>
            <ac:spMk id="10" creationId="{800A3625-9F8B-4410-95D9-3F9E527D4B7F}"/>
          </ac:spMkLst>
        </pc:spChg>
        <pc:spChg chg="add mod">
          <ac:chgData name="Kopakkala Leevi" userId="ace1103b-d946-4459-810d-0d1174a1ca55" providerId="ADAL" clId="{01DDDF12-3098-492E-BD3F-1A1EB959E180}" dt="2019-12-11T22:04:33.762" v="1021" actId="1076"/>
          <ac:spMkLst>
            <pc:docMk/>
            <pc:sldMk cId="1391951725" sldId="274"/>
            <ac:spMk id="12" creationId="{86A5A5A6-76D3-413B-9F94-1796AC77E909}"/>
          </ac:spMkLst>
        </pc:spChg>
        <pc:picChg chg="add mod">
          <ac:chgData name="Kopakkala Leevi" userId="ace1103b-d946-4459-810d-0d1174a1ca55" providerId="ADAL" clId="{01DDDF12-3098-492E-BD3F-1A1EB959E180}" dt="2019-12-11T22:03:16.047" v="877" actId="1076"/>
          <ac:picMkLst>
            <pc:docMk/>
            <pc:sldMk cId="1391951725" sldId="274"/>
            <ac:picMk id="3" creationId="{C1EEE55E-29B6-4711-9CAE-9902BDCE6C03}"/>
          </ac:picMkLst>
        </pc:picChg>
        <pc:picChg chg="del mod">
          <ac:chgData name="Kopakkala Leevi" userId="ace1103b-d946-4459-810d-0d1174a1ca55" providerId="ADAL" clId="{01DDDF12-3098-492E-BD3F-1A1EB959E180}" dt="2019-12-11T22:01:58.688" v="821" actId="478"/>
          <ac:picMkLst>
            <pc:docMk/>
            <pc:sldMk cId="1391951725" sldId="274"/>
            <ac:picMk id="4" creationId="{215205C0-AB91-4671-8CBE-9492973E1880}"/>
          </ac:picMkLst>
        </pc:picChg>
        <pc:picChg chg="del">
          <ac:chgData name="Kopakkala Leevi" userId="ace1103b-d946-4459-810d-0d1174a1ca55" providerId="ADAL" clId="{01DDDF12-3098-492E-BD3F-1A1EB959E180}" dt="2019-12-11T22:02:11.250" v="827" actId="478"/>
          <ac:picMkLst>
            <pc:docMk/>
            <pc:sldMk cId="1391951725" sldId="274"/>
            <ac:picMk id="7" creationId="{E24E8FA9-581B-444D-98D6-F3F6D0298A40}"/>
          </ac:picMkLst>
        </pc:picChg>
        <pc:picChg chg="add del mod">
          <ac:chgData name="Kopakkala Leevi" userId="ace1103b-d946-4459-810d-0d1174a1ca55" providerId="ADAL" clId="{01DDDF12-3098-492E-BD3F-1A1EB959E180}" dt="2019-12-11T22:03:18.320" v="878"/>
          <ac:picMkLst>
            <pc:docMk/>
            <pc:sldMk cId="1391951725" sldId="274"/>
            <ac:picMk id="11" creationId="{65E10505-2EB7-44CF-B54B-13859EE76D8C}"/>
          </ac:picMkLst>
        </pc:picChg>
      </pc:sldChg>
      <pc:sldChg chg="modSp add">
        <pc:chgData name="Kopakkala Leevi" userId="ace1103b-d946-4459-810d-0d1174a1ca55" providerId="ADAL" clId="{01DDDF12-3098-492E-BD3F-1A1EB959E180}" dt="2019-12-11T22:27:52.024" v="1264" actId="255"/>
        <pc:sldMkLst>
          <pc:docMk/>
          <pc:sldMk cId="2989900488" sldId="275"/>
        </pc:sldMkLst>
        <pc:spChg chg="mod">
          <ac:chgData name="Kopakkala Leevi" userId="ace1103b-d946-4459-810d-0d1174a1ca55" providerId="ADAL" clId="{01DDDF12-3098-492E-BD3F-1A1EB959E180}" dt="2019-12-11T22:27:48.686" v="1263" actId="255"/>
          <ac:spMkLst>
            <pc:docMk/>
            <pc:sldMk cId="2989900488" sldId="275"/>
            <ac:spMk id="8" creationId="{BD72AEB3-5BB8-46A2-BC8A-95545EBD6E02}"/>
          </ac:spMkLst>
        </pc:spChg>
        <pc:spChg chg="mod">
          <ac:chgData name="Kopakkala Leevi" userId="ace1103b-d946-4459-810d-0d1174a1ca55" providerId="ADAL" clId="{01DDDF12-3098-492E-BD3F-1A1EB959E180}" dt="2019-12-11T22:27:52.024" v="1264" actId="255"/>
          <ac:spMkLst>
            <pc:docMk/>
            <pc:sldMk cId="2989900488" sldId="275"/>
            <ac:spMk id="9" creationId="{30EB598F-EDC0-4C54-9F12-78365DF15D1D}"/>
          </ac:spMkLst>
        </pc:spChg>
        <pc:spChg chg="mod">
          <ac:chgData name="Kopakkala Leevi" userId="ace1103b-d946-4459-810d-0d1174a1ca55" providerId="ADAL" clId="{01DDDF12-3098-492E-BD3F-1A1EB959E180}" dt="2019-12-11T22:05:37.353" v="1117" actId="1076"/>
          <ac:spMkLst>
            <pc:docMk/>
            <pc:sldMk cId="2989900488" sldId="275"/>
            <ac:spMk id="12" creationId="{86A5A5A6-76D3-413B-9F94-1796AC77E909}"/>
          </ac:spMkLst>
        </pc:spChg>
      </pc:sldChg>
      <pc:sldChg chg="addSp delSp modSp add">
        <pc:chgData name="Kopakkala Leevi" userId="ace1103b-d946-4459-810d-0d1174a1ca55" providerId="ADAL" clId="{01DDDF12-3098-492E-BD3F-1A1EB959E180}" dt="2019-12-11T23:53:09.251" v="1514" actId="1076"/>
        <pc:sldMkLst>
          <pc:docMk/>
          <pc:sldMk cId="2132655133" sldId="276"/>
        </pc:sldMkLst>
        <pc:spChg chg="mod">
          <ac:chgData name="Kopakkala Leevi" userId="ace1103b-d946-4459-810d-0d1174a1ca55" providerId="ADAL" clId="{01DDDF12-3098-492E-BD3F-1A1EB959E180}" dt="2019-12-11T22:27:55.192" v="1265" actId="403"/>
          <ac:spMkLst>
            <pc:docMk/>
            <pc:sldMk cId="2132655133" sldId="276"/>
            <ac:spMk id="8" creationId="{BD72AEB3-5BB8-46A2-BC8A-95545EBD6E02}"/>
          </ac:spMkLst>
        </pc:spChg>
        <pc:spChg chg="mod">
          <ac:chgData name="Kopakkala Leevi" userId="ace1103b-d946-4459-810d-0d1174a1ca55" providerId="ADAL" clId="{01DDDF12-3098-492E-BD3F-1A1EB959E180}" dt="2019-12-11T22:27:58.126" v="1266" actId="403"/>
          <ac:spMkLst>
            <pc:docMk/>
            <pc:sldMk cId="2132655133" sldId="276"/>
            <ac:spMk id="9" creationId="{30EB598F-EDC0-4C54-9F12-78365DF15D1D}"/>
          </ac:spMkLst>
        </pc:spChg>
        <pc:spChg chg="del">
          <ac:chgData name="Kopakkala Leevi" userId="ace1103b-d946-4459-810d-0d1174a1ca55" providerId="ADAL" clId="{01DDDF12-3098-492E-BD3F-1A1EB959E180}" dt="2019-12-11T22:19:29.108" v="1195" actId="478"/>
          <ac:spMkLst>
            <pc:docMk/>
            <pc:sldMk cId="2132655133" sldId="276"/>
            <ac:spMk id="12" creationId="{86A5A5A6-76D3-413B-9F94-1796AC77E909}"/>
          </ac:spMkLst>
        </pc:spChg>
        <pc:picChg chg="add mod">
          <ac:chgData name="Kopakkala Leevi" userId="ace1103b-d946-4459-810d-0d1174a1ca55" providerId="ADAL" clId="{01DDDF12-3098-492E-BD3F-1A1EB959E180}" dt="2019-12-11T23:51:55.246" v="1511" actId="1076"/>
          <ac:picMkLst>
            <pc:docMk/>
            <pc:sldMk cId="2132655133" sldId="276"/>
            <ac:picMk id="1026" creationId="{803926A8-2668-4FD6-A31A-9DA42284273E}"/>
          </ac:picMkLst>
        </pc:picChg>
        <pc:picChg chg="add mod">
          <ac:chgData name="Kopakkala Leevi" userId="ace1103b-d946-4459-810d-0d1174a1ca55" providerId="ADAL" clId="{01DDDF12-3098-492E-BD3F-1A1EB959E180}" dt="2019-12-11T23:53:09.251" v="1514" actId="1076"/>
          <ac:picMkLst>
            <pc:docMk/>
            <pc:sldMk cId="2132655133" sldId="276"/>
            <ac:picMk id="1028" creationId="{526681BA-FBA6-4815-B32E-A0A3E17C72C9}"/>
          </ac:picMkLst>
        </pc:picChg>
      </pc:sldChg>
      <pc:sldChg chg="addSp delSp modSp add ord">
        <pc:chgData name="Kopakkala Leevi" userId="ace1103b-d946-4459-810d-0d1174a1ca55" providerId="ADAL" clId="{01DDDF12-3098-492E-BD3F-1A1EB959E180}" dt="2019-12-11T22:30:48.229" v="1311" actId="20577"/>
        <pc:sldMkLst>
          <pc:docMk/>
          <pc:sldMk cId="4148709715" sldId="277"/>
        </pc:sldMkLst>
        <pc:spChg chg="del mod">
          <ac:chgData name="Kopakkala Leevi" userId="ace1103b-d946-4459-810d-0d1174a1ca55" providerId="ADAL" clId="{01DDDF12-3098-492E-BD3F-1A1EB959E180}" dt="2019-12-11T22:26:52.440" v="1252"/>
          <ac:spMkLst>
            <pc:docMk/>
            <pc:sldMk cId="4148709715" sldId="277"/>
            <ac:spMk id="5" creationId="{AE3C5B61-279F-4719-831D-49478D7EA089}"/>
          </ac:spMkLst>
        </pc:spChg>
        <pc:spChg chg="mod">
          <ac:chgData name="Kopakkala Leevi" userId="ace1103b-d946-4459-810d-0d1174a1ca55" providerId="ADAL" clId="{01DDDF12-3098-492E-BD3F-1A1EB959E180}" dt="2019-12-11T22:28:02.587" v="1267" actId="403"/>
          <ac:spMkLst>
            <pc:docMk/>
            <pc:sldMk cId="4148709715" sldId="277"/>
            <ac:spMk id="8" creationId="{BD72AEB3-5BB8-46A2-BC8A-95545EBD6E02}"/>
          </ac:spMkLst>
        </pc:spChg>
        <pc:spChg chg="mod">
          <ac:chgData name="Kopakkala Leevi" userId="ace1103b-d946-4459-810d-0d1174a1ca55" providerId="ADAL" clId="{01DDDF12-3098-492E-BD3F-1A1EB959E180}" dt="2019-12-11T22:30:48.229" v="1311" actId="20577"/>
          <ac:spMkLst>
            <pc:docMk/>
            <pc:sldMk cId="4148709715" sldId="277"/>
            <ac:spMk id="9" creationId="{30EB598F-EDC0-4C54-9F12-78365DF15D1D}"/>
          </ac:spMkLst>
        </pc:spChg>
        <pc:spChg chg="add del">
          <ac:chgData name="Kopakkala Leevi" userId="ace1103b-d946-4459-810d-0d1174a1ca55" providerId="ADAL" clId="{01DDDF12-3098-492E-BD3F-1A1EB959E180}" dt="2019-12-11T22:28:18.265" v="1270"/>
          <ac:spMkLst>
            <pc:docMk/>
            <pc:sldMk cId="4148709715" sldId="277"/>
            <ac:spMk id="11" creationId="{94F97AA2-A149-4F9E-883C-BC585F933A83}"/>
          </ac:spMkLst>
        </pc:spChg>
        <pc:spChg chg="add mod">
          <ac:chgData name="Kopakkala Leevi" userId="ace1103b-d946-4459-810d-0d1174a1ca55" providerId="ADAL" clId="{01DDDF12-3098-492E-BD3F-1A1EB959E180}" dt="2019-12-11T22:30:31.943" v="1302" actId="20577"/>
          <ac:spMkLst>
            <pc:docMk/>
            <pc:sldMk cId="4148709715" sldId="277"/>
            <ac:spMk id="12" creationId="{507FBE9F-6577-41F6-A762-B3845F594A74}"/>
          </ac:spMkLst>
        </pc:spChg>
      </pc:sldChg>
      <pc:sldChg chg="modSp add">
        <pc:chgData name="Kopakkala Leevi" userId="ace1103b-d946-4459-810d-0d1174a1ca55" providerId="ADAL" clId="{01DDDF12-3098-492E-BD3F-1A1EB959E180}" dt="2019-12-11T22:31:36.010" v="1356" actId="20577"/>
        <pc:sldMkLst>
          <pc:docMk/>
          <pc:sldMk cId="1791505470" sldId="278"/>
        </pc:sldMkLst>
        <pc:spChg chg="mod">
          <ac:chgData name="Kopakkala Leevi" userId="ace1103b-d946-4459-810d-0d1174a1ca55" providerId="ADAL" clId="{01DDDF12-3098-492E-BD3F-1A1EB959E180}" dt="2019-12-11T22:30:53.654" v="1319" actId="20577"/>
          <ac:spMkLst>
            <pc:docMk/>
            <pc:sldMk cId="1791505470" sldId="278"/>
            <ac:spMk id="8" creationId="{BD72AEB3-5BB8-46A2-BC8A-95545EBD6E02}"/>
          </ac:spMkLst>
        </pc:spChg>
        <pc:spChg chg="mod">
          <ac:chgData name="Kopakkala Leevi" userId="ace1103b-d946-4459-810d-0d1174a1ca55" providerId="ADAL" clId="{01DDDF12-3098-492E-BD3F-1A1EB959E180}" dt="2019-12-11T22:31:36.010" v="1356" actId="20577"/>
          <ac:spMkLst>
            <pc:docMk/>
            <pc:sldMk cId="1791505470" sldId="278"/>
            <ac:spMk id="9" creationId="{30EB598F-EDC0-4C54-9F12-78365DF15D1D}"/>
          </ac:spMkLst>
        </pc:spChg>
        <pc:spChg chg="mod">
          <ac:chgData name="Kopakkala Leevi" userId="ace1103b-d946-4459-810d-0d1174a1ca55" providerId="ADAL" clId="{01DDDF12-3098-492E-BD3F-1A1EB959E180}" dt="2019-12-11T22:31:27.821" v="1339" actId="1076"/>
          <ac:spMkLst>
            <pc:docMk/>
            <pc:sldMk cId="1791505470" sldId="278"/>
            <ac:spMk id="12" creationId="{507FBE9F-6577-41F6-A762-B3845F594A74}"/>
          </ac:spMkLst>
        </pc:spChg>
      </pc:sldChg>
      <pc:sldChg chg="modSp add">
        <pc:chgData name="Kopakkala Leevi" userId="ace1103b-d946-4459-810d-0d1174a1ca55" providerId="ADAL" clId="{01DDDF12-3098-492E-BD3F-1A1EB959E180}" dt="2019-12-12T00:29:02.550" v="1533" actId="20577"/>
        <pc:sldMkLst>
          <pc:docMk/>
          <pc:sldMk cId="2703292123" sldId="279"/>
        </pc:sldMkLst>
        <pc:spChg chg="mod">
          <ac:chgData name="Kopakkala Leevi" userId="ace1103b-d946-4459-810d-0d1174a1ca55" providerId="ADAL" clId="{01DDDF12-3098-492E-BD3F-1A1EB959E180}" dt="2019-12-12T00:28:59.196" v="1526" actId="20577"/>
          <ac:spMkLst>
            <pc:docMk/>
            <pc:sldMk cId="2703292123" sldId="279"/>
            <ac:spMk id="8" creationId="{BD72AEB3-5BB8-46A2-BC8A-95545EBD6E02}"/>
          </ac:spMkLst>
        </pc:spChg>
        <pc:spChg chg="mod">
          <ac:chgData name="Kopakkala Leevi" userId="ace1103b-d946-4459-810d-0d1174a1ca55" providerId="ADAL" clId="{01DDDF12-3098-492E-BD3F-1A1EB959E180}" dt="2019-12-12T00:29:02.550" v="1533" actId="20577"/>
          <ac:spMkLst>
            <pc:docMk/>
            <pc:sldMk cId="2703292123" sldId="279"/>
            <ac:spMk id="9" creationId="{30EB598F-EDC0-4C54-9F12-78365DF15D1D}"/>
          </ac:spMkLst>
        </pc:spChg>
        <pc:spChg chg="mod">
          <ac:chgData name="Kopakkala Leevi" userId="ace1103b-d946-4459-810d-0d1174a1ca55" providerId="ADAL" clId="{01DDDF12-3098-492E-BD3F-1A1EB959E180}" dt="2019-12-11T22:36:05.837" v="1462" actId="20577"/>
          <ac:spMkLst>
            <pc:docMk/>
            <pc:sldMk cId="2703292123" sldId="279"/>
            <ac:spMk id="12" creationId="{507FBE9F-6577-41F6-A762-B3845F594A74}"/>
          </ac:spMkLst>
        </pc:spChg>
      </pc:sldChg>
      <pc:sldChg chg="addSp delSp modSp add">
        <pc:chgData name="Kopakkala Leevi" userId="ace1103b-d946-4459-810d-0d1174a1ca55" providerId="ADAL" clId="{01DDDF12-3098-492E-BD3F-1A1EB959E180}" dt="2019-12-11T22:36:54.908" v="1476" actId="2711"/>
        <pc:sldMkLst>
          <pc:docMk/>
          <pc:sldMk cId="3360361760" sldId="280"/>
        </pc:sldMkLst>
        <pc:spChg chg="add mod">
          <ac:chgData name="Kopakkala Leevi" userId="ace1103b-d946-4459-810d-0d1174a1ca55" providerId="ADAL" clId="{01DDDF12-3098-492E-BD3F-1A1EB959E180}" dt="2019-12-11T22:36:54.908" v="1476" actId="2711"/>
          <ac:spMkLst>
            <pc:docMk/>
            <pc:sldMk cId="3360361760" sldId="280"/>
            <ac:spMk id="3" creationId="{7DA15EDE-900B-490C-85AA-A2EFCB7EEF8F}"/>
          </ac:spMkLst>
        </pc:spChg>
        <pc:spChg chg="add del mod">
          <ac:chgData name="Kopakkala Leevi" userId="ace1103b-d946-4459-810d-0d1174a1ca55" providerId="ADAL" clId="{01DDDF12-3098-492E-BD3F-1A1EB959E180}" dt="2019-12-11T22:36:50.389" v="1474"/>
          <ac:spMkLst>
            <pc:docMk/>
            <pc:sldMk cId="3360361760" sldId="280"/>
            <ac:spMk id="5" creationId="{341E6D5C-489C-4752-8E64-1738E6A48F79}"/>
          </ac:spMkLst>
        </pc:spChg>
        <pc:spChg chg="del">
          <ac:chgData name="Kopakkala Leevi" userId="ace1103b-d946-4459-810d-0d1174a1ca55" providerId="ADAL" clId="{01DDDF12-3098-492E-BD3F-1A1EB959E180}" dt="2019-12-11T22:36:30.867" v="1467" actId="478"/>
          <ac:spMkLst>
            <pc:docMk/>
            <pc:sldMk cId="3360361760" sldId="280"/>
            <ac:spMk id="8" creationId="{BD72AEB3-5BB8-46A2-BC8A-95545EBD6E02}"/>
          </ac:spMkLst>
        </pc:spChg>
        <pc:spChg chg="del">
          <ac:chgData name="Kopakkala Leevi" userId="ace1103b-d946-4459-810d-0d1174a1ca55" providerId="ADAL" clId="{01DDDF12-3098-492E-BD3F-1A1EB959E180}" dt="2019-12-11T22:36:30.867" v="1467" actId="478"/>
          <ac:spMkLst>
            <pc:docMk/>
            <pc:sldMk cId="3360361760" sldId="280"/>
            <ac:spMk id="9" creationId="{30EB598F-EDC0-4C54-9F12-78365DF15D1D}"/>
          </ac:spMkLst>
        </pc:spChg>
        <pc:spChg chg="del">
          <ac:chgData name="Kopakkala Leevi" userId="ace1103b-d946-4459-810d-0d1174a1ca55" providerId="ADAL" clId="{01DDDF12-3098-492E-BD3F-1A1EB959E180}" dt="2019-12-11T22:36:32.812" v="1468" actId="478"/>
          <ac:spMkLst>
            <pc:docMk/>
            <pc:sldMk cId="3360361760" sldId="280"/>
            <ac:spMk id="12" creationId="{507FBE9F-6577-41F6-A762-B3845F594A74}"/>
          </ac:spMkLst>
        </pc:spChg>
      </pc:sldChg>
      <pc:sldChg chg="addSp delSp modSp add">
        <pc:chgData name="Kopakkala Leevi" userId="ace1103b-d946-4459-810d-0d1174a1ca55" providerId="ADAL" clId="{01DDDF12-3098-492E-BD3F-1A1EB959E180}" dt="2019-12-11T23:51:38.612" v="1509" actId="1076"/>
        <pc:sldMkLst>
          <pc:docMk/>
          <pc:sldMk cId="884139973" sldId="281"/>
        </pc:sldMkLst>
        <pc:spChg chg="del">
          <ac:chgData name="Kopakkala Leevi" userId="ace1103b-d946-4459-810d-0d1174a1ca55" providerId="ADAL" clId="{01DDDF12-3098-492E-BD3F-1A1EB959E180}" dt="2019-12-11T23:51:32.673" v="1506" actId="478"/>
          <ac:spMkLst>
            <pc:docMk/>
            <pc:sldMk cId="884139973" sldId="281"/>
            <ac:spMk id="8" creationId="{BD72AEB3-5BB8-46A2-BC8A-95545EBD6E02}"/>
          </ac:spMkLst>
        </pc:spChg>
        <pc:spChg chg="del">
          <ac:chgData name="Kopakkala Leevi" userId="ace1103b-d946-4459-810d-0d1174a1ca55" providerId="ADAL" clId="{01DDDF12-3098-492E-BD3F-1A1EB959E180}" dt="2019-12-11T23:51:34.535" v="1507" actId="478"/>
          <ac:spMkLst>
            <pc:docMk/>
            <pc:sldMk cId="884139973" sldId="281"/>
            <ac:spMk id="9" creationId="{30EB598F-EDC0-4C54-9F12-78365DF15D1D}"/>
          </ac:spMkLst>
        </pc:spChg>
        <pc:spChg chg="del mod">
          <ac:chgData name="Kopakkala Leevi" userId="ace1103b-d946-4459-810d-0d1174a1ca55" providerId="ADAL" clId="{01DDDF12-3098-492E-BD3F-1A1EB959E180}" dt="2019-12-11T23:50:38.392" v="1490"/>
          <ac:spMkLst>
            <pc:docMk/>
            <pc:sldMk cId="884139973" sldId="281"/>
            <ac:spMk id="12" creationId="{86A5A5A6-76D3-413B-9F94-1796AC77E909}"/>
          </ac:spMkLst>
        </pc:spChg>
        <pc:picChg chg="add mod">
          <ac:chgData name="Kopakkala Leevi" userId="ace1103b-d946-4459-810d-0d1174a1ca55" providerId="ADAL" clId="{01DDDF12-3098-492E-BD3F-1A1EB959E180}" dt="2019-12-11T23:51:38.612" v="1509" actId="1076"/>
          <ac:picMkLst>
            <pc:docMk/>
            <pc:sldMk cId="884139973" sldId="281"/>
            <ac:picMk id="2" creationId="{A22EE5A7-42FB-4534-9E31-7114DD0729A0}"/>
          </ac:picMkLst>
        </pc:picChg>
        <pc:picChg chg="add del mod">
          <ac:chgData name="Kopakkala Leevi" userId="ace1103b-d946-4459-810d-0d1174a1ca55" providerId="ADAL" clId="{01DDDF12-3098-492E-BD3F-1A1EB959E180}" dt="2019-12-11T23:51:24.623" v="1499" actId="478"/>
          <ac:picMkLst>
            <pc:docMk/>
            <pc:sldMk cId="884139973" sldId="281"/>
            <ac:picMk id="2050" creationId="{1EA1DC2A-EE83-4491-B641-333F3AC93C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Enu1tqeZE38" TargetMode="Externa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viromedia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E2PLyFqCzE" TargetMode="External"/><Relationship Id="rId5" Type="http://schemas.openxmlformats.org/officeDocument/2006/relationships/hyperlink" Target="https://www.digitalocean.com/community/questions/how-do-i-setup-my-ubuntu-18-04-server-to-allow-for-websockets" TargetMode="External"/><Relationship Id="rId4" Type="http://schemas.openxmlformats.org/officeDocument/2006/relationships/hyperlink" Target="https://docs.viromedia.com/doc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xtwerF-hBI&amp;feature=youtu.b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12266"/>
            <a:ext cx="9144000" cy="7104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Selawik Semibold"/>
                <a:cs typeface="Calibri"/>
              </a:rPr>
              <a:t>ViroReact</a:t>
            </a:r>
            <a:r>
              <a:rPr lang="en-US">
                <a:latin typeface="Selawik Semibold"/>
                <a:cs typeface="Calibri"/>
              </a:rPr>
              <a:t> – </a:t>
            </a:r>
            <a:r>
              <a:rPr lang="en-US">
                <a:latin typeface="Selawik Semibold"/>
                <a:ea typeface="+mn-lt"/>
                <a:cs typeface="+mn-lt"/>
              </a:rPr>
              <a:t>Native AR/VR Development</a:t>
            </a:r>
            <a:br>
              <a:rPr lang="en-US">
                <a:latin typeface="Selawik Semibold"/>
                <a:ea typeface="+mn-lt"/>
                <a:cs typeface="+mn-lt"/>
              </a:rPr>
            </a:br>
            <a:r>
              <a:rPr lang="en-US" sz="1800" err="1">
                <a:latin typeface="Selawik Semibold"/>
                <a:ea typeface="+mn-lt"/>
                <a:cs typeface="+mn-lt"/>
              </a:rPr>
              <a:t>ARkit</a:t>
            </a:r>
            <a:r>
              <a:rPr lang="en-US" sz="1800">
                <a:latin typeface="Selawik Semibold"/>
                <a:ea typeface="+mn-lt"/>
                <a:cs typeface="+mn-lt"/>
              </a:rPr>
              <a:t>, </a:t>
            </a:r>
            <a:r>
              <a:rPr lang="en-US" sz="1800" err="1">
                <a:latin typeface="Selawik Semibold"/>
                <a:ea typeface="+mn-lt"/>
                <a:cs typeface="+mn-lt"/>
              </a:rPr>
              <a:t>ARCore</a:t>
            </a:r>
            <a:r>
              <a:rPr lang="en-US" sz="1800">
                <a:latin typeface="Selawik Semibold"/>
                <a:ea typeface="+mn-lt"/>
                <a:cs typeface="+mn-lt"/>
              </a:rPr>
              <a:t>, Cardboard, Daydream, Gear VR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8E58E05-0811-478E-B128-BE903563A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7" y="2251418"/>
            <a:ext cx="4588953" cy="1771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CE8057-6826-4198-BC1D-20F386298A46}"/>
              </a:ext>
            </a:extLst>
          </p:cNvPr>
          <p:cNvSpPr txBox="1"/>
          <p:nvPr/>
        </p:nvSpPr>
        <p:spPr>
          <a:xfrm>
            <a:off x="488067" y="6053559"/>
            <a:ext cx="56079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Selawik Semibold"/>
              </a:rPr>
              <a:t>Tekijät</a:t>
            </a:r>
            <a:r>
              <a:rPr lang="en-US">
                <a:latin typeface="Selawik Semibold"/>
              </a:rPr>
              <a:t>: </a:t>
            </a:r>
            <a:r>
              <a:rPr lang="en-US" err="1">
                <a:latin typeface="Selawik Semibold"/>
              </a:rPr>
              <a:t>Eetu</a:t>
            </a:r>
            <a:r>
              <a:rPr lang="en-US">
                <a:latin typeface="Selawik Semibold"/>
              </a:rPr>
              <a:t> </a:t>
            </a:r>
            <a:r>
              <a:rPr lang="en-US" err="1">
                <a:latin typeface="Selawik Semibold"/>
              </a:rPr>
              <a:t>Aaltonen</a:t>
            </a:r>
            <a:r>
              <a:rPr lang="en-US">
                <a:latin typeface="Selawik Semibold"/>
              </a:rPr>
              <a:t>, Leevi Kopakkala, </a:t>
            </a:r>
            <a:r>
              <a:rPr lang="en-US" err="1">
                <a:latin typeface="Selawik Semibold"/>
              </a:rPr>
              <a:t>Ilari</a:t>
            </a:r>
            <a:r>
              <a:rPr lang="en-US">
                <a:latin typeface="Selawik Semibold"/>
              </a:rPr>
              <a:t> Rajala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C1EEE55E-29B6-4711-9CAE-9902BDCE6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4823"/>
            <a:ext cx="2224596" cy="8588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00A3625-9F8B-4410-95D9-3F9E527D4B7F}"/>
              </a:ext>
            </a:extLst>
          </p:cNvPr>
          <p:cNvSpPr/>
          <p:nvPr/>
        </p:nvSpPr>
        <p:spPr>
          <a:xfrm rot="20060427">
            <a:off x="10159996" y="4864043"/>
            <a:ext cx="1379977" cy="1379977"/>
          </a:xfrm>
          <a:prstGeom prst="rect">
            <a:avLst/>
          </a:prstGeom>
          <a:gradFill>
            <a:gsLst>
              <a:gs pos="0">
                <a:srgbClr val="181526"/>
              </a:gs>
              <a:gs pos="47000">
                <a:srgbClr val="002254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2EE5A7-42FB-4534-9E31-7114DD072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220" y="384851"/>
            <a:ext cx="2903030" cy="608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39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EB598F-EDC0-4C54-9F12-78365DF15D1D}"/>
              </a:ext>
            </a:extLst>
          </p:cNvPr>
          <p:cNvSpPr/>
          <p:nvPr/>
        </p:nvSpPr>
        <p:spPr>
          <a:xfrm>
            <a:off x="3218551" y="5200649"/>
            <a:ext cx="2686050" cy="706765"/>
          </a:xfrm>
          <a:prstGeom prst="roundRect">
            <a:avLst/>
          </a:prstGeom>
          <a:solidFill>
            <a:srgbClr val="FF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err="1">
                <a:latin typeface="Selawik Semibold" panose="020B0702040204020203" pitchFamily="34" charset="0"/>
              </a:rPr>
              <a:t>Esimerkkejä</a:t>
            </a:r>
            <a:endParaRPr lang="en-FI" sz="2000" b="1">
              <a:latin typeface="Selawik Semibold" panose="020B070204020402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72AEB3-5BB8-46A2-BC8A-95545EBD6E02}"/>
              </a:ext>
            </a:extLst>
          </p:cNvPr>
          <p:cNvSpPr/>
          <p:nvPr/>
        </p:nvSpPr>
        <p:spPr>
          <a:xfrm>
            <a:off x="838200" y="5200650"/>
            <a:ext cx="2686050" cy="706765"/>
          </a:xfrm>
          <a:prstGeom prst="roundRect">
            <a:avLst/>
          </a:prstGeom>
          <a:solidFill>
            <a:srgbClr val="F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err="1">
                <a:latin typeface="Selawik Semibold" panose="020B0702040204020203" pitchFamily="34" charset="0"/>
              </a:rPr>
              <a:t>Esimerkkejä</a:t>
            </a:r>
            <a:endParaRPr lang="en-FI" sz="2000" b="1">
              <a:latin typeface="Selawik Semibold" panose="020B0702040204020203" pitchFamily="34" charset="0"/>
            </a:endParaRPr>
          </a:p>
        </p:txBody>
      </p:sp>
      <p:pic>
        <p:nvPicPr>
          <p:cNvPr id="3" name="Picture 2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C1EEE55E-29B6-4711-9CAE-9902BDCE6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4823"/>
            <a:ext cx="2224596" cy="8588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00A3625-9F8B-4410-95D9-3F9E527D4B7F}"/>
              </a:ext>
            </a:extLst>
          </p:cNvPr>
          <p:cNvSpPr/>
          <p:nvPr/>
        </p:nvSpPr>
        <p:spPr>
          <a:xfrm rot="20060427">
            <a:off x="10159996" y="4864043"/>
            <a:ext cx="1379977" cy="1379977"/>
          </a:xfrm>
          <a:prstGeom prst="rect">
            <a:avLst/>
          </a:prstGeom>
          <a:gradFill>
            <a:gsLst>
              <a:gs pos="0">
                <a:srgbClr val="181526"/>
              </a:gs>
              <a:gs pos="47000">
                <a:srgbClr val="002254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3926A8-2668-4FD6-A31A-9DA422842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57" y="1587204"/>
            <a:ext cx="4910667" cy="2209800"/>
          </a:xfrm>
          <a:prstGeom prst="rect">
            <a:avLst/>
          </a:prstGeom>
          <a:noFill/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26681BA-FBA6-4815-B32E-A0A3E17C7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392" y="1291923"/>
            <a:ext cx="1758927" cy="3908726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3B6637-B060-4F66-A91F-1833FFFFF197}"/>
              </a:ext>
            </a:extLst>
          </p:cNvPr>
          <p:cNvSpPr txBox="1"/>
          <p:nvPr/>
        </p:nvSpPr>
        <p:spPr>
          <a:xfrm>
            <a:off x="1061604" y="4378037"/>
            <a:ext cx="39121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5"/>
              </a:rPr>
              <a:t>https://youtu.be/Enu1tqeZE38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5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EB598F-EDC0-4C54-9F12-78365DF15D1D}"/>
              </a:ext>
            </a:extLst>
          </p:cNvPr>
          <p:cNvSpPr/>
          <p:nvPr/>
        </p:nvSpPr>
        <p:spPr>
          <a:xfrm>
            <a:off x="3409950" y="5200650"/>
            <a:ext cx="2686050" cy="706765"/>
          </a:xfrm>
          <a:prstGeom prst="roundRect">
            <a:avLst/>
          </a:prstGeom>
          <a:solidFill>
            <a:srgbClr val="FF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err="1">
                <a:latin typeface="Abadi" panose="020B0604020104020204" pitchFamily="34" charset="0"/>
              </a:rPr>
              <a:t>Haasteet</a:t>
            </a:r>
            <a:endParaRPr lang="en-FI" sz="2000" b="1">
              <a:latin typeface="Abadi" panose="020B0604020104020204" pitchFamily="34" charset="0"/>
            </a:endParaRP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15205C0-AB91-4671-8CBE-9492973E1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4823"/>
            <a:ext cx="2224596" cy="858846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A18B66E-419F-46A1-89B8-4238ADD7AC9A}"/>
              </a:ext>
            </a:extLst>
          </p:cNvPr>
          <p:cNvSpPr/>
          <p:nvPr/>
        </p:nvSpPr>
        <p:spPr>
          <a:xfrm rot="19365844">
            <a:off x="9087725" y="4115445"/>
            <a:ext cx="2206627" cy="1902265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FB7CBE"/>
              </a:gs>
              <a:gs pos="100000">
                <a:srgbClr val="FF008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solidFill>
                <a:srgbClr val="FF008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72AEB3-5BB8-46A2-BC8A-95545EBD6E02}"/>
              </a:ext>
            </a:extLst>
          </p:cNvPr>
          <p:cNvSpPr/>
          <p:nvPr/>
        </p:nvSpPr>
        <p:spPr>
          <a:xfrm>
            <a:off x="838200" y="5200650"/>
            <a:ext cx="2686050" cy="706765"/>
          </a:xfrm>
          <a:prstGeom prst="roundRect">
            <a:avLst/>
          </a:prstGeom>
          <a:solidFill>
            <a:srgbClr val="F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err="1">
                <a:latin typeface="Abadi" panose="020B0604020104020204" pitchFamily="34" charset="0"/>
              </a:rPr>
              <a:t>Onnistumiset</a:t>
            </a:r>
            <a:endParaRPr lang="en-FI" b="1">
              <a:latin typeface="Abadi" panose="020B06040201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16871-B9D0-405D-8577-330974ECCEB8}"/>
              </a:ext>
            </a:extLst>
          </p:cNvPr>
          <p:cNvSpPr/>
          <p:nvPr/>
        </p:nvSpPr>
        <p:spPr>
          <a:xfrm rot="20060427">
            <a:off x="10697193" y="807062"/>
            <a:ext cx="562548" cy="56254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89B9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2" name="Sisällön paikkamerkki 2">
            <a:extLst>
              <a:ext uri="{FF2B5EF4-FFF2-40B4-BE49-F238E27FC236}">
                <a16:creationId xmlns:a16="http://schemas.microsoft.com/office/drawing/2014/main" id="{507FBE9F-6577-41F6-A762-B3845F594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951"/>
            <a:ext cx="9764933" cy="23923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FI" dirty="0" err="1">
                <a:latin typeface="Selawik Semibold"/>
                <a:cs typeface="Calibri"/>
              </a:rPr>
              <a:t>ViroReact</a:t>
            </a:r>
            <a:r>
              <a:rPr lang="sv-FI" dirty="0">
                <a:latin typeface="Selawik Semibold"/>
                <a:cs typeface="Calibri"/>
              </a:rPr>
              <a:t> AR/VR </a:t>
            </a:r>
            <a:r>
              <a:rPr lang="sv-FI" dirty="0" err="1">
                <a:latin typeface="Selawik Semibold"/>
                <a:cs typeface="Calibri"/>
              </a:rPr>
              <a:t>ominaisuuksien</a:t>
            </a:r>
            <a:r>
              <a:rPr lang="sv-FI" dirty="0">
                <a:latin typeface="Selawik Semibold"/>
                <a:cs typeface="Calibri"/>
              </a:rPr>
              <a:t> </a:t>
            </a:r>
            <a:r>
              <a:rPr lang="sv-FI" dirty="0" err="1">
                <a:latin typeface="Selawik Semibold"/>
                <a:cs typeface="Calibri"/>
              </a:rPr>
              <a:t>hyödyntäminen</a:t>
            </a:r>
            <a:r>
              <a:rPr lang="sv-FI" dirty="0">
                <a:latin typeface="Selawik Semibold"/>
                <a:cs typeface="Calibri"/>
              </a:rPr>
              <a:t> </a:t>
            </a:r>
            <a:r>
              <a:rPr lang="sv-FI" dirty="0" err="1">
                <a:latin typeface="Selawik Semibold"/>
                <a:cs typeface="Calibri"/>
              </a:rPr>
              <a:t>pelillistämisessä</a:t>
            </a:r>
            <a:endParaRPr lang="sv-FI">
              <a:latin typeface="Selawik Semibold"/>
              <a:cs typeface="Calibri"/>
            </a:endParaRPr>
          </a:p>
          <a:p>
            <a:endParaRPr lang="sv-FI" dirty="0">
              <a:latin typeface="Selawik Semibold"/>
              <a:cs typeface="Calibri"/>
            </a:endParaRPr>
          </a:p>
          <a:p>
            <a:r>
              <a:rPr lang="sv-FI" dirty="0" err="1">
                <a:latin typeface="Selawik Semibold"/>
                <a:cs typeface="Calibri"/>
              </a:rPr>
              <a:t>Reaaliaikainen</a:t>
            </a:r>
            <a:r>
              <a:rPr lang="sv-FI" dirty="0">
                <a:latin typeface="Selawik Semibold"/>
                <a:cs typeface="Calibri"/>
              </a:rPr>
              <a:t> </a:t>
            </a:r>
            <a:r>
              <a:rPr lang="sv-FI" dirty="0" err="1">
                <a:latin typeface="Selawik Semibold"/>
                <a:cs typeface="Calibri"/>
              </a:rPr>
              <a:t>kommunikaatio</a:t>
            </a:r>
            <a:r>
              <a:rPr lang="sv-FI" dirty="0">
                <a:latin typeface="Selawik Semibold"/>
                <a:cs typeface="Calibri"/>
              </a:rPr>
              <a:t> AR </a:t>
            </a:r>
            <a:r>
              <a:rPr lang="sv-FI" dirty="0" err="1">
                <a:latin typeface="Selawik Semibold"/>
                <a:ea typeface="+mn-lt"/>
                <a:cs typeface="+mn-lt"/>
              </a:rPr>
              <a:t>clienttien</a:t>
            </a:r>
            <a:r>
              <a:rPr lang="sv-FI" dirty="0">
                <a:latin typeface="Selawik Semibold"/>
                <a:ea typeface="+mn-lt"/>
                <a:cs typeface="+mn-lt"/>
              </a:rPr>
              <a:t> </a:t>
            </a:r>
            <a:r>
              <a:rPr lang="sv-FI" dirty="0" err="1">
                <a:latin typeface="Selawik Semibold"/>
                <a:cs typeface="Calibri"/>
              </a:rPr>
              <a:t>välillä</a:t>
            </a:r>
          </a:p>
        </p:txBody>
      </p:sp>
    </p:spTree>
    <p:extLst>
      <p:ext uri="{BB962C8B-B14F-4D97-AF65-F5344CB8AC3E}">
        <p14:creationId xmlns:p14="http://schemas.microsoft.com/office/powerpoint/2010/main" val="414870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EB598F-EDC0-4C54-9F12-78365DF15D1D}"/>
              </a:ext>
            </a:extLst>
          </p:cNvPr>
          <p:cNvSpPr/>
          <p:nvPr/>
        </p:nvSpPr>
        <p:spPr>
          <a:xfrm>
            <a:off x="3409950" y="5200650"/>
            <a:ext cx="2686050" cy="706765"/>
          </a:xfrm>
          <a:prstGeom prst="roundRect">
            <a:avLst/>
          </a:prstGeom>
          <a:solidFill>
            <a:srgbClr val="FF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err="1">
                <a:latin typeface="Abadi" panose="020B0604020104020204" pitchFamily="34" charset="0"/>
              </a:rPr>
              <a:t>Jatkokehitettävää</a:t>
            </a:r>
            <a:endParaRPr lang="en-FI" sz="2000" b="1">
              <a:latin typeface="Abadi" panose="020B0604020104020204" pitchFamily="34" charset="0"/>
            </a:endParaRP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15205C0-AB91-4671-8CBE-9492973E1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4823"/>
            <a:ext cx="2224596" cy="858846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A18B66E-419F-46A1-89B8-4238ADD7AC9A}"/>
              </a:ext>
            </a:extLst>
          </p:cNvPr>
          <p:cNvSpPr/>
          <p:nvPr/>
        </p:nvSpPr>
        <p:spPr>
          <a:xfrm rot="19365844">
            <a:off x="9087725" y="4115445"/>
            <a:ext cx="2206627" cy="1902265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FB7CBE"/>
              </a:gs>
              <a:gs pos="100000">
                <a:srgbClr val="FF008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solidFill>
                <a:srgbClr val="FF008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72AEB3-5BB8-46A2-BC8A-95545EBD6E02}"/>
              </a:ext>
            </a:extLst>
          </p:cNvPr>
          <p:cNvSpPr/>
          <p:nvPr/>
        </p:nvSpPr>
        <p:spPr>
          <a:xfrm>
            <a:off x="838200" y="5200650"/>
            <a:ext cx="2686050" cy="706765"/>
          </a:xfrm>
          <a:prstGeom prst="roundRect">
            <a:avLst/>
          </a:prstGeom>
          <a:solidFill>
            <a:srgbClr val="F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err="1">
                <a:latin typeface="Abadi" panose="020B0604020104020204" pitchFamily="34" charset="0"/>
              </a:rPr>
              <a:t>Haasteet</a:t>
            </a:r>
            <a:endParaRPr lang="en-FI" b="1">
              <a:latin typeface="Abadi" panose="020B06040201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16871-B9D0-405D-8577-330974ECCEB8}"/>
              </a:ext>
            </a:extLst>
          </p:cNvPr>
          <p:cNvSpPr/>
          <p:nvPr/>
        </p:nvSpPr>
        <p:spPr>
          <a:xfrm rot="20060427">
            <a:off x="10697193" y="807062"/>
            <a:ext cx="562548" cy="56254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89B9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2" name="Sisällön paikkamerkki 2">
            <a:extLst>
              <a:ext uri="{FF2B5EF4-FFF2-40B4-BE49-F238E27FC236}">
                <a16:creationId xmlns:a16="http://schemas.microsoft.com/office/drawing/2014/main" id="{507FBE9F-6577-41F6-A762-B3845F594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422"/>
            <a:ext cx="9752729" cy="284971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sv-FI" dirty="0" err="1">
                <a:latin typeface="Selawik Semibold"/>
              </a:rPr>
              <a:t>React</a:t>
            </a:r>
            <a:r>
              <a:rPr lang="sv-FI" dirty="0">
                <a:latin typeface="Selawik Semibold"/>
              </a:rPr>
              <a:t> </a:t>
            </a:r>
            <a:r>
              <a:rPr lang="sv-FI" dirty="0" err="1">
                <a:latin typeface="Selawik Semibold"/>
              </a:rPr>
              <a:t>versioiden</a:t>
            </a:r>
            <a:r>
              <a:rPr lang="sv-FI" dirty="0">
                <a:latin typeface="Selawik Semibold"/>
              </a:rPr>
              <a:t> </a:t>
            </a:r>
            <a:r>
              <a:rPr lang="sv-FI" dirty="0" err="1">
                <a:latin typeface="Selawik Semibold"/>
              </a:rPr>
              <a:t>yhteensopivuus</a:t>
            </a:r>
            <a:r>
              <a:rPr lang="sv-FI" dirty="0">
                <a:latin typeface="Selawik Semibold"/>
              </a:rPr>
              <a:t> </a:t>
            </a:r>
            <a:r>
              <a:rPr lang="sv-FI" dirty="0" err="1">
                <a:latin typeface="Selawik Semibold"/>
              </a:rPr>
              <a:t>ongelmat</a:t>
            </a:r>
          </a:p>
          <a:p>
            <a:pPr lvl="1"/>
            <a:r>
              <a:rPr lang="sv-FI" dirty="0">
                <a:latin typeface="Selawik Semibold"/>
                <a:cs typeface="Calibri"/>
              </a:rPr>
              <a:t>QR-</a:t>
            </a:r>
            <a:r>
              <a:rPr lang="sv-FI" dirty="0" err="1">
                <a:latin typeface="Selawik Semibold"/>
                <a:cs typeface="Calibri"/>
              </a:rPr>
              <a:t>koodin</a:t>
            </a:r>
            <a:r>
              <a:rPr lang="sv-FI" dirty="0">
                <a:latin typeface="Selawik Semibold"/>
                <a:cs typeface="Calibri"/>
              </a:rPr>
              <a:t> </a:t>
            </a:r>
            <a:r>
              <a:rPr lang="sv-FI" dirty="0" err="1">
                <a:latin typeface="Selawik Semibold"/>
                <a:cs typeface="Calibri"/>
              </a:rPr>
              <a:t>luku</a:t>
            </a:r>
            <a:r>
              <a:rPr lang="sv-FI" dirty="0">
                <a:latin typeface="Selawik Semibold"/>
                <a:cs typeface="Calibri"/>
              </a:rPr>
              <a:t> </a:t>
            </a:r>
            <a:r>
              <a:rPr lang="sv-FI" dirty="0" err="1">
                <a:latin typeface="Selawik Semibold"/>
                <a:cs typeface="Calibri"/>
              </a:rPr>
              <a:t>jätettiin</a:t>
            </a:r>
            <a:r>
              <a:rPr lang="sv-FI" dirty="0">
                <a:latin typeface="Selawik Semibold"/>
                <a:cs typeface="Calibri"/>
              </a:rPr>
              <a:t> </a:t>
            </a:r>
            <a:r>
              <a:rPr lang="sv-FI" dirty="0" err="1">
                <a:latin typeface="Selawik Semibold"/>
                <a:cs typeface="Calibri"/>
              </a:rPr>
              <a:t>pois</a:t>
            </a:r>
          </a:p>
          <a:p>
            <a:r>
              <a:rPr lang="sv-FI" dirty="0" err="1">
                <a:latin typeface="Selawik Semibold"/>
                <a:cs typeface="Calibri"/>
              </a:rPr>
              <a:t>Dynaamisesti</a:t>
            </a:r>
            <a:r>
              <a:rPr lang="sv-FI" dirty="0">
                <a:latin typeface="Selawik Semibold"/>
                <a:cs typeface="Calibri"/>
              </a:rPr>
              <a:t> ja </a:t>
            </a:r>
            <a:r>
              <a:rPr lang="sv-FI" dirty="0" err="1">
                <a:latin typeface="Selawik Semibold"/>
                <a:cs typeface="Calibri"/>
              </a:rPr>
              <a:t>ajon</a:t>
            </a:r>
            <a:r>
              <a:rPr lang="sv-FI" dirty="0">
                <a:latin typeface="Selawik Semibold"/>
                <a:cs typeface="Calibri"/>
              </a:rPr>
              <a:t> </a:t>
            </a:r>
            <a:r>
              <a:rPr lang="sv-FI" dirty="0" err="1">
                <a:latin typeface="Selawik Semibold"/>
                <a:cs typeface="Calibri"/>
              </a:rPr>
              <a:t>aikana</a:t>
            </a:r>
            <a:r>
              <a:rPr lang="sv-FI" dirty="0">
                <a:latin typeface="Selawik Semibold"/>
                <a:cs typeface="Calibri"/>
              </a:rPr>
              <a:t> </a:t>
            </a:r>
            <a:r>
              <a:rPr lang="sv-FI" dirty="0" err="1">
                <a:latin typeface="Selawik Semibold"/>
                <a:cs typeface="Calibri"/>
              </a:rPr>
              <a:t>ladattujen</a:t>
            </a:r>
            <a:r>
              <a:rPr lang="sv-FI" dirty="0">
                <a:latin typeface="Selawik Semibold"/>
                <a:cs typeface="Calibri"/>
              </a:rPr>
              <a:t> </a:t>
            </a:r>
            <a:r>
              <a:rPr lang="sv-FI" dirty="0" err="1">
                <a:latin typeface="Selawik Semibold"/>
                <a:cs typeface="Calibri"/>
              </a:rPr>
              <a:t>elementtien</a:t>
            </a:r>
            <a:r>
              <a:rPr lang="sv-FI" dirty="0">
                <a:latin typeface="Selawik Semibold"/>
                <a:cs typeface="Calibri"/>
              </a:rPr>
              <a:t> </a:t>
            </a:r>
            <a:r>
              <a:rPr lang="sv-FI" dirty="0" err="1">
                <a:latin typeface="Selawik Semibold"/>
                <a:cs typeface="Calibri"/>
              </a:rPr>
              <a:t>tracking</a:t>
            </a:r>
          </a:p>
          <a:p>
            <a:pPr lvl="1"/>
            <a:r>
              <a:rPr lang="sv-FI" dirty="0" err="1">
                <a:latin typeface="Selawik Semibold"/>
                <a:cs typeface="Calibri"/>
              </a:rPr>
              <a:t>Sijainnissa</a:t>
            </a:r>
            <a:r>
              <a:rPr lang="sv-FI" dirty="0">
                <a:latin typeface="Selawik Semibold"/>
                <a:cs typeface="Calibri"/>
              </a:rPr>
              <a:t> </a:t>
            </a:r>
            <a:r>
              <a:rPr lang="sv-FI" dirty="0" err="1">
                <a:latin typeface="Selawik Semibold"/>
                <a:cs typeface="Calibri"/>
              </a:rPr>
              <a:t>heittoa</a:t>
            </a:r>
            <a:r>
              <a:rPr lang="sv-FI" dirty="0">
                <a:latin typeface="Selawik Semibold"/>
                <a:cs typeface="Calibri"/>
              </a:rPr>
              <a:t> kameran </a:t>
            </a:r>
            <a:r>
              <a:rPr lang="sv-FI" dirty="0" err="1">
                <a:latin typeface="Selawik Semibold"/>
                <a:cs typeface="Calibri"/>
              </a:rPr>
              <a:t>suhteen</a:t>
            </a:r>
          </a:p>
          <a:p>
            <a:pPr marL="0" indent="0">
              <a:buNone/>
            </a:pPr>
            <a:endParaRPr lang="sv-FI">
              <a:latin typeface="Selawik Semibold" panose="020B0702040204020203" pitchFamily="34" charset="0"/>
              <a:cs typeface="Calibri"/>
            </a:endParaRPr>
          </a:p>
          <a:p>
            <a:r>
              <a:rPr lang="sv-FI" dirty="0" err="1">
                <a:latin typeface="Selawik Semibold"/>
              </a:rPr>
              <a:t>ViroReact</a:t>
            </a:r>
            <a:r>
              <a:rPr lang="sv-FI" dirty="0">
                <a:latin typeface="Selawik Semibold"/>
              </a:rPr>
              <a:t> </a:t>
            </a:r>
            <a:r>
              <a:rPr lang="fi-FI" dirty="0">
                <a:latin typeface="Selawik Semibold"/>
              </a:rPr>
              <a:t>suhteellisen</a:t>
            </a:r>
            <a:r>
              <a:rPr lang="sv-FI" dirty="0">
                <a:latin typeface="Selawik Semibold"/>
              </a:rPr>
              <a:t> </a:t>
            </a:r>
            <a:r>
              <a:rPr lang="sv-FI" dirty="0" err="1">
                <a:latin typeface="Selawik Semibold"/>
              </a:rPr>
              <a:t>uusi</a:t>
            </a:r>
            <a:r>
              <a:rPr lang="sv-FI" dirty="0">
                <a:latin typeface="Selawik Semibold"/>
              </a:rPr>
              <a:t> </a:t>
            </a:r>
            <a:r>
              <a:rPr lang="fi-FI" dirty="0">
                <a:latin typeface="Selawik Semibold"/>
              </a:rPr>
              <a:t>teknologia</a:t>
            </a:r>
          </a:p>
        </p:txBody>
      </p:sp>
    </p:spTree>
    <p:extLst>
      <p:ext uri="{BB962C8B-B14F-4D97-AF65-F5344CB8AC3E}">
        <p14:creationId xmlns:p14="http://schemas.microsoft.com/office/powerpoint/2010/main" val="179150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EB598F-EDC0-4C54-9F12-78365DF15D1D}"/>
              </a:ext>
            </a:extLst>
          </p:cNvPr>
          <p:cNvSpPr/>
          <p:nvPr/>
        </p:nvSpPr>
        <p:spPr>
          <a:xfrm>
            <a:off x="3409950" y="5200650"/>
            <a:ext cx="2686050" cy="706765"/>
          </a:xfrm>
          <a:prstGeom prst="roundRect">
            <a:avLst/>
          </a:prstGeom>
          <a:solidFill>
            <a:srgbClr val="FF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err="1">
                <a:latin typeface="Abadi" panose="020B0604020104020204" pitchFamily="34" charset="0"/>
              </a:rPr>
              <a:t>Lähteet</a:t>
            </a:r>
            <a:endParaRPr lang="en-FI" sz="2000" b="1">
              <a:latin typeface="Abadi" panose="020B0604020104020204" pitchFamily="34" charset="0"/>
            </a:endParaRP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15205C0-AB91-4671-8CBE-9492973E1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4823"/>
            <a:ext cx="2224596" cy="858846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A18B66E-419F-46A1-89B8-4238ADD7AC9A}"/>
              </a:ext>
            </a:extLst>
          </p:cNvPr>
          <p:cNvSpPr/>
          <p:nvPr/>
        </p:nvSpPr>
        <p:spPr>
          <a:xfrm rot="19365844">
            <a:off x="9087725" y="4115445"/>
            <a:ext cx="2206627" cy="1902265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FB7CBE"/>
              </a:gs>
              <a:gs pos="100000">
                <a:srgbClr val="FF008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solidFill>
                <a:srgbClr val="FF008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72AEB3-5BB8-46A2-BC8A-95545EBD6E02}"/>
              </a:ext>
            </a:extLst>
          </p:cNvPr>
          <p:cNvSpPr/>
          <p:nvPr/>
        </p:nvSpPr>
        <p:spPr>
          <a:xfrm>
            <a:off x="838200" y="5200650"/>
            <a:ext cx="2686050" cy="706765"/>
          </a:xfrm>
          <a:prstGeom prst="roundRect">
            <a:avLst/>
          </a:prstGeom>
          <a:solidFill>
            <a:srgbClr val="F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err="1">
                <a:latin typeface="Abadi" panose="020B0604020104020204" pitchFamily="34" charset="0"/>
              </a:rPr>
              <a:t>Jatkokehitys</a:t>
            </a:r>
            <a:endParaRPr lang="en-FI" b="1">
              <a:latin typeface="Abadi" panose="020B06040201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16871-B9D0-405D-8577-330974ECCEB8}"/>
              </a:ext>
            </a:extLst>
          </p:cNvPr>
          <p:cNvSpPr/>
          <p:nvPr/>
        </p:nvSpPr>
        <p:spPr>
          <a:xfrm rot="20060427">
            <a:off x="10697193" y="807062"/>
            <a:ext cx="562548" cy="56254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89B9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2" name="Sisällön paikkamerkki 2">
            <a:extLst>
              <a:ext uri="{FF2B5EF4-FFF2-40B4-BE49-F238E27FC236}">
                <a16:creationId xmlns:a16="http://schemas.microsoft.com/office/drawing/2014/main" id="{507FBE9F-6577-41F6-A762-B3845F594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422"/>
            <a:ext cx="9764933" cy="318062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sv-FI" dirty="0" err="1">
                <a:latin typeface="Selawik Semibold"/>
                <a:cs typeface="Calibri" panose="020F0502020204030204"/>
              </a:rPr>
              <a:t>Multiplayer</a:t>
            </a:r>
          </a:p>
          <a:p>
            <a:pPr lvl="1"/>
            <a:r>
              <a:rPr lang="sv-FI" dirty="0" err="1">
                <a:latin typeface="Selawik Semibold"/>
                <a:cs typeface="Calibri" panose="020F0502020204030204"/>
              </a:rPr>
              <a:t>Vakaampi</a:t>
            </a:r>
            <a:r>
              <a:rPr lang="sv-FI" dirty="0">
                <a:latin typeface="Selawik Semibold"/>
                <a:cs typeface="Calibri" panose="020F0502020204030204"/>
              </a:rPr>
              <a:t> </a:t>
            </a:r>
            <a:r>
              <a:rPr lang="sv-FI" dirty="0" err="1">
                <a:latin typeface="Selawik Semibold"/>
                <a:cs typeface="Calibri" panose="020F0502020204030204"/>
              </a:rPr>
              <a:t>WebSocket</a:t>
            </a:r>
            <a:r>
              <a:rPr lang="sv-FI" dirty="0">
                <a:latin typeface="Selawik Semibold"/>
                <a:cs typeface="Calibri" panose="020F0502020204030204"/>
              </a:rPr>
              <a:t> server ja </a:t>
            </a:r>
            <a:r>
              <a:rPr lang="sv-FI" dirty="0" err="1">
                <a:latin typeface="Selawik Semibold"/>
                <a:cs typeface="Calibri" panose="020F0502020204030204"/>
              </a:rPr>
              <a:t>poikkeusten</a:t>
            </a:r>
            <a:r>
              <a:rPr lang="sv-FI" dirty="0">
                <a:latin typeface="Selawik Semibold"/>
                <a:cs typeface="Calibri" panose="020F0502020204030204"/>
              </a:rPr>
              <a:t> </a:t>
            </a:r>
            <a:r>
              <a:rPr lang="sv-FI" dirty="0" err="1">
                <a:latin typeface="Selawik Semibold"/>
                <a:cs typeface="Calibri" panose="020F0502020204030204"/>
              </a:rPr>
              <a:t>käsittely</a:t>
            </a:r>
          </a:p>
          <a:p>
            <a:pPr lvl="1"/>
            <a:r>
              <a:rPr lang="sv-FI" dirty="0" err="1">
                <a:latin typeface="Selawik Semibold"/>
                <a:cs typeface="Calibri" panose="020F0502020204030204"/>
              </a:rPr>
              <a:t>Pistelaskuri</a:t>
            </a:r>
            <a:r>
              <a:rPr lang="sv-FI" dirty="0">
                <a:latin typeface="Selawik Semibold"/>
                <a:cs typeface="Calibri" panose="020F0502020204030204"/>
              </a:rPr>
              <a:t> ja </a:t>
            </a:r>
            <a:r>
              <a:rPr lang="sv-FI" dirty="0" err="1">
                <a:latin typeface="Selawik Semibold"/>
                <a:cs typeface="Calibri" panose="020F0502020204030204"/>
              </a:rPr>
              <a:t>voittoehdot</a:t>
            </a:r>
          </a:p>
          <a:p>
            <a:pPr lvl="1"/>
            <a:r>
              <a:rPr lang="sv-FI" dirty="0">
                <a:latin typeface="Selawik Semibold"/>
                <a:cs typeface="Calibri" panose="020F0502020204030204"/>
              </a:rPr>
              <a:t>Chat-</a:t>
            </a:r>
            <a:r>
              <a:rPr lang="sv-FI" dirty="0" err="1">
                <a:latin typeface="Selawik Semibold"/>
                <a:cs typeface="Calibri" panose="020F0502020204030204"/>
              </a:rPr>
              <a:t>ominaisuudet</a:t>
            </a:r>
          </a:p>
          <a:p>
            <a:pPr lvl="1"/>
            <a:r>
              <a:rPr lang="sv-FI" dirty="0" err="1">
                <a:latin typeface="Selawik Semibold"/>
                <a:cs typeface="Calibri" panose="020F0502020204030204"/>
              </a:rPr>
              <a:t>Clientin</a:t>
            </a:r>
            <a:r>
              <a:rPr lang="sv-FI" dirty="0">
                <a:latin typeface="Selawik Semibold"/>
                <a:cs typeface="Calibri" panose="020F0502020204030204"/>
              </a:rPr>
              <a:t> </a:t>
            </a:r>
            <a:r>
              <a:rPr lang="sv-FI" dirty="0" err="1">
                <a:latin typeface="Selawik Semibold"/>
                <a:cs typeface="Calibri" panose="020F0502020204030204"/>
              </a:rPr>
              <a:t>yhteyden</a:t>
            </a:r>
            <a:r>
              <a:rPr lang="sv-FI" dirty="0">
                <a:latin typeface="Selawik Semibold"/>
                <a:cs typeface="Calibri" panose="020F0502020204030204"/>
              </a:rPr>
              <a:t> </a:t>
            </a:r>
            <a:r>
              <a:rPr lang="sv-FI" dirty="0" err="1">
                <a:latin typeface="Selawik Semibold"/>
                <a:cs typeface="Calibri" panose="020F0502020204030204"/>
              </a:rPr>
              <a:t>katkeamisen</a:t>
            </a:r>
            <a:r>
              <a:rPr lang="sv-FI" dirty="0">
                <a:latin typeface="Selawik Semibold"/>
                <a:cs typeface="Calibri" panose="020F0502020204030204"/>
              </a:rPr>
              <a:t> </a:t>
            </a:r>
            <a:r>
              <a:rPr lang="sv-FI" dirty="0" err="1">
                <a:latin typeface="Selawik Semibold"/>
                <a:cs typeface="Calibri" panose="020F0502020204030204"/>
              </a:rPr>
              <a:t>käsittely</a:t>
            </a:r>
            <a:r>
              <a:rPr lang="sv-FI" dirty="0">
                <a:latin typeface="Selawik Semibold"/>
                <a:cs typeface="Calibri" panose="020F0502020204030204"/>
              </a:rPr>
              <a:t> </a:t>
            </a:r>
            <a:r>
              <a:rPr lang="sv-FI" dirty="0" err="1">
                <a:latin typeface="Selawik Semibold"/>
                <a:cs typeface="Calibri" panose="020F0502020204030204"/>
              </a:rPr>
              <a:t>pelin</a:t>
            </a:r>
            <a:r>
              <a:rPr lang="sv-FI" dirty="0">
                <a:latin typeface="Selawik Semibold"/>
                <a:cs typeface="Calibri" panose="020F0502020204030204"/>
              </a:rPr>
              <a:t> </a:t>
            </a:r>
            <a:r>
              <a:rPr lang="sv-FI" dirty="0" err="1">
                <a:latin typeface="Selawik Semibold"/>
                <a:ea typeface="+mn-lt"/>
                <a:cs typeface="+mn-lt"/>
              </a:rPr>
              <a:t>sulkeutuessa</a:t>
            </a:r>
            <a:r>
              <a:rPr lang="sv-FI" dirty="0">
                <a:latin typeface="Selawik Semibold"/>
                <a:ea typeface="+mn-lt"/>
                <a:cs typeface="+mn-lt"/>
              </a:rPr>
              <a:t>/</a:t>
            </a:r>
            <a:r>
              <a:rPr lang="sv-FI" dirty="0" err="1">
                <a:latin typeface="Selawik Semibold"/>
                <a:cs typeface="Calibri" panose="020F0502020204030204"/>
              </a:rPr>
              <a:t>kaatuessa</a:t>
            </a:r>
          </a:p>
          <a:p>
            <a:pPr lvl="1"/>
            <a:endParaRPr lang="sv-FI">
              <a:latin typeface="Selawik Semibold" panose="020B0702040204020203" pitchFamily="34" charset="0"/>
              <a:cs typeface="Calibri" panose="020F0502020204030204"/>
            </a:endParaRPr>
          </a:p>
          <a:p>
            <a:r>
              <a:rPr lang="sv-FI" dirty="0" err="1">
                <a:latin typeface="Selawik Semibold"/>
                <a:cs typeface="Calibri" panose="020F0502020204030204"/>
              </a:rPr>
              <a:t>Playground</a:t>
            </a:r>
          </a:p>
          <a:p>
            <a:pPr lvl="1"/>
            <a:r>
              <a:rPr lang="sv-FI" dirty="0" err="1">
                <a:latin typeface="Selawik Semibold"/>
                <a:cs typeface="Calibri" panose="020F0502020204030204"/>
              </a:rPr>
              <a:t>Laajempi</a:t>
            </a:r>
            <a:r>
              <a:rPr lang="sv-FI" dirty="0">
                <a:latin typeface="Selawik Semibold"/>
                <a:cs typeface="Calibri" panose="020F0502020204030204"/>
              </a:rPr>
              <a:t> </a:t>
            </a:r>
            <a:r>
              <a:rPr lang="sv-FI" dirty="0" err="1">
                <a:latin typeface="Selawik Semibold"/>
                <a:cs typeface="Calibri" panose="020F0502020204030204"/>
              </a:rPr>
              <a:t>valikoima</a:t>
            </a:r>
            <a:r>
              <a:rPr lang="sv-FI" dirty="0">
                <a:latin typeface="Selawik Semibold"/>
                <a:cs typeface="Calibri" panose="020F0502020204030204"/>
              </a:rPr>
              <a:t>. </a:t>
            </a:r>
            <a:endParaRPr lang="sv-FI" dirty="0">
              <a:latin typeface="Selawik Semibold" panose="020B0702040204020203" pitchFamily="34" charset="0"/>
              <a:cs typeface="Calibri" panose="020F0502020204030204"/>
            </a:endParaRPr>
          </a:p>
          <a:p>
            <a:pPr lvl="1"/>
            <a:r>
              <a:rPr lang="sv-FI" dirty="0" err="1">
                <a:latin typeface="Selawik Semibold"/>
                <a:cs typeface="Calibri" panose="020F0502020204030204"/>
              </a:rPr>
              <a:t>Tehdä</a:t>
            </a:r>
            <a:r>
              <a:rPr lang="sv-FI" dirty="0">
                <a:latin typeface="Selawik Semibold"/>
                <a:cs typeface="Calibri" panose="020F0502020204030204"/>
              </a:rPr>
              <a:t> </a:t>
            </a:r>
            <a:r>
              <a:rPr lang="sv-FI" dirty="0" err="1">
                <a:latin typeface="Selawik Semibold"/>
                <a:cs typeface="Calibri" panose="020F0502020204030204"/>
              </a:rPr>
              <a:t>täysikokoisia</a:t>
            </a:r>
            <a:r>
              <a:rPr lang="sv-FI" dirty="0">
                <a:latin typeface="Selawik Semibold"/>
                <a:cs typeface="Calibri" panose="020F0502020204030204"/>
              </a:rPr>
              <a:t> </a:t>
            </a:r>
            <a:r>
              <a:rPr lang="sv-FI" dirty="0" err="1">
                <a:latin typeface="Selawik Semibold"/>
                <a:cs typeface="Calibri" panose="020F0502020204030204"/>
              </a:rPr>
              <a:t>offline</a:t>
            </a:r>
            <a:r>
              <a:rPr lang="sv-FI" dirty="0">
                <a:latin typeface="Selawik Semibold"/>
                <a:cs typeface="Calibri" panose="020F0502020204030204"/>
              </a:rPr>
              <a:t> </a:t>
            </a:r>
            <a:r>
              <a:rPr lang="sv-FI" dirty="0" err="1">
                <a:latin typeface="Selawik Semibold"/>
                <a:cs typeface="Calibri" panose="020F0502020204030204"/>
              </a:rPr>
              <a:t>pelejä</a:t>
            </a:r>
            <a:r>
              <a:rPr lang="sv-FI" dirty="0">
                <a:latin typeface="Selawik Semibold"/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3292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15205C0-AB91-4671-8CBE-9492973E1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4823"/>
            <a:ext cx="2224596" cy="858846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A18B66E-419F-46A1-89B8-4238ADD7AC9A}"/>
              </a:ext>
            </a:extLst>
          </p:cNvPr>
          <p:cNvSpPr/>
          <p:nvPr/>
        </p:nvSpPr>
        <p:spPr>
          <a:xfrm rot="19365844">
            <a:off x="9087725" y="4115445"/>
            <a:ext cx="2206627" cy="1902265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FB7CBE"/>
              </a:gs>
              <a:gs pos="100000">
                <a:srgbClr val="FF008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solidFill>
                <a:srgbClr val="FF008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16871-B9D0-405D-8577-330974ECCEB8}"/>
              </a:ext>
            </a:extLst>
          </p:cNvPr>
          <p:cNvSpPr/>
          <p:nvPr/>
        </p:nvSpPr>
        <p:spPr>
          <a:xfrm rot="20060427">
            <a:off x="10697193" y="807062"/>
            <a:ext cx="562548" cy="56254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89B9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15EDE-900B-490C-85AA-A2EFCB7EE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FI" sz="2400">
                <a:latin typeface="Selawik Semibold" panose="020B0702040204020203" pitchFamily="34" charset="0"/>
                <a:cs typeface="Calibri"/>
              </a:rPr>
              <a:t>Lähteet:</a:t>
            </a:r>
          </a:p>
          <a:p>
            <a:pPr lvl="1"/>
            <a:r>
              <a:rPr lang="sv-FI" sz="2000">
                <a:latin typeface="Selawik Semibold" panose="020B0702040204020203" pitchFamily="34" charset="0"/>
                <a:ea typeface="+mn-lt"/>
                <a:cs typeface="+mn-lt"/>
                <a:hlinkClick r:id="rId3"/>
              </a:rPr>
              <a:t>https://viromedia.com/</a:t>
            </a:r>
            <a:endParaRPr lang="sv-FI" sz="2000">
              <a:latin typeface="Selawik Semibold" panose="020B0702040204020203" pitchFamily="34" charset="0"/>
              <a:ea typeface="+mn-lt"/>
              <a:cs typeface="+mn-lt"/>
            </a:endParaRPr>
          </a:p>
          <a:p>
            <a:pPr lvl="1"/>
            <a:r>
              <a:rPr lang="sv-FI" sz="2000">
                <a:latin typeface="Selawik Semibold" panose="020B0702040204020203" pitchFamily="34" charset="0"/>
                <a:ea typeface="+mn-lt"/>
                <a:cs typeface="+mn-lt"/>
                <a:hlinkClick r:id="rId4"/>
              </a:rPr>
              <a:t>https://docs.viromedia.com/docs</a:t>
            </a:r>
            <a:endParaRPr lang="sv-FI" sz="2000">
              <a:latin typeface="Selawik Semibold" panose="020B0702040204020203" pitchFamily="34" charset="0"/>
              <a:ea typeface="+mn-lt"/>
              <a:cs typeface="+mn-lt"/>
            </a:endParaRPr>
          </a:p>
          <a:p>
            <a:r>
              <a:rPr lang="sv-FI" sz="2400">
                <a:latin typeface="Selawik Semibold" panose="020B0702040204020203" pitchFamily="34" charset="0"/>
                <a:cs typeface="Calibri"/>
              </a:rPr>
              <a:t>Tutoriaalit:</a:t>
            </a:r>
          </a:p>
          <a:p>
            <a:pPr lvl="1"/>
            <a:r>
              <a:rPr lang="sv-FI" sz="2000">
                <a:latin typeface="Selawik Semibold" panose="020B0702040204020203" pitchFamily="34" charset="0"/>
                <a:ea typeface="+mn-lt"/>
                <a:cs typeface="+mn-lt"/>
                <a:hlinkClick r:id="rId5"/>
              </a:rPr>
              <a:t>https://www.digitalocean.com/community/questions/how-do-i-setup-my-ubuntu-18-04-server-to-allow-for-websockets</a:t>
            </a:r>
            <a:endParaRPr lang="sv-FI" sz="2000">
              <a:latin typeface="Selawik Semibold" panose="020B0702040204020203" pitchFamily="34" charset="0"/>
              <a:ea typeface="+mn-lt"/>
              <a:cs typeface="+mn-lt"/>
            </a:endParaRPr>
          </a:p>
          <a:p>
            <a:pPr lvl="1"/>
            <a:r>
              <a:rPr lang="sv-FI" sz="2000">
                <a:latin typeface="Selawik Semibold" panose="020B0702040204020203" pitchFamily="34" charset="0"/>
                <a:ea typeface="+mn-lt"/>
                <a:cs typeface="+mn-lt"/>
              </a:rPr>
              <a:t>"Deploy Node.js App To Digital Ocean Server"</a:t>
            </a:r>
            <a:br>
              <a:rPr lang="sv-FI" sz="2000">
                <a:latin typeface="Selawik Semibold" panose="020B0702040204020203" pitchFamily="34" charset="0"/>
                <a:ea typeface="+mn-lt"/>
                <a:cs typeface="+mn-lt"/>
              </a:rPr>
            </a:br>
            <a:r>
              <a:rPr lang="sv-FI" sz="2000">
                <a:latin typeface="Selawik Semibold" panose="020B0702040204020203" pitchFamily="34" charset="0"/>
                <a:ea typeface="+mn-lt"/>
                <a:cs typeface="+mn-lt"/>
                <a:hlinkClick r:id="rId6"/>
              </a:rPr>
              <a:t>https://www.youtube.com/watch?v=RE2PLyFqCzE</a:t>
            </a:r>
            <a:endParaRPr lang="sv-FI">
              <a:latin typeface="Selawik Semibold" panose="020B0702040204020203" pitchFamily="34" charset="0"/>
              <a:cs typeface="Calibri"/>
            </a:endParaRPr>
          </a:p>
          <a:p>
            <a:endParaRPr lang="en-FI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36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EB598F-EDC0-4C54-9F12-78365DF15D1D}"/>
              </a:ext>
            </a:extLst>
          </p:cNvPr>
          <p:cNvSpPr/>
          <p:nvPr/>
        </p:nvSpPr>
        <p:spPr>
          <a:xfrm>
            <a:off x="3409950" y="5200650"/>
            <a:ext cx="2686050" cy="706765"/>
          </a:xfrm>
          <a:prstGeom prst="roundRect">
            <a:avLst/>
          </a:prstGeom>
          <a:solidFill>
            <a:srgbClr val="FF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err="1">
                <a:latin typeface="Abadi" panose="020B0604020104020204" pitchFamily="34" charset="0"/>
              </a:rPr>
              <a:t>Mikä</a:t>
            </a:r>
            <a:r>
              <a:rPr lang="en-US" sz="2000" b="1">
                <a:latin typeface="Abadi" panose="020B0604020104020204" pitchFamily="34" charset="0"/>
              </a:rPr>
              <a:t> on </a:t>
            </a:r>
            <a:r>
              <a:rPr lang="en-US" sz="2000" b="1" err="1">
                <a:latin typeface="Abadi" panose="020B0604020104020204" pitchFamily="34" charset="0"/>
              </a:rPr>
              <a:t>Fireset</a:t>
            </a:r>
            <a:endParaRPr lang="en-FI" sz="2000" b="1">
              <a:latin typeface="Abadi" panose="020B0604020104020204" pitchFamily="34" charset="0"/>
            </a:endParaRP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15205C0-AB91-4671-8CBE-9492973E1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4823"/>
            <a:ext cx="2224596" cy="858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3C5B61-279F-4719-831D-49478D7EA089}"/>
              </a:ext>
            </a:extLst>
          </p:cNvPr>
          <p:cNvSpPr txBox="1"/>
          <p:nvPr/>
        </p:nvSpPr>
        <p:spPr>
          <a:xfrm>
            <a:off x="838200" y="2121763"/>
            <a:ext cx="9667783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err="1">
                <a:solidFill>
                  <a:srgbClr val="25263F"/>
                </a:solidFill>
                <a:latin typeface="Selawik Semibold"/>
              </a:rPr>
              <a:t>Projektin</a:t>
            </a:r>
            <a:r>
              <a:rPr lang="en-US" sz="4000" b="1">
                <a:solidFill>
                  <a:srgbClr val="25263F"/>
                </a:solidFill>
                <a:latin typeface="Selawik Semibold"/>
              </a:rPr>
              <a:t> </a:t>
            </a:r>
            <a:r>
              <a:rPr lang="en-US" sz="4000" b="1" err="1">
                <a:solidFill>
                  <a:srgbClr val="25263F"/>
                </a:solidFill>
                <a:latin typeface="Selawik Semibold"/>
              </a:rPr>
              <a:t>taustana</a:t>
            </a:r>
            <a:r>
              <a:rPr lang="en-US" sz="4000" b="1">
                <a:solidFill>
                  <a:srgbClr val="25263F"/>
                </a:solidFill>
                <a:latin typeface="Selawik Semibold"/>
              </a:rPr>
              <a:t> </a:t>
            </a:r>
            <a:r>
              <a:rPr lang="en-US" sz="4000" b="1" err="1">
                <a:solidFill>
                  <a:srgbClr val="25263F"/>
                </a:solidFill>
                <a:latin typeface="Selawik Semibold"/>
              </a:rPr>
              <a:t>oli</a:t>
            </a:r>
            <a:r>
              <a:rPr lang="en-US" sz="4000" b="1">
                <a:solidFill>
                  <a:srgbClr val="25263F"/>
                </a:solidFill>
                <a:latin typeface="Selawik Semibold"/>
              </a:rPr>
              <a:t> </a:t>
            </a:r>
            <a:r>
              <a:rPr lang="en-US" sz="4000" b="1" err="1">
                <a:solidFill>
                  <a:srgbClr val="25263F"/>
                </a:solidFill>
                <a:latin typeface="Selawik Semibold"/>
              </a:rPr>
              <a:t>luoda</a:t>
            </a:r>
            <a:r>
              <a:rPr lang="en-US" sz="4000" b="1">
                <a:solidFill>
                  <a:srgbClr val="25263F"/>
                </a:solidFill>
                <a:latin typeface="Selawik Semibold"/>
              </a:rPr>
              <a:t> </a:t>
            </a:r>
            <a:endParaRPr lang="en-US" sz="4000" b="1">
              <a:solidFill>
                <a:srgbClr val="25263F"/>
              </a:solidFill>
              <a:latin typeface="Selawik Semibold" panose="020B0604020202020204" pitchFamily="34" charset="0"/>
            </a:endParaRPr>
          </a:p>
          <a:p>
            <a:r>
              <a:rPr lang="en-US" sz="4000" b="1">
                <a:solidFill>
                  <a:srgbClr val="25263F"/>
                </a:solidFill>
                <a:latin typeface="Selawik Semibold"/>
              </a:rPr>
              <a:t>React-</a:t>
            </a:r>
            <a:r>
              <a:rPr lang="en-US" sz="4000" b="1" err="1">
                <a:solidFill>
                  <a:srgbClr val="25263F"/>
                </a:solidFill>
                <a:latin typeface="Selawik Semibold"/>
              </a:rPr>
              <a:t>Nativella</a:t>
            </a:r>
            <a:r>
              <a:rPr lang="en-US" sz="4000" b="1">
                <a:solidFill>
                  <a:srgbClr val="25263F"/>
                </a:solidFill>
                <a:latin typeface="Selawik Semibold"/>
              </a:rPr>
              <a:t> AR </a:t>
            </a:r>
            <a:r>
              <a:rPr lang="en-US" sz="4000" b="1" err="1">
                <a:solidFill>
                  <a:srgbClr val="25263F"/>
                </a:solidFill>
                <a:latin typeface="Selawik Semibold"/>
              </a:rPr>
              <a:t>peli</a:t>
            </a:r>
            <a:r>
              <a:rPr lang="en-US" sz="4000" b="1">
                <a:solidFill>
                  <a:srgbClr val="25263F"/>
                </a:solidFill>
                <a:latin typeface="Selawik Semibold"/>
              </a:rPr>
              <a:t>, </a:t>
            </a:r>
            <a:r>
              <a:rPr lang="en-US" sz="4000" b="1" err="1">
                <a:solidFill>
                  <a:srgbClr val="25263F"/>
                </a:solidFill>
                <a:latin typeface="Selawik Semibold"/>
              </a:rPr>
              <a:t>jossa</a:t>
            </a:r>
            <a:r>
              <a:rPr lang="en-US" sz="4000" b="1">
                <a:solidFill>
                  <a:srgbClr val="25263F"/>
                </a:solidFill>
                <a:latin typeface="Selawik Semibold"/>
              </a:rPr>
              <a:t> </a:t>
            </a:r>
            <a:r>
              <a:rPr lang="en-US" sz="4000" b="1" err="1">
                <a:solidFill>
                  <a:srgbClr val="25263F"/>
                </a:solidFill>
                <a:latin typeface="Selawik Semibold"/>
              </a:rPr>
              <a:t>useampi</a:t>
            </a:r>
            <a:r>
              <a:rPr lang="en-US" sz="4000" b="1">
                <a:solidFill>
                  <a:srgbClr val="25263F"/>
                </a:solidFill>
                <a:latin typeface="Selawik Semibold"/>
              </a:rPr>
              <a:t> </a:t>
            </a:r>
            <a:r>
              <a:rPr lang="en-US" sz="4000" b="1" err="1">
                <a:solidFill>
                  <a:srgbClr val="25263F"/>
                </a:solidFill>
                <a:latin typeface="Selawik Semibold"/>
              </a:rPr>
              <a:t>pelaaja</a:t>
            </a:r>
            <a:r>
              <a:rPr lang="en-US" sz="4000" b="1">
                <a:solidFill>
                  <a:srgbClr val="25263F"/>
                </a:solidFill>
                <a:latin typeface="Selawik Semibold"/>
              </a:rPr>
              <a:t> </a:t>
            </a:r>
            <a:r>
              <a:rPr lang="en-US" sz="4000" b="1" err="1">
                <a:solidFill>
                  <a:srgbClr val="25263F"/>
                </a:solidFill>
                <a:latin typeface="Selawik Semibold"/>
              </a:rPr>
              <a:t>voisi</a:t>
            </a:r>
            <a:r>
              <a:rPr lang="en-US" sz="4000" b="1">
                <a:solidFill>
                  <a:srgbClr val="25263F"/>
                </a:solidFill>
                <a:latin typeface="Selawik Semibold"/>
              </a:rPr>
              <a:t> </a:t>
            </a:r>
            <a:r>
              <a:rPr lang="en-US" sz="4000" b="1" err="1">
                <a:solidFill>
                  <a:srgbClr val="25263F"/>
                </a:solidFill>
                <a:latin typeface="Selawik Semibold"/>
              </a:rPr>
              <a:t>pelata</a:t>
            </a:r>
            <a:r>
              <a:rPr lang="en-US" sz="4000" b="1">
                <a:solidFill>
                  <a:srgbClr val="25263F"/>
                </a:solidFill>
                <a:latin typeface="Selawik Semibold"/>
              </a:rPr>
              <a:t> </a:t>
            </a:r>
            <a:r>
              <a:rPr lang="en-US" sz="4000" b="1" err="1">
                <a:solidFill>
                  <a:srgbClr val="25263F"/>
                </a:solidFill>
                <a:latin typeface="Selawik Semibold"/>
              </a:rPr>
              <a:t>samanaikaisesti</a:t>
            </a:r>
            <a:r>
              <a:rPr lang="en-US" sz="4000" b="1">
                <a:solidFill>
                  <a:srgbClr val="25263F"/>
                </a:solidFill>
                <a:latin typeface="Selawik Semibold"/>
              </a:rPr>
              <a:t>. </a:t>
            </a:r>
            <a:endParaRPr lang="en-US" sz="4000" b="1">
              <a:solidFill>
                <a:srgbClr val="25263F"/>
              </a:solidFill>
              <a:latin typeface="Selawik Semibold" panose="020B0604020202020204" pitchFamily="34" charset="0"/>
            </a:endParaRPr>
          </a:p>
          <a:p>
            <a:endParaRPr lang="en-US" sz="4000" b="1">
              <a:solidFill>
                <a:srgbClr val="25263F"/>
              </a:solidFill>
              <a:latin typeface="Selawik Semibold" panose="020B0604020202020204" pitchFamily="34" charset="0"/>
            </a:endParaRPr>
          </a:p>
          <a:p>
            <a:endParaRPr lang="en-FI" sz="3200" b="1">
              <a:solidFill>
                <a:schemeClr val="bg2">
                  <a:lumMod val="75000"/>
                </a:schemeClr>
              </a:solidFill>
              <a:latin typeface="Selawik Semibold" panose="020B0604020202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A18B66E-419F-46A1-89B8-4238ADD7AC9A}"/>
              </a:ext>
            </a:extLst>
          </p:cNvPr>
          <p:cNvSpPr/>
          <p:nvPr/>
        </p:nvSpPr>
        <p:spPr>
          <a:xfrm rot="19365844">
            <a:off x="9087725" y="4115445"/>
            <a:ext cx="2206627" cy="1902265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FB7CBE"/>
              </a:gs>
              <a:gs pos="100000">
                <a:srgbClr val="FF008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solidFill>
                <a:srgbClr val="FF008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72AEB3-5BB8-46A2-BC8A-95545EBD6E02}"/>
              </a:ext>
            </a:extLst>
          </p:cNvPr>
          <p:cNvSpPr/>
          <p:nvPr/>
        </p:nvSpPr>
        <p:spPr>
          <a:xfrm>
            <a:off x="838200" y="5200650"/>
            <a:ext cx="2686050" cy="706765"/>
          </a:xfrm>
          <a:prstGeom prst="roundRect">
            <a:avLst/>
          </a:prstGeom>
          <a:solidFill>
            <a:srgbClr val="F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err="1">
                <a:latin typeface="Abadi" panose="020B0604020104020204" pitchFamily="34" charset="0"/>
              </a:rPr>
              <a:t>Lähtökohdat</a:t>
            </a:r>
            <a:endParaRPr lang="en-FI" sz="2000" b="1">
              <a:latin typeface="Abadi" panose="020B06040201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16871-B9D0-405D-8577-330974ECCEB8}"/>
              </a:ext>
            </a:extLst>
          </p:cNvPr>
          <p:cNvSpPr/>
          <p:nvPr/>
        </p:nvSpPr>
        <p:spPr>
          <a:xfrm rot="20060427">
            <a:off x="10697193" y="807062"/>
            <a:ext cx="562548" cy="56254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89B9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1834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EB598F-EDC0-4C54-9F12-78365DF15D1D}"/>
              </a:ext>
            </a:extLst>
          </p:cNvPr>
          <p:cNvSpPr/>
          <p:nvPr/>
        </p:nvSpPr>
        <p:spPr>
          <a:xfrm>
            <a:off x="3218551" y="5200649"/>
            <a:ext cx="2686050" cy="706765"/>
          </a:xfrm>
          <a:prstGeom prst="roundRect">
            <a:avLst/>
          </a:prstGeom>
          <a:solidFill>
            <a:srgbClr val="FF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err="1">
                <a:latin typeface="Selawik Semibold" panose="020B0702040204020203" pitchFamily="34" charset="0"/>
              </a:rPr>
              <a:t>Osa-alueet</a:t>
            </a:r>
            <a:endParaRPr lang="en-FI" sz="2000" b="1">
              <a:latin typeface="Selawik Semibold" panose="020B0702040204020203" pitchFamily="34" charset="0"/>
            </a:endParaRP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15205C0-AB91-4671-8CBE-9492973E1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4823"/>
            <a:ext cx="2224596" cy="858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3C5B61-279F-4719-831D-49478D7EA089}"/>
              </a:ext>
            </a:extLst>
          </p:cNvPr>
          <p:cNvSpPr txBox="1"/>
          <p:nvPr/>
        </p:nvSpPr>
        <p:spPr>
          <a:xfrm>
            <a:off x="838200" y="2121763"/>
            <a:ext cx="9667783" cy="2369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sv-FI" sz="2400">
                <a:solidFill>
                  <a:srgbClr val="25263F"/>
                </a:solidFill>
                <a:latin typeface="Selawik Semibold" panose="020B0702040204020203" pitchFamily="34" charset="0"/>
                <a:cs typeface="Calibri"/>
              </a:rPr>
              <a:t>Fireset on natiiville ViroReact AR/VR alustalle kehitetty pelikokoelma </a:t>
            </a:r>
            <a:r>
              <a:rPr lang="fi-FI" sz="2400">
                <a:solidFill>
                  <a:srgbClr val="25263F"/>
                </a:solidFill>
                <a:latin typeface="Selawik Semibold" panose="020B0702040204020203" pitchFamily="34" charset="0"/>
              </a:rPr>
              <a:t>iOS</a:t>
            </a:r>
            <a:r>
              <a:rPr lang="sv-FI" sz="2400">
                <a:solidFill>
                  <a:srgbClr val="25263F"/>
                </a:solidFill>
                <a:latin typeface="Selawik Semibold" panose="020B0702040204020203" pitchFamily="34" charset="0"/>
              </a:rPr>
              <a:t> ja Android laitteille.</a:t>
            </a:r>
          </a:p>
          <a:p>
            <a:endParaRPr lang="sv-FI" sz="2400">
              <a:solidFill>
                <a:srgbClr val="25263F"/>
              </a:solidFill>
              <a:latin typeface="Selawik Semibold" panose="020B0702040204020203" pitchFamily="34" charset="0"/>
              <a:cs typeface="Calibri" panose="020F0502020204030204"/>
            </a:endParaRPr>
          </a:p>
          <a:p>
            <a:r>
              <a:rPr lang="sv-FI" sz="2000">
                <a:solidFill>
                  <a:srgbClr val="25263F"/>
                </a:solidFill>
                <a:latin typeface="Selawik Semibold" panose="020B0702040204020203" pitchFamily="34" charset="0"/>
                <a:cs typeface="Calibri" panose="020F0502020204030204"/>
              </a:rPr>
              <a:t>Vaatimuksena ARkit</a:t>
            </a:r>
            <a:r>
              <a:rPr lang="sv-FI" sz="2000">
                <a:solidFill>
                  <a:srgbClr val="25263F"/>
                </a:solidFill>
                <a:latin typeface="Selawik Semibold" panose="020B0702040204020203" pitchFamily="34" charset="0"/>
                <a:ea typeface="+mn-lt"/>
                <a:cs typeface="+mn-lt"/>
              </a:rPr>
              <a:t> ja ARCore tuki</a:t>
            </a:r>
          </a:p>
          <a:p>
            <a:r>
              <a:rPr lang="sv-FI" sz="2000">
                <a:solidFill>
                  <a:srgbClr val="25263F"/>
                </a:solidFill>
                <a:latin typeface="Selawik Semibold" panose="020B0702040204020203" pitchFamily="34" charset="0"/>
                <a:cs typeface="Calibri" panose="020F0502020204030204"/>
              </a:rPr>
              <a:t>Kokoelma sisältää niin Online kuin Offline pelejä</a:t>
            </a:r>
            <a:endParaRPr lang="sv-FI" sz="2000">
              <a:solidFill>
                <a:srgbClr val="25263F"/>
              </a:solidFill>
              <a:latin typeface="Selawik Semibold" panose="020B0702040204020203" pitchFamily="34" charset="0"/>
            </a:endParaRPr>
          </a:p>
          <a:p>
            <a:endParaRPr lang="sv-FI">
              <a:solidFill>
                <a:srgbClr val="25263F"/>
              </a:solidFill>
              <a:latin typeface="Selawik Semibold" panose="020B0702040204020203" pitchFamily="34" charset="0"/>
            </a:endParaRPr>
          </a:p>
          <a:p>
            <a:endParaRPr lang="sv-FI">
              <a:solidFill>
                <a:srgbClr val="25263F"/>
              </a:solidFill>
              <a:latin typeface="Selawik Semibold" panose="020B0702040204020203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A18B66E-419F-46A1-89B8-4238ADD7AC9A}"/>
              </a:ext>
            </a:extLst>
          </p:cNvPr>
          <p:cNvSpPr/>
          <p:nvPr/>
        </p:nvSpPr>
        <p:spPr>
          <a:xfrm rot="19365844">
            <a:off x="9087725" y="4115445"/>
            <a:ext cx="2206627" cy="1902265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FB7CBE"/>
              </a:gs>
              <a:gs pos="100000">
                <a:srgbClr val="FF008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solidFill>
                <a:srgbClr val="FF008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72AEB3-5BB8-46A2-BC8A-95545EBD6E02}"/>
              </a:ext>
            </a:extLst>
          </p:cNvPr>
          <p:cNvSpPr/>
          <p:nvPr/>
        </p:nvSpPr>
        <p:spPr>
          <a:xfrm>
            <a:off x="838200" y="5200650"/>
            <a:ext cx="2686050" cy="706765"/>
          </a:xfrm>
          <a:prstGeom prst="roundRect">
            <a:avLst/>
          </a:prstGeom>
          <a:solidFill>
            <a:srgbClr val="F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err="1">
                <a:latin typeface="Selawik Semibold" panose="020B0702040204020203" pitchFamily="34" charset="0"/>
              </a:rPr>
              <a:t>Mikä</a:t>
            </a:r>
            <a:r>
              <a:rPr lang="en-US" sz="2000" b="1">
                <a:latin typeface="Selawik Semibold" panose="020B0702040204020203" pitchFamily="34" charset="0"/>
              </a:rPr>
              <a:t> on </a:t>
            </a:r>
            <a:r>
              <a:rPr lang="en-US" sz="2000" b="1" err="1">
                <a:latin typeface="Selawik Semibold" panose="020B0702040204020203" pitchFamily="34" charset="0"/>
              </a:rPr>
              <a:t>Fireset</a:t>
            </a:r>
            <a:r>
              <a:rPr lang="en-US" sz="2000" b="1">
                <a:latin typeface="Selawik Semibold" panose="020B0702040204020203" pitchFamily="34" charset="0"/>
              </a:rPr>
              <a:t>?</a:t>
            </a:r>
            <a:endParaRPr lang="en-FI" sz="2000" b="1">
              <a:latin typeface="Selawik Semibold" panose="020B07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4D335D-296F-4E68-9ADF-91257FB33FB1}"/>
              </a:ext>
            </a:extLst>
          </p:cNvPr>
          <p:cNvSpPr/>
          <p:nvPr/>
        </p:nvSpPr>
        <p:spPr>
          <a:xfrm rot="20060427">
            <a:off x="10697193" y="807062"/>
            <a:ext cx="562548" cy="56254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89B9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3838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EB598F-EDC0-4C54-9F12-78365DF15D1D}"/>
              </a:ext>
            </a:extLst>
          </p:cNvPr>
          <p:cNvSpPr/>
          <p:nvPr/>
        </p:nvSpPr>
        <p:spPr>
          <a:xfrm>
            <a:off x="7091949" y="4348844"/>
            <a:ext cx="2686050" cy="706765"/>
          </a:xfrm>
          <a:prstGeom prst="round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Selawik Semibold" panose="020B0702040204020203" pitchFamily="34" charset="0"/>
              </a:rPr>
              <a:t>Playground</a:t>
            </a:r>
            <a:endParaRPr lang="en-FI" sz="2000" b="1">
              <a:latin typeface="Selawik Semibold" panose="020B0702040204020203" pitchFamily="34" charset="0"/>
            </a:endParaRP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15205C0-AB91-4671-8CBE-9492973E1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4823"/>
            <a:ext cx="2224596" cy="858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3C5B61-279F-4719-831D-49478D7EA089}"/>
              </a:ext>
            </a:extLst>
          </p:cNvPr>
          <p:cNvSpPr txBox="1"/>
          <p:nvPr/>
        </p:nvSpPr>
        <p:spPr>
          <a:xfrm>
            <a:off x="838200" y="2121763"/>
            <a:ext cx="966778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sv-FI">
              <a:latin typeface="Selawik Semibold" panose="020B0702040204020203" pitchFamily="34" charset="0"/>
            </a:endParaRPr>
          </a:p>
          <a:p>
            <a:endParaRPr lang="sv-FI">
              <a:latin typeface="Selawik Semibold" panose="020B070204020402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72AEB3-5BB8-46A2-BC8A-95545EBD6E02}"/>
              </a:ext>
            </a:extLst>
          </p:cNvPr>
          <p:cNvSpPr/>
          <p:nvPr/>
        </p:nvSpPr>
        <p:spPr>
          <a:xfrm>
            <a:off x="2527204" y="4348843"/>
            <a:ext cx="2686050" cy="706765"/>
          </a:xfrm>
          <a:prstGeom prst="roundRect">
            <a:avLst/>
          </a:prstGeom>
          <a:solidFill>
            <a:srgbClr val="F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Selawik Semibold" panose="020B0702040204020203" pitchFamily="34" charset="0"/>
              </a:rPr>
              <a:t>Multiplayer</a:t>
            </a:r>
            <a:endParaRPr lang="en-FI" sz="2000" b="1">
              <a:latin typeface="Selawik Semibold" panose="020B07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497283-3720-4344-B5BE-909EB30EEE55}"/>
              </a:ext>
            </a:extLst>
          </p:cNvPr>
          <p:cNvSpPr txBox="1"/>
          <p:nvPr/>
        </p:nvSpPr>
        <p:spPr>
          <a:xfrm>
            <a:off x="2165049" y="2929485"/>
            <a:ext cx="341036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>
                <a:solidFill>
                  <a:srgbClr val="25263F"/>
                </a:solidFill>
                <a:latin typeface="Selawik Semibold" panose="020B0702040204020203" pitchFamily="34" charset="0"/>
              </a:rPr>
              <a:t>Multiplayer</a:t>
            </a:r>
            <a:endParaRPr lang="en-FI" sz="4800">
              <a:solidFill>
                <a:srgbClr val="25263F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629CE16-AE2E-4A19-8AE8-D5D7DEAAFE12}"/>
              </a:ext>
            </a:extLst>
          </p:cNvPr>
          <p:cNvSpPr/>
          <p:nvPr/>
        </p:nvSpPr>
        <p:spPr>
          <a:xfrm rot="3661917">
            <a:off x="3686029" y="2461607"/>
            <a:ext cx="368403" cy="317589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FB7CBE"/>
              </a:gs>
              <a:gs pos="100000">
                <a:srgbClr val="FF008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solidFill>
                <a:srgbClr val="FF008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1AAB05-356E-49C9-962F-DBD0B71F704A}"/>
              </a:ext>
            </a:extLst>
          </p:cNvPr>
          <p:cNvSpPr txBox="1"/>
          <p:nvPr/>
        </p:nvSpPr>
        <p:spPr>
          <a:xfrm>
            <a:off x="6729793" y="2929485"/>
            <a:ext cx="377618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>
                <a:solidFill>
                  <a:srgbClr val="25263F"/>
                </a:solidFill>
                <a:latin typeface="Selawik Semibold" panose="020B0702040204020203" pitchFamily="34" charset="0"/>
              </a:rPr>
              <a:t>Playground</a:t>
            </a:r>
            <a:endParaRPr lang="en-FI" sz="4800">
              <a:solidFill>
                <a:srgbClr val="25263F"/>
              </a:solidFill>
              <a:latin typeface="Selawik Semibold" panose="020B07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3DDCCE-75CF-428C-8BA0-CDCB722DB9ED}"/>
              </a:ext>
            </a:extLst>
          </p:cNvPr>
          <p:cNvSpPr/>
          <p:nvPr/>
        </p:nvSpPr>
        <p:spPr>
          <a:xfrm rot="20060427">
            <a:off x="8283852" y="2566371"/>
            <a:ext cx="302244" cy="30224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89B9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4585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EB598F-EDC0-4C54-9F12-78365DF15D1D}"/>
              </a:ext>
            </a:extLst>
          </p:cNvPr>
          <p:cNvSpPr/>
          <p:nvPr/>
        </p:nvSpPr>
        <p:spPr>
          <a:xfrm>
            <a:off x="3218551" y="5200649"/>
            <a:ext cx="2686050" cy="706765"/>
          </a:xfrm>
          <a:prstGeom prst="roundRect">
            <a:avLst/>
          </a:prstGeom>
          <a:solidFill>
            <a:srgbClr val="FF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err="1">
                <a:latin typeface="Selawik Semibold" panose="020B0702040204020203" pitchFamily="34" charset="0"/>
              </a:rPr>
              <a:t>Websocket</a:t>
            </a:r>
            <a:endParaRPr lang="en-FI" sz="2000" b="1">
              <a:latin typeface="Selawik Semibold" panose="020B0702040204020203" pitchFamily="34" charset="0"/>
            </a:endParaRP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15205C0-AB91-4671-8CBE-9492973E1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4823"/>
            <a:ext cx="2224596" cy="858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3C5B61-279F-4719-831D-49478D7EA089}"/>
              </a:ext>
            </a:extLst>
          </p:cNvPr>
          <p:cNvSpPr txBox="1"/>
          <p:nvPr/>
        </p:nvSpPr>
        <p:spPr>
          <a:xfrm>
            <a:off x="838200" y="2136338"/>
            <a:ext cx="9667783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sv-FI">
                <a:solidFill>
                  <a:srgbClr val="25263F"/>
                </a:solidFill>
                <a:latin typeface="Selawik Semibold"/>
                <a:cs typeface="Calibri"/>
              </a:rPr>
              <a:t>Online korttipeli</a:t>
            </a:r>
          </a:p>
          <a:p>
            <a:r>
              <a:rPr lang="sv-FI">
                <a:solidFill>
                  <a:srgbClr val="25263F"/>
                </a:solidFill>
                <a:latin typeface="Selawik Semibold"/>
                <a:cs typeface="Calibri"/>
              </a:rPr>
              <a:t>2-10 pelaajaa</a:t>
            </a:r>
          </a:p>
          <a:p>
            <a:endParaRPr lang="sv-FI">
              <a:solidFill>
                <a:srgbClr val="25263F"/>
              </a:solidFill>
              <a:latin typeface="Selawik Semibold"/>
              <a:cs typeface="Calibri"/>
            </a:endParaRPr>
          </a:p>
          <a:p>
            <a:r>
              <a:rPr lang="sv-FI">
                <a:solidFill>
                  <a:srgbClr val="25263F"/>
                </a:solidFill>
                <a:latin typeface="Selawik Semibold"/>
                <a:cs typeface="Calibri"/>
              </a:rPr>
              <a:t>Tikki-pelin muunnelma, joissa pelaajan tavoitteena on voittaa kierroksia</a:t>
            </a:r>
            <a:br>
              <a:rPr lang="sv-FI">
                <a:solidFill>
                  <a:srgbClr val="25263F"/>
                </a:solidFill>
                <a:latin typeface="Selawik Semibold"/>
                <a:cs typeface="Calibri"/>
              </a:rPr>
            </a:br>
            <a:r>
              <a:rPr lang="sv-FI">
                <a:solidFill>
                  <a:srgbClr val="25263F"/>
                </a:solidFill>
                <a:latin typeface="Selawik Semibold"/>
                <a:cs typeface="Calibri"/>
              </a:rPr>
              <a:t>vahvimmalla kortilla, ja jatkaa aloittavana osapuolena seuraavalla vuorolla</a:t>
            </a:r>
          </a:p>
          <a:p>
            <a:endParaRPr lang="sv-FI">
              <a:solidFill>
                <a:srgbClr val="25263F"/>
              </a:solidFill>
              <a:latin typeface="Selawik Semibold"/>
              <a:cs typeface="Calibri"/>
            </a:endParaRPr>
          </a:p>
          <a:p>
            <a:r>
              <a:rPr lang="sv-FI">
                <a:solidFill>
                  <a:srgbClr val="25263F"/>
                </a:solidFill>
                <a:latin typeface="Selawik Semibold"/>
                <a:cs typeface="Calibri"/>
              </a:rPr>
              <a:t>Clientit kommunikoivat WebSocketin kautta</a:t>
            </a:r>
          </a:p>
          <a:p>
            <a:endParaRPr lang="sv-FI">
              <a:solidFill>
                <a:srgbClr val="25263F"/>
              </a:solidFill>
              <a:latin typeface="Selawik Semibold"/>
              <a:cs typeface="Calibri"/>
            </a:endParaRPr>
          </a:p>
          <a:p>
            <a:r>
              <a:rPr lang="sv-FI">
                <a:solidFill>
                  <a:srgbClr val="25263F"/>
                </a:solidFill>
                <a:latin typeface="Selawik Semibold"/>
                <a:cs typeface="Calibri"/>
              </a:rPr>
              <a:t>Demo:</a:t>
            </a:r>
            <a:r>
              <a:rPr lang="sv-FI">
                <a:solidFill>
                  <a:srgbClr val="25263F"/>
                </a:solidFill>
                <a:latin typeface="Selawik Semibold"/>
                <a:ea typeface="+mn-lt"/>
                <a:cs typeface="+mn-lt"/>
              </a:rPr>
              <a:t> </a:t>
            </a:r>
            <a:r>
              <a:rPr lang="sv-FI">
                <a:solidFill>
                  <a:srgbClr val="25263F"/>
                </a:solidFill>
                <a:latin typeface="Selawik Semibold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https://www.youtube.com/watch?v=uxtwerF-hBI&amp;feature=youtu.be</a:t>
            </a:r>
            <a:endParaRPr lang="sv-FI">
              <a:solidFill>
                <a:srgbClr val="25263F"/>
              </a:solidFill>
              <a:latin typeface="Selawik Semibold"/>
              <a:cs typeface="Calibri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A18B66E-419F-46A1-89B8-4238ADD7AC9A}"/>
              </a:ext>
            </a:extLst>
          </p:cNvPr>
          <p:cNvSpPr/>
          <p:nvPr/>
        </p:nvSpPr>
        <p:spPr>
          <a:xfrm rot="19365844">
            <a:off x="9087725" y="4115445"/>
            <a:ext cx="2206627" cy="1902265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FB7CBE"/>
              </a:gs>
              <a:gs pos="100000">
                <a:srgbClr val="FF008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solidFill>
                <a:srgbClr val="FF008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72AEB3-5BB8-46A2-BC8A-95545EBD6E02}"/>
              </a:ext>
            </a:extLst>
          </p:cNvPr>
          <p:cNvSpPr/>
          <p:nvPr/>
        </p:nvSpPr>
        <p:spPr>
          <a:xfrm>
            <a:off x="838200" y="5200650"/>
            <a:ext cx="2686050" cy="706765"/>
          </a:xfrm>
          <a:prstGeom prst="roundRect">
            <a:avLst/>
          </a:prstGeom>
          <a:solidFill>
            <a:srgbClr val="F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Selawik Semibold" panose="020B0702040204020203" pitchFamily="34" charset="0"/>
              </a:rPr>
              <a:t>Multiplayer</a:t>
            </a:r>
            <a:endParaRPr lang="en-FI" sz="2000" b="1">
              <a:latin typeface="Selawik Semibold" panose="020B07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92FCA8-53D6-40DE-B746-F6B9B78BD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81947">
            <a:off x="8324226" y="779609"/>
            <a:ext cx="825759" cy="12449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2E4CFD-FAFC-49E4-95DA-F0D510482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00000">
            <a:off x="5785116" y="466705"/>
            <a:ext cx="1322572" cy="19939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FBE34F-A799-44FA-8ECB-B80D09AF3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52630">
            <a:off x="4091265" y="1004187"/>
            <a:ext cx="586920" cy="8848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41E859-5C4F-41F0-A4DB-B8468E7D2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800000">
            <a:off x="10074320" y="2035950"/>
            <a:ext cx="1274125" cy="192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8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EB598F-EDC0-4C54-9F12-78365DF15D1D}"/>
              </a:ext>
            </a:extLst>
          </p:cNvPr>
          <p:cNvSpPr/>
          <p:nvPr/>
        </p:nvSpPr>
        <p:spPr>
          <a:xfrm>
            <a:off x="3218551" y="5200649"/>
            <a:ext cx="2686050" cy="706765"/>
          </a:xfrm>
          <a:prstGeom prst="roundRect">
            <a:avLst/>
          </a:prstGeom>
          <a:solidFill>
            <a:srgbClr val="FF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latin typeface="Selawik Semibold" panose="020B0702040204020203" pitchFamily="34" charset="0"/>
              </a:rPr>
              <a:t>Logiikka</a:t>
            </a:r>
            <a:endParaRPr lang="en-FI" b="1">
              <a:latin typeface="Selawik Semibold" panose="020B0702040204020203" pitchFamily="34" charset="0"/>
            </a:endParaRP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15205C0-AB91-4671-8CBE-9492973E1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4823"/>
            <a:ext cx="2224596" cy="858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3C5B61-279F-4719-831D-49478D7EA089}"/>
              </a:ext>
            </a:extLst>
          </p:cNvPr>
          <p:cNvSpPr txBox="1"/>
          <p:nvPr/>
        </p:nvSpPr>
        <p:spPr>
          <a:xfrm>
            <a:off x="776522" y="1997839"/>
            <a:ext cx="9667783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sv-FI" sz="2000">
                <a:latin typeface="Selawik Semibold"/>
                <a:cs typeface="Calibri"/>
              </a:rPr>
              <a:t>Pyörii DigitalOceanissa</a:t>
            </a:r>
          </a:p>
          <a:p>
            <a:r>
              <a:rPr lang="sv-FI" sz="2000">
                <a:latin typeface="Selawik Semibold"/>
                <a:cs typeface="Calibri"/>
              </a:rPr>
              <a:t>Linux Ubuntu 18, 64-bit</a:t>
            </a:r>
          </a:p>
          <a:p>
            <a:r>
              <a:rPr lang="sv-FI" sz="2000">
                <a:latin typeface="Selawik Semibold"/>
                <a:cs typeface="Calibri"/>
              </a:rPr>
              <a:t>NodeJS + Websocket + PM2</a:t>
            </a:r>
          </a:p>
          <a:p>
            <a:endParaRPr lang="sv-FI" sz="2000">
              <a:latin typeface="Selawik Semibold"/>
              <a:cs typeface="Calibri"/>
            </a:endParaRPr>
          </a:p>
          <a:p>
            <a:r>
              <a:rPr lang="sv-FI" sz="2000">
                <a:latin typeface="Selawik Semibold"/>
                <a:cs typeface="Calibri"/>
              </a:rPr>
              <a:t>Hoitaa:</a:t>
            </a:r>
          </a:p>
          <a:p>
            <a:pPr lvl="1"/>
            <a:r>
              <a:rPr lang="sv-FI" sz="2000">
                <a:latin typeface="Selawik Semibold"/>
                <a:cs typeface="Calibri"/>
              </a:rPr>
              <a:t>Pelilogiikan</a:t>
            </a:r>
          </a:p>
          <a:p>
            <a:pPr lvl="1"/>
            <a:r>
              <a:rPr lang="sv-FI" sz="2000">
                <a:latin typeface="Selawik Semibold"/>
                <a:cs typeface="Calibri"/>
              </a:rPr>
              <a:t>Autentikoinnin</a:t>
            </a:r>
          </a:p>
          <a:p>
            <a:pPr lvl="1"/>
            <a:r>
              <a:rPr lang="sv-FI" sz="2000">
                <a:latin typeface="Selawik Semibold"/>
                <a:cs typeface="Calibri"/>
              </a:rPr>
              <a:t>Validoinnin</a:t>
            </a:r>
          </a:p>
          <a:p>
            <a:pPr lvl="1"/>
            <a:r>
              <a:rPr lang="sv-FI" sz="2000">
                <a:latin typeface="Selawik Semibold"/>
                <a:cs typeface="Calibri"/>
              </a:rPr>
              <a:t>Reaaliaikaisen kommunikoinnin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72AEB3-5BB8-46A2-BC8A-95545EBD6E02}"/>
              </a:ext>
            </a:extLst>
          </p:cNvPr>
          <p:cNvSpPr/>
          <p:nvPr/>
        </p:nvSpPr>
        <p:spPr>
          <a:xfrm>
            <a:off x="838200" y="5200650"/>
            <a:ext cx="2686050" cy="706765"/>
          </a:xfrm>
          <a:prstGeom prst="roundRect">
            <a:avLst/>
          </a:prstGeom>
          <a:solidFill>
            <a:srgbClr val="F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latin typeface="Selawik Semibold" panose="020B0702040204020203" pitchFamily="34" charset="0"/>
              </a:rPr>
              <a:t>Websocket</a:t>
            </a:r>
            <a:endParaRPr lang="en-FI" b="1">
              <a:latin typeface="Selawik Semibold" panose="020B0702040204020203" pitchFamily="34" charset="0"/>
            </a:endParaRPr>
          </a:p>
        </p:txBody>
      </p:sp>
      <p:pic>
        <p:nvPicPr>
          <p:cNvPr id="7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E24E8FA9-581B-444D-98D6-F3F6D0298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96930"/>
            <a:ext cx="5784474" cy="52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7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EB598F-EDC0-4C54-9F12-78365DF15D1D}"/>
              </a:ext>
            </a:extLst>
          </p:cNvPr>
          <p:cNvSpPr/>
          <p:nvPr/>
        </p:nvSpPr>
        <p:spPr>
          <a:xfrm>
            <a:off x="3218551" y="5200649"/>
            <a:ext cx="2686050" cy="706765"/>
          </a:xfrm>
          <a:prstGeom prst="roundRect">
            <a:avLst/>
          </a:prstGeom>
          <a:solidFill>
            <a:srgbClr val="FF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latin typeface="Selawik Semibold" panose="020B0702040204020203" pitchFamily="34" charset="0"/>
              </a:rPr>
              <a:t>Websocket</a:t>
            </a:r>
            <a:endParaRPr lang="en-FI" b="1">
              <a:latin typeface="Selawik Semibold" panose="020B0702040204020203" pitchFamily="34" charset="0"/>
            </a:endParaRP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15205C0-AB91-4671-8CBE-9492973E1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4823"/>
            <a:ext cx="2224596" cy="85884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72AEB3-5BB8-46A2-BC8A-95545EBD6E02}"/>
              </a:ext>
            </a:extLst>
          </p:cNvPr>
          <p:cNvSpPr/>
          <p:nvPr/>
        </p:nvSpPr>
        <p:spPr>
          <a:xfrm>
            <a:off x="838200" y="5200650"/>
            <a:ext cx="2686050" cy="706765"/>
          </a:xfrm>
          <a:prstGeom prst="roundRect">
            <a:avLst/>
          </a:prstGeom>
          <a:solidFill>
            <a:srgbClr val="F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latin typeface="Selawik Semibold" panose="020B0702040204020203" pitchFamily="34" charset="0"/>
              </a:rPr>
              <a:t>Websocket</a:t>
            </a:r>
            <a:endParaRPr lang="en-FI" b="1">
              <a:latin typeface="Selawik Semibold" panose="020B0702040204020203" pitchFamily="34" charset="0"/>
            </a:endParaRPr>
          </a:p>
        </p:txBody>
      </p:sp>
      <p:pic>
        <p:nvPicPr>
          <p:cNvPr id="10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9DBF3D31-4921-4511-83CB-D423A24D0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62023"/>
            <a:ext cx="10469724" cy="4697793"/>
          </a:xfrm>
        </p:spPr>
      </p:pic>
    </p:spTree>
    <p:extLst>
      <p:ext uri="{BB962C8B-B14F-4D97-AF65-F5344CB8AC3E}">
        <p14:creationId xmlns:p14="http://schemas.microsoft.com/office/powerpoint/2010/main" val="290813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EB598F-EDC0-4C54-9F12-78365DF15D1D}"/>
              </a:ext>
            </a:extLst>
          </p:cNvPr>
          <p:cNvSpPr/>
          <p:nvPr/>
        </p:nvSpPr>
        <p:spPr>
          <a:xfrm>
            <a:off x="3218551" y="5200649"/>
            <a:ext cx="2686050" cy="706765"/>
          </a:xfrm>
          <a:prstGeom prst="roundRect">
            <a:avLst/>
          </a:prstGeom>
          <a:solidFill>
            <a:srgbClr val="FF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err="1">
                <a:latin typeface="Selawik Semibold" panose="020B0702040204020203" pitchFamily="34" charset="0"/>
              </a:rPr>
              <a:t>Mikä</a:t>
            </a:r>
            <a:endParaRPr lang="en-FI" sz="2000" b="1">
              <a:latin typeface="Selawik Semibold" panose="020B070204020402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72AEB3-5BB8-46A2-BC8A-95545EBD6E02}"/>
              </a:ext>
            </a:extLst>
          </p:cNvPr>
          <p:cNvSpPr/>
          <p:nvPr/>
        </p:nvSpPr>
        <p:spPr>
          <a:xfrm>
            <a:off x="838200" y="5200650"/>
            <a:ext cx="2686050" cy="706765"/>
          </a:xfrm>
          <a:prstGeom prst="roundRect">
            <a:avLst/>
          </a:prstGeom>
          <a:solidFill>
            <a:srgbClr val="F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err="1">
                <a:latin typeface="Selawik Semibold" panose="020B0702040204020203" pitchFamily="34" charset="0"/>
              </a:rPr>
              <a:t>Taustaa</a:t>
            </a:r>
            <a:endParaRPr lang="en-FI" sz="2000" b="1">
              <a:latin typeface="Selawik Semibold" panose="020B0702040204020203" pitchFamily="34" charset="0"/>
            </a:endParaRPr>
          </a:p>
        </p:txBody>
      </p:sp>
      <p:pic>
        <p:nvPicPr>
          <p:cNvPr id="3" name="Picture 2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C1EEE55E-29B6-4711-9CAE-9902BDCE6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4823"/>
            <a:ext cx="2224596" cy="8588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00A3625-9F8B-4410-95D9-3F9E527D4B7F}"/>
              </a:ext>
            </a:extLst>
          </p:cNvPr>
          <p:cNvSpPr/>
          <p:nvPr/>
        </p:nvSpPr>
        <p:spPr>
          <a:xfrm rot="20060427">
            <a:off x="10159996" y="4864043"/>
            <a:ext cx="1379977" cy="1379977"/>
          </a:xfrm>
          <a:prstGeom prst="rect">
            <a:avLst/>
          </a:prstGeom>
          <a:gradFill>
            <a:gsLst>
              <a:gs pos="0">
                <a:srgbClr val="181526"/>
              </a:gs>
              <a:gs pos="47000">
                <a:srgbClr val="002254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A5A5A6-76D3-413B-9F94-1796AC77E909}"/>
              </a:ext>
            </a:extLst>
          </p:cNvPr>
          <p:cNvSpPr txBox="1"/>
          <p:nvPr/>
        </p:nvSpPr>
        <p:spPr>
          <a:xfrm>
            <a:off x="838200" y="2224694"/>
            <a:ext cx="9667783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sv-FI" sz="2800">
                <a:solidFill>
                  <a:schemeClr val="bg1"/>
                </a:solidFill>
                <a:latin typeface="Selawik Semibold"/>
                <a:cs typeface="Calibri"/>
              </a:rPr>
              <a:t>Halusimme laajentaa projektia ja testata myös muita ViroReactin mahdollisuuksia.</a:t>
            </a:r>
          </a:p>
          <a:p>
            <a:endParaRPr lang="sv-FI" sz="2800">
              <a:solidFill>
                <a:schemeClr val="bg1"/>
              </a:solidFill>
              <a:latin typeface="Selawik Semibold"/>
              <a:cs typeface="Calibri"/>
            </a:endParaRPr>
          </a:p>
          <a:p>
            <a:r>
              <a:rPr lang="sv-FI" sz="2800">
                <a:solidFill>
                  <a:schemeClr val="bg1"/>
                </a:solidFill>
                <a:latin typeface="Selawik Semibold"/>
                <a:cs typeface="Calibri"/>
              </a:rPr>
              <a:t>Tuloksena syntyi Playground.</a:t>
            </a:r>
          </a:p>
        </p:txBody>
      </p:sp>
    </p:spTree>
    <p:extLst>
      <p:ext uri="{BB962C8B-B14F-4D97-AF65-F5344CB8AC3E}">
        <p14:creationId xmlns:p14="http://schemas.microsoft.com/office/powerpoint/2010/main" val="139195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EB598F-EDC0-4C54-9F12-78365DF15D1D}"/>
              </a:ext>
            </a:extLst>
          </p:cNvPr>
          <p:cNvSpPr/>
          <p:nvPr/>
        </p:nvSpPr>
        <p:spPr>
          <a:xfrm>
            <a:off x="3218551" y="5200649"/>
            <a:ext cx="2686050" cy="706765"/>
          </a:xfrm>
          <a:prstGeom prst="roundRect">
            <a:avLst/>
          </a:prstGeom>
          <a:solidFill>
            <a:srgbClr val="FF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err="1">
                <a:latin typeface="Selawik Semibold" panose="020B0702040204020203" pitchFamily="34" charset="0"/>
              </a:rPr>
              <a:t>Esimerkkejä</a:t>
            </a:r>
            <a:endParaRPr lang="en-FI" sz="2000" b="1">
              <a:latin typeface="Selawik Semibold" panose="020B070204020402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72AEB3-5BB8-46A2-BC8A-95545EBD6E02}"/>
              </a:ext>
            </a:extLst>
          </p:cNvPr>
          <p:cNvSpPr/>
          <p:nvPr/>
        </p:nvSpPr>
        <p:spPr>
          <a:xfrm>
            <a:off x="838200" y="5200650"/>
            <a:ext cx="2686050" cy="706765"/>
          </a:xfrm>
          <a:prstGeom prst="roundRect">
            <a:avLst/>
          </a:prstGeom>
          <a:solidFill>
            <a:srgbClr val="F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err="1">
                <a:latin typeface="Selawik Semibold" panose="020B0702040204020203" pitchFamily="34" charset="0"/>
              </a:rPr>
              <a:t>Mikä</a:t>
            </a:r>
            <a:endParaRPr lang="en-FI" sz="2000" b="1">
              <a:latin typeface="Selawik Semibold" panose="020B0702040204020203" pitchFamily="34" charset="0"/>
            </a:endParaRPr>
          </a:p>
        </p:txBody>
      </p:sp>
      <p:pic>
        <p:nvPicPr>
          <p:cNvPr id="3" name="Picture 2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C1EEE55E-29B6-4711-9CAE-9902BDCE6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4823"/>
            <a:ext cx="2224596" cy="8588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00A3625-9F8B-4410-95D9-3F9E527D4B7F}"/>
              </a:ext>
            </a:extLst>
          </p:cNvPr>
          <p:cNvSpPr/>
          <p:nvPr/>
        </p:nvSpPr>
        <p:spPr>
          <a:xfrm rot="20060427">
            <a:off x="10159996" y="4864043"/>
            <a:ext cx="1379977" cy="1379977"/>
          </a:xfrm>
          <a:prstGeom prst="rect">
            <a:avLst/>
          </a:prstGeom>
          <a:gradFill>
            <a:gsLst>
              <a:gs pos="0">
                <a:srgbClr val="181526"/>
              </a:gs>
              <a:gs pos="47000">
                <a:srgbClr val="002254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A5A5A6-76D3-413B-9F94-1796AC77E909}"/>
              </a:ext>
            </a:extLst>
          </p:cNvPr>
          <p:cNvSpPr txBox="1"/>
          <p:nvPr/>
        </p:nvSpPr>
        <p:spPr>
          <a:xfrm>
            <a:off x="838200" y="2623137"/>
            <a:ext cx="9667783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sv-FI" sz="2800">
                <a:solidFill>
                  <a:schemeClr val="bg1"/>
                </a:solidFill>
                <a:latin typeface="Selawik Semibold"/>
                <a:cs typeface="Calibri"/>
              </a:rPr>
              <a:t>Playground on pelikokoelma, joka sisältää erilaisia AR ja VR pelejä/techdemoja.</a:t>
            </a:r>
          </a:p>
        </p:txBody>
      </p:sp>
    </p:spTree>
    <p:extLst>
      <p:ext uri="{BB962C8B-B14F-4D97-AF65-F5344CB8AC3E}">
        <p14:creationId xmlns:p14="http://schemas.microsoft.com/office/powerpoint/2010/main" val="298990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18</cp:revision>
  <dcterms:created xsi:type="dcterms:W3CDTF">2019-12-11T11:25:28Z</dcterms:created>
  <dcterms:modified xsi:type="dcterms:W3CDTF">2019-12-12T07:21:03Z</dcterms:modified>
</cp:coreProperties>
</file>